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9" r:id="rId2"/>
    <p:sldId id="256" r:id="rId3"/>
    <p:sldId id="257" r:id="rId4"/>
    <p:sldId id="258" r:id="rId5"/>
    <p:sldId id="260" r:id="rId6"/>
    <p:sldId id="313" r:id="rId7"/>
    <p:sldId id="300" r:id="rId8"/>
    <p:sldId id="314" r:id="rId9"/>
    <p:sldId id="262" r:id="rId10"/>
    <p:sldId id="263" r:id="rId11"/>
    <p:sldId id="302" r:id="rId12"/>
    <p:sldId id="265" r:id="rId13"/>
    <p:sldId id="296" r:id="rId14"/>
    <p:sldId id="315" r:id="rId15"/>
    <p:sldId id="306" r:id="rId16"/>
    <p:sldId id="308" r:id="rId17"/>
    <p:sldId id="297" r:id="rId18"/>
    <p:sldId id="316" r:id="rId19"/>
    <p:sldId id="275" r:id="rId20"/>
  </p:sldIdLst>
  <p:sldSz cx="9144000" cy="5143500" type="screen16x9"/>
  <p:notesSz cx="6858000" cy="9144000"/>
  <p:embeddedFontLst>
    <p:embeddedFont>
      <p:font typeface="Caveat" panose="020B0604020202020204" charset="0"/>
      <p:regular r:id="rId22"/>
      <p:bold r:id="rId23"/>
    </p:embeddedFont>
    <p:embeddedFont>
      <p:font typeface="Century Schoolbook" panose="02040604050505020304" pitchFamily="18" charset="0"/>
      <p:regular r:id="rId24"/>
      <p:bold r:id="rId25"/>
      <p:italic r:id="rId26"/>
      <p:boldItalic r:id="rId27"/>
    </p:embeddedFont>
    <p:embeddedFont>
      <p:font typeface="Nunito" panose="020B0604020202020204" charset="-93"/>
      <p:regular r:id="rId28"/>
      <p:bold r:id="rId29"/>
      <p:italic r:id="rId30"/>
      <p:boldItalic r:id="rId31"/>
    </p:embeddedFont>
    <p:embeddedFont>
      <p:font typeface="Mongolian Baiti" panose="03000500000000000000" pitchFamily="66" charset="0"/>
      <p:regular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72E1C0-D642-40FF-9CDF-30186237D023}">
  <a:tblStyle styleId="{0172E1C0-D642-40FF-9CDF-30186237D0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27266F3-1FB0-4AC8-8DEF-E65E503E48B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978"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Ngọc Khánh" userId="11aa41bffc98f5c0" providerId="LiveId" clId="{D901E352-3299-4E8D-84BE-68F4504F7E9C}"/>
    <pc:docChg chg="delSld">
      <pc:chgData name="Phạm Ngọc Khánh" userId="11aa41bffc98f5c0" providerId="LiveId" clId="{D901E352-3299-4E8D-84BE-68F4504F7E9C}" dt="2023-09-24T13:59:14.656" v="0" actId="47"/>
      <pc:docMkLst>
        <pc:docMk/>
      </pc:docMkLst>
      <pc:sldChg chg="del">
        <pc:chgData name="Phạm Ngọc Khánh" userId="11aa41bffc98f5c0" providerId="LiveId" clId="{D901E352-3299-4E8D-84BE-68F4504F7E9C}" dt="2023-09-24T13:59:14.656" v="0" actId="47"/>
        <pc:sldMkLst>
          <pc:docMk/>
          <pc:sldMk cId="0" sldId="261"/>
        </pc:sldMkLst>
      </pc:sldChg>
      <pc:sldMasterChg chg="delSldLayout">
        <pc:chgData name="Phạm Ngọc Khánh" userId="11aa41bffc98f5c0" providerId="LiveId" clId="{D901E352-3299-4E8D-84BE-68F4504F7E9C}" dt="2023-09-24T13:59:14.656" v="0" actId="47"/>
        <pc:sldMasterMkLst>
          <pc:docMk/>
          <pc:sldMasterMk cId="0" sldId="2147483674"/>
        </pc:sldMasterMkLst>
        <pc:sldLayoutChg chg="del">
          <pc:chgData name="Phạm Ngọc Khánh" userId="11aa41bffc98f5c0" providerId="LiveId" clId="{D901E352-3299-4E8D-84BE-68F4504F7E9C}" dt="2023-09-24T13:59:14.656" v="0" actId="47"/>
          <pc:sldLayoutMkLst>
            <pc:docMk/>
            <pc:sldMasterMk cId="0" sldId="2147483674"/>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1"/>
        <p:cNvGrpSpPr/>
        <p:nvPr/>
      </p:nvGrpSpPr>
      <p:grpSpPr>
        <a:xfrm>
          <a:off x="0" y="0"/>
          <a:ext cx="0" cy="0"/>
          <a:chOff x="0" y="0"/>
          <a:chExt cx="0" cy="0"/>
        </a:xfrm>
      </p:grpSpPr>
      <p:sp>
        <p:nvSpPr>
          <p:cNvPr id="4432" name="Google Shape;4432;g244676206d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3" name="Google Shape;4433;g244676206d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7"/>
        <p:cNvGrpSpPr/>
        <p:nvPr/>
      </p:nvGrpSpPr>
      <p:grpSpPr>
        <a:xfrm>
          <a:off x="0" y="0"/>
          <a:ext cx="0" cy="0"/>
          <a:chOff x="0" y="0"/>
          <a:chExt cx="0" cy="0"/>
        </a:xfrm>
      </p:grpSpPr>
      <p:sp>
        <p:nvSpPr>
          <p:cNvPr id="5688" name="Google Shape;5688;g244930fdae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9" name="Google Shape;5689;g244930fdae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6"/>
        <p:cNvGrpSpPr/>
        <p:nvPr/>
      </p:nvGrpSpPr>
      <p:grpSpPr>
        <a:xfrm>
          <a:off x="0" y="0"/>
          <a:ext cx="0" cy="0"/>
          <a:chOff x="0" y="0"/>
          <a:chExt cx="0" cy="0"/>
        </a:xfrm>
      </p:grpSpPr>
      <p:sp>
        <p:nvSpPr>
          <p:cNvPr id="5647" name="Google Shape;5647;g244930fda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8" name="Google Shape;5648;g244930fda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23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2"/>
        <p:cNvGrpSpPr/>
        <p:nvPr/>
      </p:nvGrpSpPr>
      <p:grpSpPr>
        <a:xfrm>
          <a:off x="0" y="0"/>
          <a:ext cx="0" cy="0"/>
          <a:chOff x="0" y="0"/>
          <a:chExt cx="0" cy="0"/>
        </a:xfrm>
      </p:grpSpPr>
      <p:sp>
        <p:nvSpPr>
          <p:cNvPr id="5763" name="Google Shape;5763;g244930fdae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4" name="Google Shape;5764;g244930fdae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4"/>
        <p:cNvGrpSpPr/>
        <p:nvPr/>
      </p:nvGrpSpPr>
      <p:grpSpPr>
        <a:xfrm>
          <a:off x="0" y="0"/>
          <a:ext cx="0" cy="0"/>
          <a:chOff x="0" y="0"/>
          <a:chExt cx="0" cy="0"/>
        </a:xfrm>
      </p:grpSpPr>
      <p:sp>
        <p:nvSpPr>
          <p:cNvPr id="4405" name="Google Shape;4405;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6" name="Google Shape;4406;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90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4"/>
        <p:cNvGrpSpPr/>
        <p:nvPr/>
      </p:nvGrpSpPr>
      <p:grpSpPr>
        <a:xfrm>
          <a:off x="0" y="0"/>
          <a:ext cx="0" cy="0"/>
          <a:chOff x="0" y="0"/>
          <a:chExt cx="0" cy="0"/>
        </a:xfrm>
      </p:grpSpPr>
      <p:sp>
        <p:nvSpPr>
          <p:cNvPr id="4405" name="Google Shape;4405;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6" name="Google Shape;4406;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04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6"/>
        <p:cNvGrpSpPr/>
        <p:nvPr/>
      </p:nvGrpSpPr>
      <p:grpSpPr>
        <a:xfrm>
          <a:off x="0" y="0"/>
          <a:ext cx="0" cy="0"/>
          <a:chOff x="0" y="0"/>
          <a:chExt cx="0" cy="0"/>
        </a:xfrm>
      </p:grpSpPr>
      <p:sp>
        <p:nvSpPr>
          <p:cNvPr id="5647" name="Google Shape;5647;g244930fda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8" name="Google Shape;5648;g244930fda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00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4"/>
        <p:cNvGrpSpPr/>
        <p:nvPr/>
      </p:nvGrpSpPr>
      <p:grpSpPr>
        <a:xfrm>
          <a:off x="0" y="0"/>
          <a:ext cx="0" cy="0"/>
          <a:chOff x="0" y="0"/>
          <a:chExt cx="0" cy="0"/>
        </a:xfrm>
      </p:grpSpPr>
      <p:sp>
        <p:nvSpPr>
          <p:cNvPr id="4405" name="Google Shape;4405;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6" name="Google Shape;4406;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878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4"/>
        <p:cNvGrpSpPr/>
        <p:nvPr/>
      </p:nvGrpSpPr>
      <p:grpSpPr>
        <a:xfrm>
          <a:off x="0" y="0"/>
          <a:ext cx="0" cy="0"/>
          <a:chOff x="0" y="0"/>
          <a:chExt cx="0" cy="0"/>
        </a:xfrm>
      </p:grpSpPr>
      <p:sp>
        <p:nvSpPr>
          <p:cNvPr id="4405" name="Google Shape;4405;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6" name="Google Shape;4406;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453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7"/>
        <p:cNvGrpSpPr/>
        <p:nvPr/>
      </p:nvGrpSpPr>
      <p:grpSpPr>
        <a:xfrm>
          <a:off x="0" y="0"/>
          <a:ext cx="0" cy="0"/>
          <a:chOff x="0" y="0"/>
          <a:chExt cx="0" cy="0"/>
        </a:xfrm>
      </p:grpSpPr>
      <p:sp>
        <p:nvSpPr>
          <p:cNvPr id="5688" name="Google Shape;5688;g244930fdae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9" name="Google Shape;5689;g244930fdae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785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6"/>
        <p:cNvGrpSpPr/>
        <p:nvPr/>
      </p:nvGrpSpPr>
      <p:grpSpPr>
        <a:xfrm>
          <a:off x="0" y="0"/>
          <a:ext cx="0" cy="0"/>
          <a:chOff x="0" y="0"/>
          <a:chExt cx="0" cy="0"/>
        </a:xfrm>
      </p:grpSpPr>
      <p:sp>
        <p:nvSpPr>
          <p:cNvPr id="6777" name="Google Shape;6777;g13ce2af5b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8" name="Google Shape;6778;g13ce2af5b7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5"/>
        <p:cNvGrpSpPr/>
        <p:nvPr/>
      </p:nvGrpSpPr>
      <p:grpSpPr>
        <a:xfrm>
          <a:off x="0" y="0"/>
          <a:ext cx="0" cy="0"/>
          <a:chOff x="0" y="0"/>
          <a:chExt cx="0" cy="0"/>
        </a:xfrm>
      </p:grpSpPr>
      <p:sp>
        <p:nvSpPr>
          <p:cNvPr id="3726" name="Google Shape;37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7" name="Google Shape;37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5"/>
        <p:cNvGrpSpPr/>
        <p:nvPr/>
      </p:nvGrpSpPr>
      <p:grpSpPr>
        <a:xfrm>
          <a:off x="0" y="0"/>
          <a:ext cx="0" cy="0"/>
          <a:chOff x="0" y="0"/>
          <a:chExt cx="0" cy="0"/>
        </a:xfrm>
      </p:grpSpPr>
      <p:sp>
        <p:nvSpPr>
          <p:cNvPr id="4396" name="Google Shape;4396;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7" name="Google Shape;4397;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4"/>
        <p:cNvGrpSpPr/>
        <p:nvPr/>
      </p:nvGrpSpPr>
      <p:grpSpPr>
        <a:xfrm>
          <a:off x="0" y="0"/>
          <a:ext cx="0" cy="0"/>
          <a:chOff x="0" y="0"/>
          <a:chExt cx="0" cy="0"/>
        </a:xfrm>
      </p:grpSpPr>
      <p:sp>
        <p:nvSpPr>
          <p:cNvPr id="4405" name="Google Shape;4405;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6" name="Google Shape;4406;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8"/>
        <p:cNvGrpSpPr/>
        <p:nvPr/>
      </p:nvGrpSpPr>
      <p:grpSpPr>
        <a:xfrm>
          <a:off x="0" y="0"/>
          <a:ext cx="0" cy="0"/>
          <a:chOff x="0" y="0"/>
          <a:chExt cx="0" cy="0"/>
        </a:xfrm>
      </p:grpSpPr>
      <p:sp>
        <p:nvSpPr>
          <p:cNvPr id="4919" name="Google Shape;4919;g244676206d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0" name="Google Shape;4920;g244676206d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5"/>
        <p:cNvGrpSpPr/>
        <p:nvPr/>
      </p:nvGrpSpPr>
      <p:grpSpPr>
        <a:xfrm>
          <a:off x="0" y="0"/>
          <a:ext cx="0" cy="0"/>
          <a:chOff x="0" y="0"/>
          <a:chExt cx="0" cy="0"/>
        </a:xfrm>
      </p:grpSpPr>
      <p:sp>
        <p:nvSpPr>
          <p:cNvPr id="4396" name="Google Shape;4396;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7" name="Google Shape;4397;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46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6"/>
        <p:cNvGrpSpPr/>
        <p:nvPr/>
      </p:nvGrpSpPr>
      <p:grpSpPr>
        <a:xfrm>
          <a:off x="0" y="0"/>
          <a:ext cx="0" cy="0"/>
          <a:chOff x="0" y="0"/>
          <a:chExt cx="0" cy="0"/>
        </a:xfrm>
      </p:grpSpPr>
      <p:sp>
        <p:nvSpPr>
          <p:cNvPr id="5647" name="Google Shape;5647;g244930fda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8" name="Google Shape;5648;g244930fda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46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5"/>
        <p:cNvGrpSpPr/>
        <p:nvPr/>
      </p:nvGrpSpPr>
      <p:grpSpPr>
        <a:xfrm>
          <a:off x="0" y="0"/>
          <a:ext cx="0" cy="0"/>
          <a:chOff x="0" y="0"/>
          <a:chExt cx="0" cy="0"/>
        </a:xfrm>
      </p:grpSpPr>
      <p:sp>
        <p:nvSpPr>
          <p:cNvPr id="4396" name="Google Shape;4396;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7" name="Google Shape;4397;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70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6"/>
        <p:cNvGrpSpPr/>
        <p:nvPr/>
      </p:nvGrpSpPr>
      <p:grpSpPr>
        <a:xfrm>
          <a:off x="0" y="0"/>
          <a:ext cx="0" cy="0"/>
          <a:chOff x="0" y="0"/>
          <a:chExt cx="0" cy="0"/>
        </a:xfrm>
      </p:grpSpPr>
      <p:sp>
        <p:nvSpPr>
          <p:cNvPr id="5647" name="Google Shape;5647;g244930fdae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8" name="Google Shape;5648;g244930fda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41075" y="1768589"/>
            <a:ext cx="5261700" cy="1542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178750" y="3614450"/>
            <a:ext cx="4786500" cy="4446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title" idx="2" hasCustomPrompt="1"/>
          </p:nvPr>
        </p:nvSpPr>
        <p:spPr>
          <a:xfrm>
            <a:off x="7124725" y="545025"/>
            <a:ext cx="12969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800">
                <a:latin typeface="Nunito"/>
                <a:ea typeface="Nunito"/>
                <a:cs typeface="Nunito"/>
                <a:sym typeface="Nunito"/>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287"/>
        <p:cNvGrpSpPr/>
        <p:nvPr/>
      </p:nvGrpSpPr>
      <p:grpSpPr>
        <a:xfrm>
          <a:off x="0" y="0"/>
          <a:ext cx="0" cy="0"/>
          <a:chOff x="0" y="0"/>
          <a:chExt cx="0" cy="0"/>
        </a:xfrm>
      </p:grpSpPr>
      <p:grpSp>
        <p:nvGrpSpPr>
          <p:cNvPr id="1288" name="Google Shape;1288;p14"/>
          <p:cNvGrpSpPr/>
          <p:nvPr/>
        </p:nvGrpSpPr>
        <p:grpSpPr>
          <a:xfrm>
            <a:off x="8355850" y="1806191"/>
            <a:ext cx="2528195" cy="1883519"/>
            <a:chOff x="-2639312" y="-402259"/>
            <a:chExt cx="2528195" cy="1883519"/>
          </a:xfrm>
        </p:grpSpPr>
        <p:sp>
          <p:nvSpPr>
            <p:cNvPr id="1289" name="Google Shape;1289;p14"/>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2"/>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4"/>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rgbClr val="FABC93">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14"/>
          <p:cNvSpPr txBox="1">
            <a:spLocks noGrp="1"/>
          </p:cNvSpPr>
          <p:nvPr>
            <p:ph type="title"/>
          </p:nvPr>
        </p:nvSpPr>
        <p:spPr>
          <a:xfrm>
            <a:off x="1886100" y="2907800"/>
            <a:ext cx="5371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200"/>
              <a:buNone/>
              <a:defRPr sz="2600">
                <a:solidFill>
                  <a:schemeClr val="dk1"/>
                </a:solidFill>
              </a:defRPr>
            </a:lvl1pPr>
            <a:lvl2pPr lvl="1" algn="ctr" rtl="0">
              <a:spcBef>
                <a:spcPts val="0"/>
              </a:spcBef>
              <a:spcAft>
                <a:spcPts val="0"/>
              </a:spcAft>
              <a:buClr>
                <a:schemeClr val="dk1"/>
              </a:buClr>
              <a:buSzPts val="2200"/>
              <a:buNone/>
              <a:defRPr sz="2200">
                <a:solidFill>
                  <a:schemeClr val="dk1"/>
                </a:solidFill>
              </a:defRPr>
            </a:lvl2pPr>
            <a:lvl3pPr lvl="2" algn="ctr" rtl="0">
              <a:spcBef>
                <a:spcPts val="0"/>
              </a:spcBef>
              <a:spcAft>
                <a:spcPts val="0"/>
              </a:spcAft>
              <a:buClr>
                <a:schemeClr val="dk1"/>
              </a:buClr>
              <a:buSzPts val="2200"/>
              <a:buNone/>
              <a:defRPr sz="2200">
                <a:solidFill>
                  <a:schemeClr val="dk1"/>
                </a:solidFill>
              </a:defRPr>
            </a:lvl3pPr>
            <a:lvl4pPr lvl="3" algn="ctr" rtl="0">
              <a:spcBef>
                <a:spcPts val="0"/>
              </a:spcBef>
              <a:spcAft>
                <a:spcPts val="0"/>
              </a:spcAft>
              <a:buClr>
                <a:schemeClr val="dk1"/>
              </a:buClr>
              <a:buSzPts val="2200"/>
              <a:buNone/>
              <a:defRPr sz="2200">
                <a:solidFill>
                  <a:schemeClr val="dk1"/>
                </a:solidFill>
              </a:defRPr>
            </a:lvl4pPr>
            <a:lvl5pPr lvl="4" algn="ctr" rtl="0">
              <a:spcBef>
                <a:spcPts val="0"/>
              </a:spcBef>
              <a:spcAft>
                <a:spcPts val="0"/>
              </a:spcAft>
              <a:buClr>
                <a:schemeClr val="dk1"/>
              </a:buClr>
              <a:buSzPts val="2200"/>
              <a:buNone/>
              <a:defRPr sz="2200">
                <a:solidFill>
                  <a:schemeClr val="dk1"/>
                </a:solidFill>
              </a:defRPr>
            </a:lvl5pPr>
            <a:lvl6pPr lvl="5" algn="ctr" rtl="0">
              <a:spcBef>
                <a:spcPts val="0"/>
              </a:spcBef>
              <a:spcAft>
                <a:spcPts val="0"/>
              </a:spcAft>
              <a:buClr>
                <a:schemeClr val="dk1"/>
              </a:buClr>
              <a:buSzPts val="2200"/>
              <a:buNone/>
              <a:defRPr sz="2200">
                <a:solidFill>
                  <a:schemeClr val="dk1"/>
                </a:solidFill>
              </a:defRPr>
            </a:lvl6pPr>
            <a:lvl7pPr lvl="6" algn="ctr" rtl="0">
              <a:spcBef>
                <a:spcPts val="0"/>
              </a:spcBef>
              <a:spcAft>
                <a:spcPts val="0"/>
              </a:spcAft>
              <a:buClr>
                <a:schemeClr val="dk1"/>
              </a:buClr>
              <a:buSzPts val="2200"/>
              <a:buNone/>
              <a:defRPr sz="2200">
                <a:solidFill>
                  <a:schemeClr val="dk1"/>
                </a:solidFill>
              </a:defRPr>
            </a:lvl7pPr>
            <a:lvl8pPr lvl="7" algn="ctr" rtl="0">
              <a:spcBef>
                <a:spcPts val="0"/>
              </a:spcBef>
              <a:spcAft>
                <a:spcPts val="0"/>
              </a:spcAft>
              <a:buClr>
                <a:schemeClr val="dk1"/>
              </a:buClr>
              <a:buSzPts val="2200"/>
              <a:buNone/>
              <a:defRPr sz="2200">
                <a:solidFill>
                  <a:schemeClr val="dk1"/>
                </a:solidFill>
              </a:defRPr>
            </a:lvl8pPr>
            <a:lvl9pPr lvl="8" algn="ctr" rtl="0">
              <a:spcBef>
                <a:spcPts val="0"/>
              </a:spcBef>
              <a:spcAft>
                <a:spcPts val="0"/>
              </a:spcAft>
              <a:buClr>
                <a:schemeClr val="dk1"/>
              </a:buClr>
              <a:buSzPts val="2200"/>
              <a:buNone/>
              <a:defRPr sz="2200">
                <a:solidFill>
                  <a:schemeClr val="dk1"/>
                </a:solidFill>
              </a:defRPr>
            </a:lvl9pPr>
          </a:lstStyle>
          <a:p>
            <a:endParaRPr/>
          </a:p>
        </p:txBody>
      </p:sp>
      <p:sp>
        <p:nvSpPr>
          <p:cNvPr id="1292" name="Google Shape;1292;p14"/>
          <p:cNvSpPr txBox="1">
            <a:spLocks noGrp="1"/>
          </p:cNvSpPr>
          <p:nvPr>
            <p:ph type="subTitle" idx="1"/>
          </p:nvPr>
        </p:nvSpPr>
        <p:spPr>
          <a:xfrm>
            <a:off x="1886100" y="1663000"/>
            <a:ext cx="5371800" cy="1244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3" name="Google Shape;1293;p14"/>
          <p:cNvSpPr/>
          <p:nvPr/>
        </p:nvSpPr>
        <p:spPr>
          <a:xfrm rot="-6335823">
            <a:off x="8348386" y="1660264"/>
            <a:ext cx="908245" cy="286775"/>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4" name="Google Shape;1294;p14"/>
          <p:cNvPicPr preferRelativeResize="0"/>
          <p:nvPr/>
        </p:nvPicPr>
        <p:blipFill rotWithShape="1">
          <a:blip r:embed="rId2">
            <a:alphaModFix/>
          </a:blip>
          <a:srcRect t="79" b="89"/>
          <a:stretch/>
        </p:blipFill>
        <p:spPr>
          <a:xfrm>
            <a:off x="177225" y="3172409"/>
            <a:ext cx="880350" cy="8169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146"/>
        <p:cNvGrpSpPr/>
        <p:nvPr/>
      </p:nvGrpSpPr>
      <p:grpSpPr>
        <a:xfrm>
          <a:off x="0" y="0"/>
          <a:ext cx="0" cy="0"/>
          <a:chOff x="0" y="0"/>
          <a:chExt cx="0" cy="0"/>
        </a:xfrm>
      </p:grpSpPr>
      <p:grpSp>
        <p:nvGrpSpPr>
          <p:cNvPr id="2147" name="Google Shape;2147;p18"/>
          <p:cNvGrpSpPr/>
          <p:nvPr/>
        </p:nvGrpSpPr>
        <p:grpSpPr>
          <a:xfrm flipH="1">
            <a:off x="8225198" y="78283"/>
            <a:ext cx="1704440" cy="1112358"/>
            <a:chOff x="7662600" y="-1843499"/>
            <a:chExt cx="1898252" cy="1238844"/>
          </a:xfrm>
        </p:grpSpPr>
        <p:sp>
          <p:nvSpPr>
            <p:cNvPr id="2148" name="Google Shape;2148;p18"/>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3"/>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8"/>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rgbClr val="F0EBA7">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18"/>
          <p:cNvGrpSpPr/>
          <p:nvPr/>
        </p:nvGrpSpPr>
        <p:grpSpPr>
          <a:xfrm>
            <a:off x="-1911600" y="585316"/>
            <a:ext cx="2528195" cy="1883519"/>
            <a:chOff x="-2639312" y="-402259"/>
            <a:chExt cx="2528195" cy="1883519"/>
          </a:xfrm>
        </p:grpSpPr>
        <p:sp>
          <p:nvSpPr>
            <p:cNvPr id="2151" name="Google Shape;2151;p18"/>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2"/>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8"/>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rgbClr val="FABC93">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3" name="Google Shape;2153;p1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154" name="Google Shape;2154;p18"/>
          <p:cNvSpPr txBox="1">
            <a:spLocks noGrp="1"/>
          </p:cNvSpPr>
          <p:nvPr>
            <p:ph type="subTitle" idx="1"/>
          </p:nvPr>
        </p:nvSpPr>
        <p:spPr>
          <a:xfrm>
            <a:off x="722375" y="2933981"/>
            <a:ext cx="2377200" cy="119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55" name="Google Shape;2155;p18"/>
          <p:cNvSpPr txBox="1">
            <a:spLocks noGrp="1"/>
          </p:cNvSpPr>
          <p:nvPr>
            <p:ph type="subTitle" idx="2"/>
          </p:nvPr>
        </p:nvSpPr>
        <p:spPr>
          <a:xfrm>
            <a:off x="3383368" y="2933981"/>
            <a:ext cx="2377200" cy="119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56" name="Google Shape;2156;p18"/>
          <p:cNvSpPr txBox="1">
            <a:spLocks noGrp="1"/>
          </p:cNvSpPr>
          <p:nvPr>
            <p:ph type="subTitle" idx="3"/>
          </p:nvPr>
        </p:nvSpPr>
        <p:spPr>
          <a:xfrm>
            <a:off x="6044411" y="2933981"/>
            <a:ext cx="2377200" cy="119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57" name="Google Shape;2157;p18"/>
          <p:cNvSpPr txBox="1">
            <a:spLocks noGrp="1"/>
          </p:cNvSpPr>
          <p:nvPr>
            <p:ph type="subTitle" idx="4"/>
          </p:nvPr>
        </p:nvSpPr>
        <p:spPr>
          <a:xfrm>
            <a:off x="722375" y="2509200"/>
            <a:ext cx="2377200" cy="46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Caveat"/>
              <a:buNone/>
              <a:defRPr sz="2600" b="1">
                <a:highlight>
                  <a:schemeClr val="dk2"/>
                </a:highlight>
                <a:latin typeface="Caveat"/>
                <a:ea typeface="Caveat"/>
                <a:cs typeface="Caveat"/>
                <a:sym typeface="Caveat"/>
              </a:defRPr>
            </a:lvl1pPr>
            <a:lvl2pPr lvl="1" algn="ctr" rtl="0">
              <a:spcBef>
                <a:spcPts val="0"/>
              </a:spcBef>
              <a:spcAft>
                <a:spcPts val="0"/>
              </a:spcAft>
              <a:buSzPts val="1200"/>
              <a:buFont typeface="Caveat"/>
              <a:buNone/>
              <a:defRPr b="1">
                <a:latin typeface="Caveat"/>
                <a:ea typeface="Caveat"/>
                <a:cs typeface="Caveat"/>
                <a:sym typeface="Caveat"/>
              </a:defRPr>
            </a:lvl2pPr>
            <a:lvl3pPr lvl="2" algn="ctr" rtl="0">
              <a:spcBef>
                <a:spcPts val="0"/>
              </a:spcBef>
              <a:spcAft>
                <a:spcPts val="0"/>
              </a:spcAft>
              <a:buSzPts val="1200"/>
              <a:buFont typeface="Caveat"/>
              <a:buNone/>
              <a:defRPr b="1">
                <a:latin typeface="Caveat"/>
                <a:ea typeface="Caveat"/>
                <a:cs typeface="Caveat"/>
                <a:sym typeface="Caveat"/>
              </a:defRPr>
            </a:lvl3pPr>
            <a:lvl4pPr lvl="3" algn="ctr" rtl="0">
              <a:spcBef>
                <a:spcPts val="0"/>
              </a:spcBef>
              <a:spcAft>
                <a:spcPts val="0"/>
              </a:spcAft>
              <a:buSzPts val="1200"/>
              <a:buFont typeface="Caveat"/>
              <a:buNone/>
              <a:defRPr b="1">
                <a:latin typeface="Caveat"/>
                <a:ea typeface="Caveat"/>
                <a:cs typeface="Caveat"/>
                <a:sym typeface="Caveat"/>
              </a:defRPr>
            </a:lvl4pPr>
            <a:lvl5pPr lvl="4" algn="ctr" rtl="0">
              <a:spcBef>
                <a:spcPts val="0"/>
              </a:spcBef>
              <a:spcAft>
                <a:spcPts val="0"/>
              </a:spcAft>
              <a:buSzPts val="1200"/>
              <a:buFont typeface="Caveat"/>
              <a:buNone/>
              <a:defRPr b="1">
                <a:latin typeface="Caveat"/>
                <a:ea typeface="Caveat"/>
                <a:cs typeface="Caveat"/>
                <a:sym typeface="Caveat"/>
              </a:defRPr>
            </a:lvl5pPr>
            <a:lvl6pPr lvl="5" algn="ctr" rtl="0">
              <a:spcBef>
                <a:spcPts val="0"/>
              </a:spcBef>
              <a:spcAft>
                <a:spcPts val="0"/>
              </a:spcAft>
              <a:buSzPts val="1200"/>
              <a:buFont typeface="Caveat"/>
              <a:buNone/>
              <a:defRPr b="1">
                <a:latin typeface="Caveat"/>
                <a:ea typeface="Caveat"/>
                <a:cs typeface="Caveat"/>
                <a:sym typeface="Caveat"/>
              </a:defRPr>
            </a:lvl6pPr>
            <a:lvl7pPr lvl="6" algn="ctr" rtl="0">
              <a:spcBef>
                <a:spcPts val="0"/>
              </a:spcBef>
              <a:spcAft>
                <a:spcPts val="0"/>
              </a:spcAft>
              <a:buSzPts val="1200"/>
              <a:buFont typeface="Caveat"/>
              <a:buNone/>
              <a:defRPr b="1">
                <a:latin typeface="Caveat"/>
                <a:ea typeface="Caveat"/>
                <a:cs typeface="Caveat"/>
                <a:sym typeface="Caveat"/>
              </a:defRPr>
            </a:lvl7pPr>
            <a:lvl8pPr lvl="7" algn="ctr" rtl="0">
              <a:spcBef>
                <a:spcPts val="0"/>
              </a:spcBef>
              <a:spcAft>
                <a:spcPts val="0"/>
              </a:spcAft>
              <a:buSzPts val="1200"/>
              <a:buFont typeface="Caveat"/>
              <a:buNone/>
              <a:defRPr b="1">
                <a:latin typeface="Caveat"/>
                <a:ea typeface="Caveat"/>
                <a:cs typeface="Caveat"/>
                <a:sym typeface="Caveat"/>
              </a:defRPr>
            </a:lvl8pPr>
            <a:lvl9pPr lvl="8" algn="ctr" rtl="0">
              <a:spcBef>
                <a:spcPts val="0"/>
              </a:spcBef>
              <a:spcAft>
                <a:spcPts val="0"/>
              </a:spcAft>
              <a:buSzPts val="1200"/>
              <a:buFont typeface="Caveat"/>
              <a:buNone/>
              <a:defRPr b="1">
                <a:latin typeface="Caveat"/>
                <a:ea typeface="Caveat"/>
                <a:cs typeface="Caveat"/>
                <a:sym typeface="Caveat"/>
              </a:defRPr>
            </a:lvl9pPr>
          </a:lstStyle>
          <a:p>
            <a:endParaRPr/>
          </a:p>
        </p:txBody>
      </p:sp>
      <p:sp>
        <p:nvSpPr>
          <p:cNvPr id="2158" name="Google Shape;2158;p18"/>
          <p:cNvSpPr txBox="1">
            <a:spLocks noGrp="1"/>
          </p:cNvSpPr>
          <p:nvPr>
            <p:ph type="subTitle" idx="5"/>
          </p:nvPr>
        </p:nvSpPr>
        <p:spPr>
          <a:xfrm>
            <a:off x="3383368" y="2509200"/>
            <a:ext cx="2377200" cy="46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Caveat"/>
              <a:buNone/>
              <a:defRPr sz="2600" b="1">
                <a:highlight>
                  <a:schemeClr val="dk2"/>
                </a:highlight>
                <a:latin typeface="Caveat"/>
                <a:ea typeface="Caveat"/>
                <a:cs typeface="Caveat"/>
                <a:sym typeface="Caveat"/>
              </a:defRPr>
            </a:lvl1pPr>
            <a:lvl2pPr lvl="1" algn="ctr" rtl="0">
              <a:spcBef>
                <a:spcPts val="0"/>
              </a:spcBef>
              <a:spcAft>
                <a:spcPts val="0"/>
              </a:spcAft>
              <a:buSzPts val="1200"/>
              <a:buFont typeface="Caveat"/>
              <a:buNone/>
              <a:defRPr b="1">
                <a:latin typeface="Caveat"/>
                <a:ea typeface="Caveat"/>
                <a:cs typeface="Caveat"/>
                <a:sym typeface="Caveat"/>
              </a:defRPr>
            </a:lvl2pPr>
            <a:lvl3pPr lvl="2" algn="ctr" rtl="0">
              <a:spcBef>
                <a:spcPts val="0"/>
              </a:spcBef>
              <a:spcAft>
                <a:spcPts val="0"/>
              </a:spcAft>
              <a:buSzPts val="1200"/>
              <a:buFont typeface="Caveat"/>
              <a:buNone/>
              <a:defRPr b="1">
                <a:latin typeface="Caveat"/>
                <a:ea typeface="Caveat"/>
                <a:cs typeface="Caveat"/>
                <a:sym typeface="Caveat"/>
              </a:defRPr>
            </a:lvl3pPr>
            <a:lvl4pPr lvl="3" algn="ctr" rtl="0">
              <a:spcBef>
                <a:spcPts val="0"/>
              </a:spcBef>
              <a:spcAft>
                <a:spcPts val="0"/>
              </a:spcAft>
              <a:buSzPts val="1200"/>
              <a:buFont typeface="Caveat"/>
              <a:buNone/>
              <a:defRPr b="1">
                <a:latin typeface="Caveat"/>
                <a:ea typeface="Caveat"/>
                <a:cs typeface="Caveat"/>
                <a:sym typeface="Caveat"/>
              </a:defRPr>
            </a:lvl4pPr>
            <a:lvl5pPr lvl="4" algn="ctr" rtl="0">
              <a:spcBef>
                <a:spcPts val="0"/>
              </a:spcBef>
              <a:spcAft>
                <a:spcPts val="0"/>
              </a:spcAft>
              <a:buSzPts val="1200"/>
              <a:buFont typeface="Caveat"/>
              <a:buNone/>
              <a:defRPr b="1">
                <a:latin typeface="Caveat"/>
                <a:ea typeface="Caveat"/>
                <a:cs typeface="Caveat"/>
                <a:sym typeface="Caveat"/>
              </a:defRPr>
            </a:lvl5pPr>
            <a:lvl6pPr lvl="5" algn="ctr" rtl="0">
              <a:spcBef>
                <a:spcPts val="0"/>
              </a:spcBef>
              <a:spcAft>
                <a:spcPts val="0"/>
              </a:spcAft>
              <a:buSzPts val="1200"/>
              <a:buFont typeface="Caveat"/>
              <a:buNone/>
              <a:defRPr b="1">
                <a:latin typeface="Caveat"/>
                <a:ea typeface="Caveat"/>
                <a:cs typeface="Caveat"/>
                <a:sym typeface="Caveat"/>
              </a:defRPr>
            </a:lvl6pPr>
            <a:lvl7pPr lvl="6" algn="ctr" rtl="0">
              <a:spcBef>
                <a:spcPts val="0"/>
              </a:spcBef>
              <a:spcAft>
                <a:spcPts val="0"/>
              </a:spcAft>
              <a:buSzPts val="1200"/>
              <a:buFont typeface="Caveat"/>
              <a:buNone/>
              <a:defRPr b="1">
                <a:latin typeface="Caveat"/>
                <a:ea typeface="Caveat"/>
                <a:cs typeface="Caveat"/>
                <a:sym typeface="Caveat"/>
              </a:defRPr>
            </a:lvl7pPr>
            <a:lvl8pPr lvl="7" algn="ctr" rtl="0">
              <a:spcBef>
                <a:spcPts val="0"/>
              </a:spcBef>
              <a:spcAft>
                <a:spcPts val="0"/>
              </a:spcAft>
              <a:buSzPts val="1200"/>
              <a:buFont typeface="Caveat"/>
              <a:buNone/>
              <a:defRPr b="1">
                <a:latin typeface="Caveat"/>
                <a:ea typeface="Caveat"/>
                <a:cs typeface="Caveat"/>
                <a:sym typeface="Caveat"/>
              </a:defRPr>
            </a:lvl8pPr>
            <a:lvl9pPr lvl="8" algn="ctr" rtl="0">
              <a:spcBef>
                <a:spcPts val="0"/>
              </a:spcBef>
              <a:spcAft>
                <a:spcPts val="0"/>
              </a:spcAft>
              <a:buSzPts val="1200"/>
              <a:buFont typeface="Caveat"/>
              <a:buNone/>
              <a:defRPr b="1">
                <a:latin typeface="Caveat"/>
                <a:ea typeface="Caveat"/>
                <a:cs typeface="Caveat"/>
                <a:sym typeface="Caveat"/>
              </a:defRPr>
            </a:lvl9pPr>
          </a:lstStyle>
          <a:p>
            <a:endParaRPr/>
          </a:p>
        </p:txBody>
      </p:sp>
      <p:sp>
        <p:nvSpPr>
          <p:cNvPr id="2159" name="Google Shape;2159;p18"/>
          <p:cNvSpPr txBox="1">
            <a:spLocks noGrp="1"/>
          </p:cNvSpPr>
          <p:nvPr>
            <p:ph type="subTitle" idx="6"/>
          </p:nvPr>
        </p:nvSpPr>
        <p:spPr>
          <a:xfrm>
            <a:off x="6044411" y="2509200"/>
            <a:ext cx="2377200" cy="46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Caveat"/>
              <a:buNone/>
              <a:defRPr sz="2600" b="1">
                <a:highlight>
                  <a:schemeClr val="dk2"/>
                </a:highlight>
                <a:latin typeface="Caveat"/>
                <a:ea typeface="Caveat"/>
                <a:cs typeface="Caveat"/>
                <a:sym typeface="Caveat"/>
              </a:defRPr>
            </a:lvl1pPr>
            <a:lvl2pPr lvl="1" algn="ctr" rtl="0">
              <a:spcBef>
                <a:spcPts val="0"/>
              </a:spcBef>
              <a:spcAft>
                <a:spcPts val="0"/>
              </a:spcAft>
              <a:buSzPts val="1200"/>
              <a:buFont typeface="Caveat"/>
              <a:buNone/>
              <a:defRPr b="1">
                <a:latin typeface="Caveat"/>
                <a:ea typeface="Caveat"/>
                <a:cs typeface="Caveat"/>
                <a:sym typeface="Caveat"/>
              </a:defRPr>
            </a:lvl2pPr>
            <a:lvl3pPr lvl="2" algn="ctr" rtl="0">
              <a:spcBef>
                <a:spcPts val="0"/>
              </a:spcBef>
              <a:spcAft>
                <a:spcPts val="0"/>
              </a:spcAft>
              <a:buSzPts val="1200"/>
              <a:buFont typeface="Caveat"/>
              <a:buNone/>
              <a:defRPr b="1">
                <a:latin typeface="Caveat"/>
                <a:ea typeface="Caveat"/>
                <a:cs typeface="Caveat"/>
                <a:sym typeface="Caveat"/>
              </a:defRPr>
            </a:lvl3pPr>
            <a:lvl4pPr lvl="3" algn="ctr" rtl="0">
              <a:spcBef>
                <a:spcPts val="0"/>
              </a:spcBef>
              <a:spcAft>
                <a:spcPts val="0"/>
              </a:spcAft>
              <a:buSzPts val="1200"/>
              <a:buFont typeface="Caveat"/>
              <a:buNone/>
              <a:defRPr b="1">
                <a:latin typeface="Caveat"/>
                <a:ea typeface="Caveat"/>
                <a:cs typeface="Caveat"/>
                <a:sym typeface="Caveat"/>
              </a:defRPr>
            </a:lvl4pPr>
            <a:lvl5pPr lvl="4" algn="ctr" rtl="0">
              <a:spcBef>
                <a:spcPts val="0"/>
              </a:spcBef>
              <a:spcAft>
                <a:spcPts val="0"/>
              </a:spcAft>
              <a:buSzPts val="1200"/>
              <a:buFont typeface="Caveat"/>
              <a:buNone/>
              <a:defRPr b="1">
                <a:latin typeface="Caveat"/>
                <a:ea typeface="Caveat"/>
                <a:cs typeface="Caveat"/>
                <a:sym typeface="Caveat"/>
              </a:defRPr>
            </a:lvl5pPr>
            <a:lvl6pPr lvl="5" algn="ctr" rtl="0">
              <a:spcBef>
                <a:spcPts val="0"/>
              </a:spcBef>
              <a:spcAft>
                <a:spcPts val="0"/>
              </a:spcAft>
              <a:buSzPts val="1200"/>
              <a:buFont typeface="Caveat"/>
              <a:buNone/>
              <a:defRPr b="1">
                <a:latin typeface="Caveat"/>
                <a:ea typeface="Caveat"/>
                <a:cs typeface="Caveat"/>
                <a:sym typeface="Caveat"/>
              </a:defRPr>
            </a:lvl6pPr>
            <a:lvl7pPr lvl="6" algn="ctr" rtl="0">
              <a:spcBef>
                <a:spcPts val="0"/>
              </a:spcBef>
              <a:spcAft>
                <a:spcPts val="0"/>
              </a:spcAft>
              <a:buSzPts val="1200"/>
              <a:buFont typeface="Caveat"/>
              <a:buNone/>
              <a:defRPr b="1">
                <a:latin typeface="Caveat"/>
                <a:ea typeface="Caveat"/>
                <a:cs typeface="Caveat"/>
                <a:sym typeface="Caveat"/>
              </a:defRPr>
            </a:lvl7pPr>
            <a:lvl8pPr lvl="7" algn="ctr" rtl="0">
              <a:spcBef>
                <a:spcPts val="0"/>
              </a:spcBef>
              <a:spcAft>
                <a:spcPts val="0"/>
              </a:spcAft>
              <a:buSzPts val="1200"/>
              <a:buFont typeface="Caveat"/>
              <a:buNone/>
              <a:defRPr b="1">
                <a:latin typeface="Caveat"/>
                <a:ea typeface="Caveat"/>
                <a:cs typeface="Caveat"/>
                <a:sym typeface="Caveat"/>
              </a:defRPr>
            </a:lvl8pPr>
            <a:lvl9pPr lvl="8" algn="ctr" rtl="0">
              <a:spcBef>
                <a:spcPts val="0"/>
              </a:spcBef>
              <a:spcAft>
                <a:spcPts val="0"/>
              </a:spcAft>
              <a:buSzPts val="1200"/>
              <a:buFont typeface="Caveat"/>
              <a:buNone/>
              <a:defRPr b="1">
                <a:latin typeface="Caveat"/>
                <a:ea typeface="Caveat"/>
                <a:cs typeface="Caveat"/>
                <a:sym typeface="Caveat"/>
              </a:defRPr>
            </a:lvl9pPr>
          </a:lstStyle>
          <a:p>
            <a:endParaRPr/>
          </a:p>
        </p:txBody>
      </p:sp>
      <p:sp>
        <p:nvSpPr>
          <p:cNvPr id="2160" name="Google Shape;2160;p18"/>
          <p:cNvSpPr/>
          <p:nvPr/>
        </p:nvSpPr>
        <p:spPr>
          <a:xfrm rot="-2497900">
            <a:off x="-37975" y="2093660"/>
            <a:ext cx="765422" cy="24161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8"/>
          <p:cNvSpPr/>
          <p:nvPr/>
        </p:nvSpPr>
        <p:spPr>
          <a:xfrm rot="854515">
            <a:off x="489728" y="4564164"/>
            <a:ext cx="1480125" cy="1096726"/>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sp>
      <p:sp>
        <p:nvSpPr>
          <p:cNvPr id="2162" name="Google Shape;2162;p18"/>
          <p:cNvSpPr/>
          <p:nvPr/>
        </p:nvSpPr>
        <p:spPr>
          <a:xfrm rot="470462">
            <a:off x="8235910" y="-68785"/>
            <a:ext cx="765255" cy="2419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3" name="Google Shape;2163;p18"/>
          <p:cNvPicPr preferRelativeResize="0"/>
          <p:nvPr/>
        </p:nvPicPr>
        <p:blipFill rotWithShape="1">
          <a:blip r:embed="rId2">
            <a:alphaModFix/>
          </a:blip>
          <a:srcRect t="89" b="79"/>
          <a:stretch/>
        </p:blipFill>
        <p:spPr>
          <a:xfrm>
            <a:off x="8527350" y="374150"/>
            <a:ext cx="620704" cy="576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2164"/>
        <p:cNvGrpSpPr/>
        <p:nvPr/>
      </p:nvGrpSpPr>
      <p:grpSpPr>
        <a:xfrm>
          <a:off x="0" y="0"/>
          <a:ext cx="0" cy="0"/>
          <a:chOff x="0" y="0"/>
          <a:chExt cx="0" cy="0"/>
        </a:xfrm>
      </p:grpSpPr>
      <p:grpSp>
        <p:nvGrpSpPr>
          <p:cNvPr id="2165" name="Google Shape;2165;p19"/>
          <p:cNvGrpSpPr/>
          <p:nvPr/>
        </p:nvGrpSpPr>
        <p:grpSpPr>
          <a:xfrm rot="-899883">
            <a:off x="-1605358" y="1145311"/>
            <a:ext cx="2251297" cy="887126"/>
            <a:chOff x="-6219592" y="940873"/>
            <a:chExt cx="7527193" cy="2966097"/>
          </a:xfrm>
        </p:grpSpPr>
        <p:sp>
          <p:nvSpPr>
            <p:cNvPr id="2166" name="Google Shape;2166;p19"/>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9"/>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8" name="Google Shape;2168;p19"/>
            <p:cNvGrpSpPr/>
            <p:nvPr/>
          </p:nvGrpSpPr>
          <p:grpSpPr>
            <a:xfrm>
              <a:off x="-6219592" y="940873"/>
              <a:ext cx="7527193" cy="2966097"/>
              <a:chOff x="-3636342" y="6207723"/>
              <a:chExt cx="7527193" cy="2966097"/>
            </a:xfrm>
          </p:grpSpPr>
          <p:sp>
            <p:nvSpPr>
              <p:cNvPr id="2169" name="Google Shape;2169;p19"/>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9"/>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9"/>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9"/>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9"/>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9"/>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9"/>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9"/>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9"/>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9"/>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9"/>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9"/>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9"/>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9"/>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9"/>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9"/>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9"/>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9"/>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9"/>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9"/>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9"/>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9"/>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9"/>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9"/>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9"/>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9"/>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9"/>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9"/>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9"/>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9"/>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9"/>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9"/>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9"/>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9"/>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9"/>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9"/>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9"/>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9"/>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9"/>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9"/>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9"/>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9"/>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9"/>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9"/>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9"/>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9"/>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9"/>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9"/>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9"/>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9"/>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9"/>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9"/>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9"/>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9"/>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9"/>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9"/>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9"/>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9"/>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9"/>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9"/>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9"/>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9"/>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9"/>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9"/>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9"/>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9"/>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9"/>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9"/>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9"/>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9"/>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9"/>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9"/>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9"/>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9"/>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9"/>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9"/>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9"/>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9"/>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9"/>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9"/>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9"/>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9"/>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9"/>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9"/>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9"/>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9"/>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9"/>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9"/>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9"/>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9"/>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9"/>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9"/>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9"/>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9"/>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9"/>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9"/>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9"/>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9"/>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9"/>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9"/>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9"/>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9"/>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9"/>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9"/>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9"/>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9"/>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9"/>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9"/>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9"/>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9"/>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9"/>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9"/>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9"/>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9"/>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9"/>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9"/>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9"/>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9"/>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9"/>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9"/>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9"/>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9"/>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9"/>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9"/>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9"/>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9"/>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9"/>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9"/>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9"/>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9"/>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9"/>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9"/>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9"/>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9"/>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9"/>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9"/>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9"/>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9"/>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9"/>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9"/>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9"/>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9"/>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9"/>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9"/>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9"/>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9"/>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9"/>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9"/>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9"/>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9"/>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9"/>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9"/>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9"/>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9"/>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9"/>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9"/>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9"/>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9"/>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9"/>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9"/>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9"/>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9"/>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9"/>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9"/>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9"/>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9"/>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9"/>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9"/>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9"/>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9"/>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9"/>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9"/>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9"/>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9"/>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9"/>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9"/>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5" name="Google Shape;2345;p19"/>
          <p:cNvGrpSpPr/>
          <p:nvPr/>
        </p:nvGrpSpPr>
        <p:grpSpPr>
          <a:xfrm>
            <a:off x="6408998" y="4600741"/>
            <a:ext cx="2476872" cy="1845284"/>
            <a:chOff x="-2639312" y="-402259"/>
            <a:chExt cx="2528195" cy="1883519"/>
          </a:xfrm>
        </p:grpSpPr>
        <p:sp>
          <p:nvSpPr>
            <p:cNvPr id="2346" name="Google Shape;2346;p19"/>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3"/>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9"/>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8" name="Google Shape;2348;p19"/>
          <p:cNvSpPr/>
          <p:nvPr/>
        </p:nvSpPr>
        <p:spPr>
          <a:xfrm rot="1467" flipH="1">
            <a:off x="8314534" y="777545"/>
            <a:ext cx="1668981" cy="1088751"/>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600"/>
              <a:buNone/>
              <a:defRPr>
                <a:solidFill>
                  <a:schemeClr val="dk1"/>
                </a:solidFill>
              </a:defRPr>
            </a:lvl1pPr>
            <a:lvl2pPr lvl="1" rtl="0">
              <a:spcBef>
                <a:spcPts val="0"/>
              </a:spcBef>
              <a:spcAft>
                <a:spcPts val="0"/>
              </a:spcAft>
              <a:buClr>
                <a:schemeClr val="dk1"/>
              </a:buClr>
              <a:buSzPts val="3600"/>
              <a:buNone/>
              <a:defRPr>
                <a:solidFill>
                  <a:schemeClr val="dk1"/>
                </a:solidFill>
              </a:defRPr>
            </a:lvl2pPr>
            <a:lvl3pPr lvl="2" rtl="0">
              <a:spcBef>
                <a:spcPts val="0"/>
              </a:spcBef>
              <a:spcAft>
                <a:spcPts val="0"/>
              </a:spcAft>
              <a:buClr>
                <a:schemeClr val="dk1"/>
              </a:buClr>
              <a:buSzPts val="3600"/>
              <a:buNone/>
              <a:defRPr>
                <a:solidFill>
                  <a:schemeClr val="dk1"/>
                </a:solidFill>
              </a:defRPr>
            </a:lvl3pPr>
            <a:lvl4pPr lvl="3" rtl="0">
              <a:spcBef>
                <a:spcPts val="0"/>
              </a:spcBef>
              <a:spcAft>
                <a:spcPts val="0"/>
              </a:spcAft>
              <a:buClr>
                <a:schemeClr val="dk1"/>
              </a:buClr>
              <a:buSzPts val="3600"/>
              <a:buNone/>
              <a:defRPr>
                <a:solidFill>
                  <a:schemeClr val="dk1"/>
                </a:solidFill>
              </a:defRPr>
            </a:lvl4pPr>
            <a:lvl5pPr lvl="4" rtl="0">
              <a:spcBef>
                <a:spcPts val="0"/>
              </a:spcBef>
              <a:spcAft>
                <a:spcPts val="0"/>
              </a:spcAft>
              <a:buClr>
                <a:schemeClr val="dk1"/>
              </a:buClr>
              <a:buSzPts val="3600"/>
              <a:buNone/>
              <a:defRPr>
                <a:solidFill>
                  <a:schemeClr val="dk1"/>
                </a:solidFill>
              </a:defRPr>
            </a:lvl5pPr>
            <a:lvl6pPr lvl="5" rtl="0">
              <a:spcBef>
                <a:spcPts val="0"/>
              </a:spcBef>
              <a:spcAft>
                <a:spcPts val="0"/>
              </a:spcAft>
              <a:buClr>
                <a:schemeClr val="dk1"/>
              </a:buClr>
              <a:buSzPts val="3600"/>
              <a:buNone/>
              <a:defRPr>
                <a:solidFill>
                  <a:schemeClr val="dk1"/>
                </a:solidFill>
              </a:defRPr>
            </a:lvl6pPr>
            <a:lvl7pPr lvl="6" rtl="0">
              <a:spcBef>
                <a:spcPts val="0"/>
              </a:spcBef>
              <a:spcAft>
                <a:spcPts val="0"/>
              </a:spcAft>
              <a:buClr>
                <a:schemeClr val="dk1"/>
              </a:buClr>
              <a:buSzPts val="3600"/>
              <a:buNone/>
              <a:defRPr>
                <a:solidFill>
                  <a:schemeClr val="dk1"/>
                </a:solidFill>
              </a:defRPr>
            </a:lvl7pPr>
            <a:lvl8pPr lvl="7" rtl="0">
              <a:spcBef>
                <a:spcPts val="0"/>
              </a:spcBef>
              <a:spcAft>
                <a:spcPts val="0"/>
              </a:spcAft>
              <a:buClr>
                <a:schemeClr val="dk1"/>
              </a:buClr>
              <a:buSzPts val="3600"/>
              <a:buNone/>
              <a:defRPr>
                <a:solidFill>
                  <a:schemeClr val="dk1"/>
                </a:solidFill>
              </a:defRPr>
            </a:lvl8pPr>
            <a:lvl9pPr lvl="8" rtl="0">
              <a:spcBef>
                <a:spcPts val="0"/>
              </a:spcBef>
              <a:spcAft>
                <a:spcPts val="0"/>
              </a:spcAft>
              <a:buClr>
                <a:schemeClr val="dk1"/>
              </a:buClr>
              <a:buSzPts val="3600"/>
              <a:buNone/>
              <a:defRPr>
                <a:solidFill>
                  <a:schemeClr val="dk1"/>
                </a:solidFill>
              </a:defRPr>
            </a:lvl9pPr>
          </a:lstStyle>
          <a:p>
            <a:endParaRPr/>
          </a:p>
        </p:txBody>
      </p:sp>
      <p:sp>
        <p:nvSpPr>
          <p:cNvPr id="2350" name="Google Shape;2350;p19"/>
          <p:cNvSpPr txBox="1">
            <a:spLocks noGrp="1"/>
          </p:cNvSpPr>
          <p:nvPr>
            <p:ph type="subTitle" idx="1"/>
          </p:nvPr>
        </p:nvSpPr>
        <p:spPr>
          <a:xfrm>
            <a:off x="1610175" y="1900900"/>
            <a:ext cx="2747100" cy="8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51" name="Google Shape;2351;p19"/>
          <p:cNvSpPr txBox="1">
            <a:spLocks noGrp="1"/>
          </p:cNvSpPr>
          <p:nvPr>
            <p:ph type="subTitle" idx="2"/>
          </p:nvPr>
        </p:nvSpPr>
        <p:spPr>
          <a:xfrm>
            <a:off x="5397752" y="1900900"/>
            <a:ext cx="2747100" cy="8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52" name="Google Shape;2352;p19"/>
          <p:cNvSpPr txBox="1">
            <a:spLocks noGrp="1"/>
          </p:cNvSpPr>
          <p:nvPr>
            <p:ph type="subTitle" idx="3"/>
          </p:nvPr>
        </p:nvSpPr>
        <p:spPr>
          <a:xfrm>
            <a:off x="1610175" y="1476125"/>
            <a:ext cx="2747100" cy="465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Caveat"/>
              <a:buNone/>
              <a:defRPr sz="2600" b="1">
                <a:highlight>
                  <a:schemeClr val="dk2"/>
                </a:highlight>
                <a:latin typeface="Caveat"/>
                <a:ea typeface="Caveat"/>
                <a:cs typeface="Caveat"/>
                <a:sym typeface="Caveat"/>
              </a:defRPr>
            </a:lvl1pPr>
            <a:lvl2pPr lvl="1" algn="ctr" rtl="0">
              <a:spcBef>
                <a:spcPts val="0"/>
              </a:spcBef>
              <a:spcAft>
                <a:spcPts val="0"/>
              </a:spcAft>
              <a:buSzPts val="1200"/>
              <a:buFont typeface="Caveat"/>
              <a:buNone/>
              <a:defRPr b="1">
                <a:latin typeface="Caveat"/>
                <a:ea typeface="Caveat"/>
                <a:cs typeface="Caveat"/>
                <a:sym typeface="Caveat"/>
              </a:defRPr>
            </a:lvl2pPr>
            <a:lvl3pPr lvl="2" algn="ctr" rtl="0">
              <a:spcBef>
                <a:spcPts val="0"/>
              </a:spcBef>
              <a:spcAft>
                <a:spcPts val="0"/>
              </a:spcAft>
              <a:buSzPts val="1200"/>
              <a:buFont typeface="Caveat"/>
              <a:buNone/>
              <a:defRPr b="1">
                <a:latin typeface="Caveat"/>
                <a:ea typeface="Caveat"/>
                <a:cs typeface="Caveat"/>
                <a:sym typeface="Caveat"/>
              </a:defRPr>
            </a:lvl3pPr>
            <a:lvl4pPr lvl="3" algn="ctr" rtl="0">
              <a:spcBef>
                <a:spcPts val="0"/>
              </a:spcBef>
              <a:spcAft>
                <a:spcPts val="0"/>
              </a:spcAft>
              <a:buSzPts val="1200"/>
              <a:buFont typeface="Caveat"/>
              <a:buNone/>
              <a:defRPr b="1">
                <a:latin typeface="Caveat"/>
                <a:ea typeface="Caveat"/>
                <a:cs typeface="Caveat"/>
                <a:sym typeface="Caveat"/>
              </a:defRPr>
            </a:lvl4pPr>
            <a:lvl5pPr lvl="4" algn="ctr" rtl="0">
              <a:spcBef>
                <a:spcPts val="0"/>
              </a:spcBef>
              <a:spcAft>
                <a:spcPts val="0"/>
              </a:spcAft>
              <a:buSzPts val="1200"/>
              <a:buFont typeface="Caveat"/>
              <a:buNone/>
              <a:defRPr b="1">
                <a:latin typeface="Caveat"/>
                <a:ea typeface="Caveat"/>
                <a:cs typeface="Caveat"/>
                <a:sym typeface="Caveat"/>
              </a:defRPr>
            </a:lvl5pPr>
            <a:lvl6pPr lvl="5" algn="ctr" rtl="0">
              <a:spcBef>
                <a:spcPts val="0"/>
              </a:spcBef>
              <a:spcAft>
                <a:spcPts val="0"/>
              </a:spcAft>
              <a:buSzPts val="1200"/>
              <a:buFont typeface="Caveat"/>
              <a:buNone/>
              <a:defRPr b="1">
                <a:latin typeface="Caveat"/>
                <a:ea typeface="Caveat"/>
                <a:cs typeface="Caveat"/>
                <a:sym typeface="Caveat"/>
              </a:defRPr>
            </a:lvl6pPr>
            <a:lvl7pPr lvl="6" algn="ctr" rtl="0">
              <a:spcBef>
                <a:spcPts val="0"/>
              </a:spcBef>
              <a:spcAft>
                <a:spcPts val="0"/>
              </a:spcAft>
              <a:buSzPts val="1200"/>
              <a:buFont typeface="Caveat"/>
              <a:buNone/>
              <a:defRPr b="1">
                <a:latin typeface="Caveat"/>
                <a:ea typeface="Caveat"/>
                <a:cs typeface="Caveat"/>
                <a:sym typeface="Caveat"/>
              </a:defRPr>
            </a:lvl7pPr>
            <a:lvl8pPr lvl="7" algn="ctr" rtl="0">
              <a:spcBef>
                <a:spcPts val="0"/>
              </a:spcBef>
              <a:spcAft>
                <a:spcPts val="0"/>
              </a:spcAft>
              <a:buSzPts val="1200"/>
              <a:buFont typeface="Caveat"/>
              <a:buNone/>
              <a:defRPr b="1">
                <a:latin typeface="Caveat"/>
                <a:ea typeface="Caveat"/>
                <a:cs typeface="Caveat"/>
                <a:sym typeface="Caveat"/>
              </a:defRPr>
            </a:lvl8pPr>
            <a:lvl9pPr lvl="8" algn="ctr" rtl="0">
              <a:spcBef>
                <a:spcPts val="0"/>
              </a:spcBef>
              <a:spcAft>
                <a:spcPts val="0"/>
              </a:spcAft>
              <a:buSzPts val="1200"/>
              <a:buFont typeface="Caveat"/>
              <a:buNone/>
              <a:defRPr b="1">
                <a:latin typeface="Caveat"/>
                <a:ea typeface="Caveat"/>
                <a:cs typeface="Caveat"/>
                <a:sym typeface="Caveat"/>
              </a:defRPr>
            </a:lvl9pPr>
          </a:lstStyle>
          <a:p>
            <a:endParaRPr/>
          </a:p>
        </p:txBody>
      </p:sp>
      <p:sp>
        <p:nvSpPr>
          <p:cNvPr id="2353" name="Google Shape;2353;p19"/>
          <p:cNvSpPr txBox="1">
            <a:spLocks noGrp="1"/>
          </p:cNvSpPr>
          <p:nvPr>
            <p:ph type="subTitle" idx="4"/>
          </p:nvPr>
        </p:nvSpPr>
        <p:spPr>
          <a:xfrm>
            <a:off x="5397773" y="1476125"/>
            <a:ext cx="2747100" cy="465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Caveat"/>
              <a:buNone/>
              <a:defRPr sz="2600" b="1">
                <a:highlight>
                  <a:schemeClr val="dk2"/>
                </a:highlight>
                <a:latin typeface="Caveat"/>
                <a:ea typeface="Caveat"/>
                <a:cs typeface="Caveat"/>
                <a:sym typeface="Caveat"/>
              </a:defRPr>
            </a:lvl1pPr>
            <a:lvl2pPr lvl="1" algn="ctr" rtl="0">
              <a:spcBef>
                <a:spcPts val="0"/>
              </a:spcBef>
              <a:spcAft>
                <a:spcPts val="0"/>
              </a:spcAft>
              <a:buSzPts val="1200"/>
              <a:buFont typeface="Caveat"/>
              <a:buNone/>
              <a:defRPr b="1">
                <a:latin typeface="Caveat"/>
                <a:ea typeface="Caveat"/>
                <a:cs typeface="Caveat"/>
                <a:sym typeface="Caveat"/>
              </a:defRPr>
            </a:lvl2pPr>
            <a:lvl3pPr lvl="2" algn="ctr" rtl="0">
              <a:spcBef>
                <a:spcPts val="0"/>
              </a:spcBef>
              <a:spcAft>
                <a:spcPts val="0"/>
              </a:spcAft>
              <a:buSzPts val="1200"/>
              <a:buFont typeface="Caveat"/>
              <a:buNone/>
              <a:defRPr b="1">
                <a:latin typeface="Caveat"/>
                <a:ea typeface="Caveat"/>
                <a:cs typeface="Caveat"/>
                <a:sym typeface="Caveat"/>
              </a:defRPr>
            </a:lvl3pPr>
            <a:lvl4pPr lvl="3" algn="ctr" rtl="0">
              <a:spcBef>
                <a:spcPts val="0"/>
              </a:spcBef>
              <a:spcAft>
                <a:spcPts val="0"/>
              </a:spcAft>
              <a:buSzPts val="1200"/>
              <a:buFont typeface="Caveat"/>
              <a:buNone/>
              <a:defRPr b="1">
                <a:latin typeface="Caveat"/>
                <a:ea typeface="Caveat"/>
                <a:cs typeface="Caveat"/>
                <a:sym typeface="Caveat"/>
              </a:defRPr>
            </a:lvl4pPr>
            <a:lvl5pPr lvl="4" algn="ctr" rtl="0">
              <a:spcBef>
                <a:spcPts val="0"/>
              </a:spcBef>
              <a:spcAft>
                <a:spcPts val="0"/>
              </a:spcAft>
              <a:buSzPts val="1200"/>
              <a:buFont typeface="Caveat"/>
              <a:buNone/>
              <a:defRPr b="1">
                <a:latin typeface="Caveat"/>
                <a:ea typeface="Caveat"/>
                <a:cs typeface="Caveat"/>
                <a:sym typeface="Caveat"/>
              </a:defRPr>
            </a:lvl5pPr>
            <a:lvl6pPr lvl="5" algn="ctr" rtl="0">
              <a:spcBef>
                <a:spcPts val="0"/>
              </a:spcBef>
              <a:spcAft>
                <a:spcPts val="0"/>
              </a:spcAft>
              <a:buSzPts val="1200"/>
              <a:buFont typeface="Caveat"/>
              <a:buNone/>
              <a:defRPr b="1">
                <a:latin typeface="Caveat"/>
                <a:ea typeface="Caveat"/>
                <a:cs typeface="Caveat"/>
                <a:sym typeface="Caveat"/>
              </a:defRPr>
            </a:lvl6pPr>
            <a:lvl7pPr lvl="6" algn="ctr" rtl="0">
              <a:spcBef>
                <a:spcPts val="0"/>
              </a:spcBef>
              <a:spcAft>
                <a:spcPts val="0"/>
              </a:spcAft>
              <a:buSzPts val="1200"/>
              <a:buFont typeface="Caveat"/>
              <a:buNone/>
              <a:defRPr b="1">
                <a:latin typeface="Caveat"/>
                <a:ea typeface="Caveat"/>
                <a:cs typeface="Caveat"/>
                <a:sym typeface="Caveat"/>
              </a:defRPr>
            </a:lvl7pPr>
            <a:lvl8pPr lvl="7" algn="ctr" rtl="0">
              <a:spcBef>
                <a:spcPts val="0"/>
              </a:spcBef>
              <a:spcAft>
                <a:spcPts val="0"/>
              </a:spcAft>
              <a:buSzPts val="1200"/>
              <a:buFont typeface="Caveat"/>
              <a:buNone/>
              <a:defRPr b="1">
                <a:latin typeface="Caveat"/>
                <a:ea typeface="Caveat"/>
                <a:cs typeface="Caveat"/>
                <a:sym typeface="Caveat"/>
              </a:defRPr>
            </a:lvl8pPr>
            <a:lvl9pPr lvl="8" algn="ctr" rtl="0">
              <a:spcBef>
                <a:spcPts val="0"/>
              </a:spcBef>
              <a:spcAft>
                <a:spcPts val="0"/>
              </a:spcAft>
              <a:buSzPts val="1200"/>
              <a:buFont typeface="Caveat"/>
              <a:buNone/>
              <a:defRPr b="1">
                <a:latin typeface="Caveat"/>
                <a:ea typeface="Caveat"/>
                <a:cs typeface="Caveat"/>
                <a:sym typeface="Caveat"/>
              </a:defRPr>
            </a:lvl9pPr>
          </a:lstStyle>
          <a:p>
            <a:endParaRPr/>
          </a:p>
        </p:txBody>
      </p:sp>
      <p:sp>
        <p:nvSpPr>
          <p:cNvPr id="2354" name="Google Shape;2354;p19"/>
          <p:cNvSpPr txBox="1">
            <a:spLocks noGrp="1"/>
          </p:cNvSpPr>
          <p:nvPr>
            <p:ph type="subTitle" idx="5"/>
          </p:nvPr>
        </p:nvSpPr>
        <p:spPr>
          <a:xfrm>
            <a:off x="1610175" y="3641425"/>
            <a:ext cx="2747100" cy="8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55" name="Google Shape;2355;p19"/>
          <p:cNvSpPr txBox="1">
            <a:spLocks noGrp="1"/>
          </p:cNvSpPr>
          <p:nvPr>
            <p:ph type="subTitle" idx="6"/>
          </p:nvPr>
        </p:nvSpPr>
        <p:spPr>
          <a:xfrm>
            <a:off x="5397752" y="3641425"/>
            <a:ext cx="2747100" cy="8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56" name="Google Shape;2356;p19"/>
          <p:cNvSpPr txBox="1">
            <a:spLocks noGrp="1"/>
          </p:cNvSpPr>
          <p:nvPr>
            <p:ph type="subTitle" idx="7"/>
          </p:nvPr>
        </p:nvSpPr>
        <p:spPr>
          <a:xfrm>
            <a:off x="1610175" y="3216647"/>
            <a:ext cx="2747100" cy="465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Caveat"/>
              <a:buNone/>
              <a:defRPr sz="2600" b="1">
                <a:highlight>
                  <a:schemeClr val="dk2"/>
                </a:highlight>
                <a:latin typeface="Caveat"/>
                <a:ea typeface="Caveat"/>
                <a:cs typeface="Caveat"/>
                <a:sym typeface="Caveat"/>
              </a:defRPr>
            </a:lvl1pPr>
            <a:lvl2pPr lvl="1" algn="ctr" rtl="0">
              <a:spcBef>
                <a:spcPts val="0"/>
              </a:spcBef>
              <a:spcAft>
                <a:spcPts val="0"/>
              </a:spcAft>
              <a:buSzPts val="1200"/>
              <a:buFont typeface="Caveat"/>
              <a:buNone/>
              <a:defRPr b="1">
                <a:latin typeface="Caveat"/>
                <a:ea typeface="Caveat"/>
                <a:cs typeface="Caveat"/>
                <a:sym typeface="Caveat"/>
              </a:defRPr>
            </a:lvl2pPr>
            <a:lvl3pPr lvl="2" algn="ctr" rtl="0">
              <a:spcBef>
                <a:spcPts val="0"/>
              </a:spcBef>
              <a:spcAft>
                <a:spcPts val="0"/>
              </a:spcAft>
              <a:buSzPts val="1200"/>
              <a:buFont typeface="Caveat"/>
              <a:buNone/>
              <a:defRPr b="1">
                <a:latin typeface="Caveat"/>
                <a:ea typeface="Caveat"/>
                <a:cs typeface="Caveat"/>
                <a:sym typeface="Caveat"/>
              </a:defRPr>
            </a:lvl3pPr>
            <a:lvl4pPr lvl="3" algn="ctr" rtl="0">
              <a:spcBef>
                <a:spcPts val="0"/>
              </a:spcBef>
              <a:spcAft>
                <a:spcPts val="0"/>
              </a:spcAft>
              <a:buSzPts val="1200"/>
              <a:buFont typeface="Caveat"/>
              <a:buNone/>
              <a:defRPr b="1">
                <a:latin typeface="Caveat"/>
                <a:ea typeface="Caveat"/>
                <a:cs typeface="Caveat"/>
                <a:sym typeface="Caveat"/>
              </a:defRPr>
            </a:lvl4pPr>
            <a:lvl5pPr lvl="4" algn="ctr" rtl="0">
              <a:spcBef>
                <a:spcPts val="0"/>
              </a:spcBef>
              <a:spcAft>
                <a:spcPts val="0"/>
              </a:spcAft>
              <a:buSzPts val="1200"/>
              <a:buFont typeface="Caveat"/>
              <a:buNone/>
              <a:defRPr b="1">
                <a:latin typeface="Caveat"/>
                <a:ea typeface="Caveat"/>
                <a:cs typeface="Caveat"/>
                <a:sym typeface="Caveat"/>
              </a:defRPr>
            </a:lvl5pPr>
            <a:lvl6pPr lvl="5" algn="ctr" rtl="0">
              <a:spcBef>
                <a:spcPts val="0"/>
              </a:spcBef>
              <a:spcAft>
                <a:spcPts val="0"/>
              </a:spcAft>
              <a:buSzPts val="1200"/>
              <a:buFont typeface="Caveat"/>
              <a:buNone/>
              <a:defRPr b="1">
                <a:latin typeface="Caveat"/>
                <a:ea typeface="Caveat"/>
                <a:cs typeface="Caveat"/>
                <a:sym typeface="Caveat"/>
              </a:defRPr>
            </a:lvl6pPr>
            <a:lvl7pPr lvl="6" algn="ctr" rtl="0">
              <a:spcBef>
                <a:spcPts val="0"/>
              </a:spcBef>
              <a:spcAft>
                <a:spcPts val="0"/>
              </a:spcAft>
              <a:buSzPts val="1200"/>
              <a:buFont typeface="Caveat"/>
              <a:buNone/>
              <a:defRPr b="1">
                <a:latin typeface="Caveat"/>
                <a:ea typeface="Caveat"/>
                <a:cs typeface="Caveat"/>
                <a:sym typeface="Caveat"/>
              </a:defRPr>
            </a:lvl7pPr>
            <a:lvl8pPr lvl="7" algn="ctr" rtl="0">
              <a:spcBef>
                <a:spcPts val="0"/>
              </a:spcBef>
              <a:spcAft>
                <a:spcPts val="0"/>
              </a:spcAft>
              <a:buSzPts val="1200"/>
              <a:buFont typeface="Caveat"/>
              <a:buNone/>
              <a:defRPr b="1">
                <a:latin typeface="Caveat"/>
                <a:ea typeface="Caveat"/>
                <a:cs typeface="Caveat"/>
                <a:sym typeface="Caveat"/>
              </a:defRPr>
            </a:lvl8pPr>
            <a:lvl9pPr lvl="8" algn="ctr" rtl="0">
              <a:spcBef>
                <a:spcPts val="0"/>
              </a:spcBef>
              <a:spcAft>
                <a:spcPts val="0"/>
              </a:spcAft>
              <a:buSzPts val="1200"/>
              <a:buFont typeface="Caveat"/>
              <a:buNone/>
              <a:defRPr b="1">
                <a:latin typeface="Caveat"/>
                <a:ea typeface="Caveat"/>
                <a:cs typeface="Caveat"/>
                <a:sym typeface="Caveat"/>
              </a:defRPr>
            </a:lvl9pPr>
          </a:lstStyle>
          <a:p>
            <a:endParaRPr/>
          </a:p>
        </p:txBody>
      </p:sp>
      <p:sp>
        <p:nvSpPr>
          <p:cNvPr id="2357" name="Google Shape;2357;p19"/>
          <p:cNvSpPr txBox="1">
            <a:spLocks noGrp="1"/>
          </p:cNvSpPr>
          <p:nvPr>
            <p:ph type="subTitle" idx="8"/>
          </p:nvPr>
        </p:nvSpPr>
        <p:spPr>
          <a:xfrm>
            <a:off x="5397773" y="3216647"/>
            <a:ext cx="2747100" cy="465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Caveat"/>
              <a:buNone/>
              <a:defRPr sz="2600" b="1">
                <a:highlight>
                  <a:schemeClr val="dk2"/>
                </a:highlight>
                <a:latin typeface="Caveat"/>
                <a:ea typeface="Caveat"/>
                <a:cs typeface="Caveat"/>
                <a:sym typeface="Caveat"/>
              </a:defRPr>
            </a:lvl1pPr>
            <a:lvl2pPr lvl="1" algn="ctr" rtl="0">
              <a:spcBef>
                <a:spcPts val="0"/>
              </a:spcBef>
              <a:spcAft>
                <a:spcPts val="0"/>
              </a:spcAft>
              <a:buSzPts val="1200"/>
              <a:buFont typeface="Caveat"/>
              <a:buNone/>
              <a:defRPr b="1">
                <a:latin typeface="Caveat"/>
                <a:ea typeface="Caveat"/>
                <a:cs typeface="Caveat"/>
                <a:sym typeface="Caveat"/>
              </a:defRPr>
            </a:lvl2pPr>
            <a:lvl3pPr lvl="2" algn="ctr" rtl="0">
              <a:spcBef>
                <a:spcPts val="0"/>
              </a:spcBef>
              <a:spcAft>
                <a:spcPts val="0"/>
              </a:spcAft>
              <a:buSzPts val="1200"/>
              <a:buFont typeface="Caveat"/>
              <a:buNone/>
              <a:defRPr b="1">
                <a:latin typeface="Caveat"/>
                <a:ea typeface="Caveat"/>
                <a:cs typeface="Caveat"/>
                <a:sym typeface="Caveat"/>
              </a:defRPr>
            </a:lvl3pPr>
            <a:lvl4pPr lvl="3" algn="ctr" rtl="0">
              <a:spcBef>
                <a:spcPts val="0"/>
              </a:spcBef>
              <a:spcAft>
                <a:spcPts val="0"/>
              </a:spcAft>
              <a:buSzPts val="1200"/>
              <a:buFont typeface="Caveat"/>
              <a:buNone/>
              <a:defRPr b="1">
                <a:latin typeface="Caveat"/>
                <a:ea typeface="Caveat"/>
                <a:cs typeface="Caveat"/>
                <a:sym typeface="Caveat"/>
              </a:defRPr>
            </a:lvl4pPr>
            <a:lvl5pPr lvl="4" algn="ctr" rtl="0">
              <a:spcBef>
                <a:spcPts val="0"/>
              </a:spcBef>
              <a:spcAft>
                <a:spcPts val="0"/>
              </a:spcAft>
              <a:buSzPts val="1200"/>
              <a:buFont typeface="Caveat"/>
              <a:buNone/>
              <a:defRPr b="1">
                <a:latin typeface="Caveat"/>
                <a:ea typeface="Caveat"/>
                <a:cs typeface="Caveat"/>
                <a:sym typeface="Caveat"/>
              </a:defRPr>
            </a:lvl5pPr>
            <a:lvl6pPr lvl="5" algn="ctr" rtl="0">
              <a:spcBef>
                <a:spcPts val="0"/>
              </a:spcBef>
              <a:spcAft>
                <a:spcPts val="0"/>
              </a:spcAft>
              <a:buSzPts val="1200"/>
              <a:buFont typeface="Caveat"/>
              <a:buNone/>
              <a:defRPr b="1">
                <a:latin typeface="Caveat"/>
                <a:ea typeface="Caveat"/>
                <a:cs typeface="Caveat"/>
                <a:sym typeface="Caveat"/>
              </a:defRPr>
            </a:lvl6pPr>
            <a:lvl7pPr lvl="6" algn="ctr" rtl="0">
              <a:spcBef>
                <a:spcPts val="0"/>
              </a:spcBef>
              <a:spcAft>
                <a:spcPts val="0"/>
              </a:spcAft>
              <a:buSzPts val="1200"/>
              <a:buFont typeface="Caveat"/>
              <a:buNone/>
              <a:defRPr b="1">
                <a:latin typeface="Caveat"/>
                <a:ea typeface="Caveat"/>
                <a:cs typeface="Caveat"/>
                <a:sym typeface="Caveat"/>
              </a:defRPr>
            </a:lvl7pPr>
            <a:lvl8pPr lvl="7" algn="ctr" rtl="0">
              <a:spcBef>
                <a:spcPts val="0"/>
              </a:spcBef>
              <a:spcAft>
                <a:spcPts val="0"/>
              </a:spcAft>
              <a:buSzPts val="1200"/>
              <a:buFont typeface="Caveat"/>
              <a:buNone/>
              <a:defRPr b="1">
                <a:latin typeface="Caveat"/>
                <a:ea typeface="Caveat"/>
                <a:cs typeface="Caveat"/>
                <a:sym typeface="Caveat"/>
              </a:defRPr>
            </a:lvl8pPr>
            <a:lvl9pPr lvl="8" algn="ctr" rtl="0">
              <a:spcBef>
                <a:spcPts val="0"/>
              </a:spcBef>
              <a:spcAft>
                <a:spcPts val="0"/>
              </a:spcAft>
              <a:buSzPts val="1200"/>
              <a:buFont typeface="Caveat"/>
              <a:buNone/>
              <a:defRPr b="1">
                <a:latin typeface="Caveat"/>
                <a:ea typeface="Caveat"/>
                <a:cs typeface="Caveat"/>
                <a:sym typeface="Caveat"/>
              </a:defRPr>
            </a:lvl9pPr>
          </a:lstStyle>
          <a:p>
            <a:endParaRPr/>
          </a:p>
        </p:txBody>
      </p:sp>
      <p:sp>
        <p:nvSpPr>
          <p:cNvPr id="2358" name="Google Shape;2358;p19"/>
          <p:cNvSpPr/>
          <p:nvPr/>
        </p:nvSpPr>
        <p:spPr>
          <a:xfrm rot="-3665625">
            <a:off x="-1044" y="759982"/>
            <a:ext cx="765240" cy="24167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9"/>
          <p:cNvSpPr/>
          <p:nvPr/>
        </p:nvSpPr>
        <p:spPr>
          <a:xfrm rot="6361352">
            <a:off x="-631245" y="4142516"/>
            <a:ext cx="1480143" cy="1096739"/>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sp>
      <p:sp>
        <p:nvSpPr>
          <p:cNvPr id="2360" name="Google Shape;2360;p19"/>
          <p:cNvSpPr/>
          <p:nvPr/>
        </p:nvSpPr>
        <p:spPr>
          <a:xfrm rot="-1816562">
            <a:off x="8295725" y="771112"/>
            <a:ext cx="694413" cy="21944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61" name="Google Shape;2361;p19"/>
          <p:cNvPicPr preferRelativeResize="0"/>
          <p:nvPr/>
        </p:nvPicPr>
        <p:blipFill rotWithShape="1">
          <a:blip r:embed="rId2">
            <a:alphaModFix/>
          </a:blip>
          <a:srcRect t="89" b="79"/>
          <a:stretch/>
        </p:blipFill>
        <p:spPr>
          <a:xfrm>
            <a:off x="8599623" y="1054725"/>
            <a:ext cx="502056" cy="465900"/>
          </a:xfrm>
          <a:prstGeom prst="rect">
            <a:avLst/>
          </a:prstGeom>
          <a:noFill/>
          <a:ln>
            <a:noFill/>
          </a:ln>
        </p:spPr>
      </p:pic>
      <p:sp>
        <p:nvSpPr>
          <p:cNvPr id="2362" name="Google Shape;2362;p19"/>
          <p:cNvSpPr/>
          <p:nvPr/>
        </p:nvSpPr>
        <p:spPr>
          <a:xfrm rot="906561">
            <a:off x="8038938" y="4699622"/>
            <a:ext cx="765358" cy="24167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2">
    <p:bg>
      <p:bgPr>
        <a:solidFill>
          <a:schemeClr val="accent1"/>
        </a:solidFill>
        <a:effectLst/>
      </p:bgPr>
    </p:bg>
    <p:spTree>
      <p:nvGrpSpPr>
        <p:cNvPr id="1" name="Shape 2862"/>
        <p:cNvGrpSpPr/>
        <p:nvPr/>
      </p:nvGrpSpPr>
      <p:grpSpPr>
        <a:xfrm>
          <a:off x="0" y="0"/>
          <a:ext cx="0" cy="0"/>
          <a:chOff x="0" y="0"/>
          <a:chExt cx="0" cy="0"/>
        </a:xfrm>
      </p:grpSpPr>
      <p:sp>
        <p:nvSpPr>
          <p:cNvPr id="2863" name="Google Shape;2863;p22"/>
          <p:cNvSpPr txBox="1">
            <a:spLocks noGrp="1"/>
          </p:cNvSpPr>
          <p:nvPr>
            <p:ph type="ctrTitle"/>
          </p:nvPr>
        </p:nvSpPr>
        <p:spPr>
          <a:xfrm>
            <a:off x="2685425" y="539500"/>
            <a:ext cx="3773100" cy="97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64" name="Google Shape;2864;p22"/>
          <p:cNvSpPr txBox="1">
            <a:spLocks noGrp="1"/>
          </p:cNvSpPr>
          <p:nvPr>
            <p:ph type="subTitle" idx="1"/>
          </p:nvPr>
        </p:nvSpPr>
        <p:spPr>
          <a:xfrm>
            <a:off x="2685425" y="1582800"/>
            <a:ext cx="3773100" cy="10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65" name="Google Shape;2865;p22"/>
          <p:cNvSpPr txBox="1"/>
          <p:nvPr/>
        </p:nvSpPr>
        <p:spPr>
          <a:xfrm>
            <a:off x="2961878" y="3501141"/>
            <a:ext cx="32202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dk1"/>
                </a:solidFill>
                <a:latin typeface="Nunito"/>
                <a:ea typeface="Nunito"/>
                <a:cs typeface="Nunito"/>
                <a:sym typeface="Nunito"/>
              </a:rPr>
              <a:t>CREDITS: This presentation template was created by </a:t>
            </a:r>
            <a:r>
              <a:rPr lang="en" sz="10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xmlns="" val="tx"/>
                    </a:ext>
                  </a:extLst>
                </a:hlinkClick>
              </a:rPr>
              <a:t>Slidesgo</a:t>
            </a:r>
            <a:r>
              <a:rPr lang="en" sz="1000">
                <a:solidFill>
                  <a:schemeClr val="dk1"/>
                </a:solidFill>
                <a:latin typeface="Nunito"/>
                <a:ea typeface="Nunito"/>
                <a:cs typeface="Nunito"/>
                <a:sym typeface="Nunito"/>
              </a:rPr>
              <a:t>, including icons by </a:t>
            </a:r>
            <a:r>
              <a:rPr lang="en" sz="10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xmlns="" val="tx"/>
                    </a:ext>
                  </a:extLst>
                </a:hlinkClick>
              </a:rPr>
              <a:t>Flaticon</a:t>
            </a:r>
            <a:r>
              <a:rPr lang="en" sz="1000" b="1">
                <a:solidFill>
                  <a:schemeClr val="dk1"/>
                </a:solidFill>
                <a:latin typeface="Nunito"/>
                <a:ea typeface="Nunito"/>
                <a:cs typeface="Nunito"/>
                <a:sym typeface="Nunito"/>
              </a:rPr>
              <a:t> </a:t>
            </a:r>
            <a:r>
              <a:rPr lang="en" sz="1000">
                <a:solidFill>
                  <a:schemeClr val="dk1"/>
                </a:solidFill>
                <a:latin typeface="Nunito"/>
                <a:ea typeface="Nunito"/>
                <a:cs typeface="Nunito"/>
                <a:sym typeface="Nunito"/>
              </a:rPr>
              <a:t>and infographics &amp; images by </a:t>
            </a:r>
            <a:r>
              <a:rPr lang="en" sz="10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xmlns="" val="tx"/>
                    </a:ext>
                  </a:extLst>
                </a:hlinkClick>
              </a:rPr>
              <a:t>Freepik</a:t>
            </a:r>
            <a:endParaRPr sz="1000" b="1">
              <a:solidFill>
                <a:schemeClr val="dk1"/>
              </a:solidFill>
              <a:latin typeface="Nunito"/>
              <a:ea typeface="Nunito"/>
              <a:cs typeface="Nunito"/>
              <a:sym typeface="Nuni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86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867"/>
        <p:cNvGrpSpPr/>
        <p:nvPr/>
      </p:nvGrpSpPr>
      <p:grpSpPr>
        <a:xfrm>
          <a:off x="0" y="0"/>
          <a:ext cx="0" cy="0"/>
          <a:chOff x="0" y="0"/>
          <a:chExt cx="0" cy="0"/>
        </a:xfrm>
      </p:grpSpPr>
      <p:grpSp>
        <p:nvGrpSpPr>
          <p:cNvPr id="2868" name="Google Shape;2868;p24"/>
          <p:cNvGrpSpPr/>
          <p:nvPr/>
        </p:nvGrpSpPr>
        <p:grpSpPr>
          <a:xfrm rot="-899883">
            <a:off x="1124555" y="4257736"/>
            <a:ext cx="2251297" cy="887126"/>
            <a:chOff x="-6219592" y="940873"/>
            <a:chExt cx="7527193" cy="2966097"/>
          </a:xfrm>
        </p:grpSpPr>
        <p:sp>
          <p:nvSpPr>
            <p:cNvPr id="2869" name="Google Shape;2869;p24"/>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4"/>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1" name="Google Shape;2871;p24"/>
            <p:cNvGrpSpPr/>
            <p:nvPr/>
          </p:nvGrpSpPr>
          <p:grpSpPr>
            <a:xfrm>
              <a:off x="-6219592" y="940873"/>
              <a:ext cx="7527193" cy="2966097"/>
              <a:chOff x="-3636342" y="6207723"/>
              <a:chExt cx="7527193" cy="2966097"/>
            </a:xfrm>
          </p:grpSpPr>
          <p:sp>
            <p:nvSpPr>
              <p:cNvPr id="2872" name="Google Shape;2872;p24"/>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4"/>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4"/>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4"/>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4"/>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4"/>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4"/>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4"/>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4"/>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4"/>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4"/>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4"/>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4"/>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4"/>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4"/>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4"/>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4"/>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4"/>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4"/>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4"/>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4"/>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4"/>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4"/>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4"/>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4"/>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4"/>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4"/>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4"/>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4"/>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4"/>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4"/>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4"/>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4"/>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4"/>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4"/>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4"/>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4"/>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4"/>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4"/>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4"/>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4"/>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4"/>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4"/>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4"/>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4"/>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4"/>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4"/>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4"/>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4"/>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4"/>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4"/>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4"/>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4"/>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4"/>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4"/>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4"/>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4"/>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4"/>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4"/>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4"/>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4"/>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4"/>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4"/>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4"/>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4"/>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4"/>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4"/>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4"/>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4"/>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4"/>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4"/>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4"/>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4"/>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4"/>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4"/>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4"/>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4"/>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4"/>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4"/>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4"/>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4"/>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4"/>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4"/>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4"/>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4"/>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4"/>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4"/>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4"/>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4"/>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4"/>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4"/>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4"/>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4"/>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4"/>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4"/>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4"/>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4"/>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4"/>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4"/>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4"/>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4"/>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4"/>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4"/>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4"/>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4"/>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4"/>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4"/>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4"/>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4"/>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4"/>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4"/>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4"/>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4"/>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4"/>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4"/>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4"/>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4"/>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4"/>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4"/>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4"/>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4"/>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4"/>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4"/>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4"/>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4"/>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4"/>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4"/>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4"/>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4"/>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4"/>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4"/>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4"/>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4"/>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4"/>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4"/>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4"/>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4"/>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4"/>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4"/>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4"/>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4"/>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4"/>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4"/>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4"/>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4"/>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4"/>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4"/>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4"/>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4"/>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4"/>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4"/>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4"/>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4"/>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4"/>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4"/>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4"/>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4"/>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4"/>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4"/>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4"/>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4"/>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4"/>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4"/>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4"/>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4"/>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4"/>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4"/>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4"/>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4"/>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4"/>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4"/>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4"/>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4"/>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4"/>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8" name="Google Shape;3048;p24"/>
          <p:cNvGrpSpPr/>
          <p:nvPr/>
        </p:nvGrpSpPr>
        <p:grpSpPr>
          <a:xfrm>
            <a:off x="7191798" y="524883"/>
            <a:ext cx="1704440" cy="1112358"/>
            <a:chOff x="7662600" y="-1843499"/>
            <a:chExt cx="1898252" cy="1238844"/>
          </a:xfrm>
        </p:grpSpPr>
        <p:sp>
          <p:nvSpPr>
            <p:cNvPr id="3049" name="Google Shape;3049;p24"/>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3"/>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4"/>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rgbClr val="F0EBA7">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1" name="Google Shape;3051;p24"/>
          <p:cNvGrpSpPr/>
          <p:nvPr/>
        </p:nvGrpSpPr>
        <p:grpSpPr>
          <a:xfrm rot="-241190">
            <a:off x="-1021646" y="512108"/>
            <a:ext cx="2869300" cy="2263474"/>
            <a:chOff x="916658" y="5583606"/>
            <a:chExt cx="3759676" cy="2966243"/>
          </a:xfrm>
        </p:grpSpPr>
        <p:sp>
          <p:nvSpPr>
            <p:cNvPr id="3052" name="Google Shape;3052;p24"/>
            <p:cNvSpPr/>
            <p:nvPr/>
          </p:nvSpPr>
          <p:spPr>
            <a:xfrm>
              <a:off x="916658" y="5583606"/>
              <a:ext cx="3759676" cy="2966243"/>
            </a:xfrm>
            <a:custGeom>
              <a:avLst/>
              <a:gdLst/>
              <a:ahLst/>
              <a:cxnLst/>
              <a:rect l="l" t="t" r="r" b="b"/>
              <a:pathLst>
                <a:path w="262181" h="206851"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6754"/>
                  </a:lnTo>
                  <a:cubicBezTo>
                    <a:pt x="497" y="206821"/>
                    <a:pt x="996" y="206851"/>
                    <a:pt x="1496" y="206851"/>
                  </a:cubicBezTo>
                  <a:cubicBezTo>
                    <a:pt x="4174" y="206851"/>
                    <a:pt x="6888" y="206009"/>
                    <a:pt x="9602" y="205600"/>
                  </a:cubicBezTo>
                  <a:cubicBezTo>
                    <a:pt x="11449" y="205325"/>
                    <a:pt x="13295" y="205253"/>
                    <a:pt x="15142" y="205253"/>
                  </a:cubicBezTo>
                  <a:cubicBezTo>
                    <a:pt x="16152" y="205253"/>
                    <a:pt x="17162" y="205274"/>
                    <a:pt x="18172" y="205296"/>
                  </a:cubicBezTo>
                  <a:cubicBezTo>
                    <a:pt x="20042" y="205336"/>
                    <a:pt x="21929" y="205373"/>
                    <a:pt x="23819" y="205373"/>
                  </a:cubicBezTo>
                  <a:cubicBezTo>
                    <a:pt x="30528" y="205373"/>
                    <a:pt x="37263" y="204905"/>
                    <a:pt x="43332" y="202439"/>
                  </a:cubicBezTo>
                  <a:cubicBezTo>
                    <a:pt x="44183" y="202075"/>
                    <a:pt x="44973" y="201710"/>
                    <a:pt x="45885" y="201589"/>
                  </a:cubicBezTo>
                  <a:cubicBezTo>
                    <a:pt x="46149" y="201548"/>
                    <a:pt x="46413" y="201530"/>
                    <a:pt x="46676" y="201530"/>
                  </a:cubicBezTo>
                  <a:cubicBezTo>
                    <a:pt x="48868" y="201530"/>
                    <a:pt x="51030" y="202775"/>
                    <a:pt x="53221" y="202775"/>
                  </a:cubicBezTo>
                  <a:cubicBezTo>
                    <a:pt x="53550" y="202775"/>
                    <a:pt x="53880" y="202747"/>
                    <a:pt x="54211" y="202683"/>
                  </a:cubicBezTo>
                  <a:cubicBezTo>
                    <a:pt x="55791" y="202379"/>
                    <a:pt x="57006" y="201224"/>
                    <a:pt x="58526" y="200798"/>
                  </a:cubicBezTo>
                  <a:cubicBezTo>
                    <a:pt x="59201" y="200608"/>
                    <a:pt x="59896" y="200551"/>
                    <a:pt x="60599" y="200551"/>
                  </a:cubicBezTo>
                  <a:cubicBezTo>
                    <a:pt x="61661" y="200551"/>
                    <a:pt x="62743" y="200682"/>
                    <a:pt x="63806" y="200682"/>
                  </a:cubicBezTo>
                  <a:cubicBezTo>
                    <a:pt x="64509" y="200682"/>
                    <a:pt x="65204" y="200624"/>
                    <a:pt x="65879" y="200434"/>
                  </a:cubicBezTo>
                  <a:cubicBezTo>
                    <a:pt x="67824" y="199826"/>
                    <a:pt x="69343" y="198185"/>
                    <a:pt x="71410" y="197942"/>
                  </a:cubicBezTo>
                  <a:cubicBezTo>
                    <a:pt x="71573" y="197925"/>
                    <a:pt x="71736" y="197917"/>
                    <a:pt x="71899" y="197917"/>
                  </a:cubicBezTo>
                  <a:cubicBezTo>
                    <a:pt x="72891" y="197917"/>
                    <a:pt x="73882" y="198194"/>
                    <a:pt x="74874" y="198246"/>
                  </a:cubicBezTo>
                  <a:cubicBezTo>
                    <a:pt x="75004" y="198253"/>
                    <a:pt x="75134" y="198257"/>
                    <a:pt x="75262" y="198257"/>
                  </a:cubicBezTo>
                  <a:cubicBezTo>
                    <a:pt x="80349" y="198257"/>
                    <a:pt x="83926" y="192592"/>
                    <a:pt x="89058" y="192592"/>
                  </a:cubicBezTo>
                  <a:cubicBezTo>
                    <a:pt x="89111" y="192592"/>
                    <a:pt x="89164" y="192593"/>
                    <a:pt x="89217" y="192594"/>
                  </a:cubicBezTo>
                  <a:cubicBezTo>
                    <a:pt x="91161" y="192655"/>
                    <a:pt x="92985" y="193566"/>
                    <a:pt x="94929" y="193688"/>
                  </a:cubicBezTo>
                  <a:cubicBezTo>
                    <a:pt x="95086" y="193697"/>
                    <a:pt x="95242" y="193700"/>
                    <a:pt x="95398" y="193700"/>
                  </a:cubicBezTo>
                  <a:cubicBezTo>
                    <a:pt x="96337" y="193700"/>
                    <a:pt x="97282" y="193566"/>
                    <a:pt x="98272" y="193566"/>
                  </a:cubicBezTo>
                  <a:cubicBezTo>
                    <a:pt x="102655" y="193566"/>
                    <a:pt x="106996" y="196197"/>
                    <a:pt x="111226" y="196197"/>
                  </a:cubicBezTo>
                  <a:cubicBezTo>
                    <a:pt x="112099" y="196197"/>
                    <a:pt x="112967" y="196085"/>
                    <a:pt x="113830" y="195815"/>
                  </a:cubicBezTo>
                  <a:cubicBezTo>
                    <a:pt x="115289" y="195329"/>
                    <a:pt x="116565" y="194478"/>
                    <a:pt x="118024" y="194235"/>
                  </a:cubicBezTo>
                  <a:cubicBezTo>
                    <a:pt x="118337" y="194181"/>
                    <a:pt x="118649" y="194156"/>
                    <a:pt x="118958" y="194156"/>
                  </a:cubicBezTo>
                  <a:cubicBezTo>
                    <a:pt x="122726" y="194156"/>
                    <a:pt x="126200" y="197832"/>
                    <a:pt x="129863" y="197832"/>
                  </a:cubicBezTo>
                  <a:cubicBezTo>
                    <a:pt x="130330" y="197832"/>
                    <a:pt x="130799" y="197773"/>
                    <a:pt x="131272" y="197638"/>
                  </a:cubicBezTo>
                  <a:cubicBezTo>
                    <a:pt x="132063" y="197395"/>
                    <a:pt x="132731" y="196970"/>
                    <a:pt x="133582" y="196909"/>
                  </a:cubicBezTo>
                  <a:cubicBezTo>
                    <a:pt x="133729" y="196888"/>
                    <a:pt x="133874" y="196878"/>
                    <a:pt x="134020" y="196878"/>
                  </a:cubicBezTo>
                  <a:cubicBezTo>
                    <a:pt x="135557" y="196878"/>
                    <a:pt x="137010" y="197963"/>
                    <a:pt x="138565" y="198185"/>
                  </a:cubicBezTo>
                  <a:cubicBezTo>
                    <a:pt x="138762" y="198207"/>
                    <a:pt x="138962" y="198217"/>
                    <a:pt x="139162" y="198217"/>
                  </a:cubicBezTo>
                  <a:cubicBezTo>
                    <a:pt x="140073" y="198217"/>
                    <a:pt x="141011" y="198009"/>
                    <a:pt x="141908" y="197760"/>
                  </a:cubicBezTo>
                  <a:cubicBezTo>
                    <a:pt x="146041" y="196787"/>
                    <a:pt x="150112" y="195450"/>
                    <a:pt x="155096" y="194843"/>
                  </a:cubicBezTo>
                  <a:cubicBezTo>
                    <a:pt x="155278" y="194819"/>
                    <a:pt x="155460" y="194808"/>
                    <a:pt x="155643" y="194808"/>
                  </a:cubicBezTo>
                  <a:cubicBezTo>
                    <a:pt x="156865" y="194808"/>
                    <a:pt x="158079" y="195318"/>
                    <a:pt x="158925" y="196058"/>
                  </a:cubicBezTo>
                  <a:cubicBezTo>
                    <a:pt x="159532" y="196544"/>
                    <a:pt x="160019" y="197213"/>
                    <a:pt x="160809" y="197213"/>
                  </a:cubicBezTo>
                  <a:cubicBezTo>
                    <a:pt x="160860" y="197221"/>
                    <a:pt x="160911" y="197225"/>
                    <a:pt x="160961" y="197225"/>
                  </a:cubicBezTo>
                  <a:cubicBezTo>
                    <a:pt x="161275" y="197225"/>
                    <a:pt x="161589" y="197083"/>
                    <a:pt x="161903" y="197030"/>
                  </a:cubicBezTo>
                  <a:cubicBezTo>
                    <a:pt x="162027" y="197014"/>
                    <a:pt x="162153" y="197006"/>
                    <a:pt x="162280" y="197006"/>
                  </a:cubicBezTo>
                  <a:cubicBezTo>
                    <a:pt x="163079" y="197006"/>
                    <a:pt x="163911" y="197307"/>
                    <a:pt x="164698" y="197517"/>
                  </a:cubicBezTo>
                  <a:cubicBezTo>
                    <a:pt x="165768" y="197819"/>
                    <a:pt x="166865" y="197935"/>
                    <a:pt x="167972" y="197935"/>
                  </a:cubicBezTo>
                  <a:cubicBezTo>
                    <a:pt x="169756" y="197935"/>
                    <a:pt x="171565" y="197634"/>
                    <a:pt x="173328" y="197334"/>
                  </a:cubicBezTo>
                  <a:cubicBezTo>
                    <a:pt x="176671" y="196727"/>
                    <a:pt x="180257" y="196058"/>
                    <a:pt x="182566" y="193809"/>
                  </a:cubicBezTo>
                  <a:cubicBezTo>
                    <a:pt x="183113" y="193262"/>
                    <a:pt x="183599" y="192655"/>
                    <a:pt x="184268" y="192229"/>
                  </a:cubicBezTo>
                  <a:cubicBezTo>
                    <a:pt x="184815" y="191925"/>
                    <a:pt x="185422" y="191804"/>
                    <a:pt x="186030" y="191622"/>
                  </a:cubicBezTo>
                  <a:lnTo>
                    <a:pt x="191804" y="190163"/>
                  </a:lnTo>
                  <a:cubicBezTo>
                    <a:pt x="193186" y="189774"/>
                    <a:pt x="194630" y="189416"/>
                    <a:pt x="196069" y="189416"/>
                  </a:cubicBezTo>
                  <a:cubicBezTo>
                    <a:pt x="196655" y="189416"/>
                    <a:pt x="197240" y="189475"/>
                    <a:pt x="197820" y="189616"/>
                  </a:cubicBezTo>
                  <a:cubicBezTo>
                    <a:pt x="200672" y="190415"/>
                    <a:pt x="202882" y="193301"/>
                    <a:pt x="205806" y="193301"/>
                  </a:cubicBezTo>
                  <a:cubicBezTo>
                    <a:pt x="205997" y="193301"/>
                    <a:pt x="206192" y="193289"/>
                    <a:pt x="206389" y="193262"/>
                  </a:cubicBezTo>
                  <a:cubicBezTo>
                    <a:pt x="207240" y="193141"/>
                    <a:pt x="207970" y="192716"/>
                    <a:pt x="208760" y="192412"/>
                  </a:cubicBezTo>
                  <a:cubicBezTo>
                    <a:pt x="211261" y="191395"/>
                    <a:pt x="213990" y="191033"/>
                    <a:pt x="216734" y="191033"/>
                  </a:cubicBezTo>
                  <a:cubicBezTo>
                    <a:pt x="218256" y="191033"/>
                    <a:pt x="219783" y="191144"/>
                    <a:pt x="221279" y="191318"/>
                  </a:cubicBezTo>
                  <a:cubicBezTo>
                    <a:pt x="221644" y="191348"/>
                    <a:pt x="222039" y="191394"/>
                    <a:pt x="222426" y="191394"/>
                  </a:cubicBezTo>
                  <a:cubicBezTo>
                    <a:pt x="222814" y="191394"/>
                    <a:pt x="223194" y="191348"/>
                    <a:pt x="223528" y="191196"/>
                  </a:cubicBezTo>
                  <a:cubicBezTo>
                    <a:pt x="223953" y="191014"/>
                    <a:pt x="224257" y="190649"/>
                    <a:pt x="224683" y="190406"/>
                  </a:cubicBezTo>
                  <a:cubicBezTo>
                    <a:pt x="225059" y="190213"/>
                    <a:pt x="225439" y="190132"/>
                    <a:pt x="225824" y="190132"/>
                  </a:cubicBezTo>
                  <a:cubicBezTo>
                    <a:pt x="227732" y="190132"/>
                    <a:pt x="229739" y="192128"/>
                    <a:pt x="231915" y="192229"/>
                  </a:cubicBezTo>
                  <a:cubicBezTo>
                    <a:pt x="231981" y="192233"/>
                    <a:pt x="232048" y="192235"/>
                    <a:pt x="232114" y="192235"/>
                  </a:cubicBezTo>
                  <a:cubicBezTo>
                    <a:pt x="233189" y="192235"/>
                    <a:pt x="234166" y="191786"/>
                    <a:pt x="235196" y="191500"/>
                  </a:cubicBezTo>
                  <a:cubicBezTo>
                    <a:pt x="236456" y="191155"/>
                    <a:pt x="237749" y="191042"/>
                    <a:pt x="239072" y="191042"/>
                  </a:cubicBezTo>
                  <a:cubicBezTo>
                    <a:pt x="241616" y="191042"/>
                    <a:pt x="244268" y="191461"/>
                    <a:pt x="246986" y="191461"/>
                  </a:cubicBezTo>
                  <a:cubicBezTo>
                    <a:pt x="249336" y="191461"/>
                    <a:pt x="251735" y="191148"/>
                    <a:pt x="254158" y="189981"/>
                  </a:cubicBezTo>
                  <a:cubicBezTo>
                    <a:pt x="253186" y="185909"/>
                    <a:pt x="252152" y="181776"/>
                    <a:pt x="251180" y="177643"/>
                  </a:cubicBezTo>
                  <a:cubicBezTo>
                    <a:pt x="250937" y="176793"/>
                    <a:pt x="250755" y="175942"/>
                    <a:pt x="250755" y="175030"/>
                  </a:cubicBezTo>
                  <a:cubicBezTo>
                    <a:pt x="250694" y="173997"/>
                    <a:pt x="250937" y="172964"/>
                    <a:pt x="251241" y="171931"/>
                  </a:cubicBezTo>
                  <a:cubicBezTo>
                    <a:pt x="251545" y="170594"/>
                    <a:pt x="251909" y="169257"/>
                    <a:pt x="252213" y="167920"/>
                  </a:cubicBezTo>
                  <a:cubicBezTo>
                    <a:pt x="253429" y="162997"/>
                    <a:pt x="254644" y="158013"/>
                    <a:pt x="256650" y="153273"/>
                  </a:cubicBezTo>
                  <a:cubicBezTo>
                    <a:pt x="257987" y="150295"/>
                    <a:pt x="259567" y="147256"/>
                    <a:pt x="259688" y="143974"/>
                  </a:cubicBezTo>
                  <a:cubicBezTo>
                    <a:pt x="259749" y="142151"/>
                    <a:pt x="259263" y="140328"/>
                    <a:pt x="258838" y="138505"/>
                  </a:cubicBezTo>
                  <a:cubicBezTo>
                    <a:pt x="257440" y="133035"/>
                    <a:pt x="256042" y="127565"/>
                    <a:pt x="255009" y="122096"/>
                  </a:cubicBezTo>
                  <a:cubicBezTo>
                    <a:pt x="254462" y="119239"/>
                    <a:pt x="254158" y="115836"/>
                    <a:pt x="256407" y="113830"/>
                  </a:cubicBezTo>
                  <a:cubicBezTo>
                    <a:pt x="256832" y="113466"/>
                    <a:pt x="257258" y="113162"/>
                    <a:pt x="257440" y="112676"/>
                  </a:cubicBezTo>
                  <a:cubicBezTo>
                    <a:pt x="258169" y="111035"/>
                    <a:pt x="254827" y="108968"/>
                    <a:pt x="256346" y="107753"/>
                  </a:cubicBezTo>
                  <a:cubicBezTo>
                    <a:pt x="257014" y="107206"/>
                    <a:pt x="258351" y="107510"/>
                    <a:pt x="258777" y="106781"/>
                  </a:cubicBezTo>
                  <a:cubicBezTo>
                    <a:pt x="259020" y="106355"/>
                    <a:pt x="258838" y="105930"/>
                    <a:pt x="258716" y="105504"/>
                  </a:cubicBezTo>
                  <a:cubicBezTo>
                    <a:pt x="257865" y="102587"/>
                    <a:pt x="258655" y="99548"/>
                    <a:pt x="259445" y="96692"/>
                  </a:cubicBezTo>
                  <a:cubicBezTo>
                    <a:pt x="260357" y="93228"/>
                    <a:pt x="261269" y="89764"/>
                    <a:pt x="262180" y="86300"/>
                  </a:cubicBezTo>
                  <a:lnTo>
                    <a:pt x="262180" y="0"/>
                  </a:lnTo>
                  <a:close/>
                </a:path>
              </a:pathLst>
            </a:custGeom>
            <a:solidFill>
              <a:schemeClr val="accent3"/>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4"/>
            <p:cNvSpPr/>
            <p:nvPr/>
          </p:nvSpPr>
          <p:spPr>
            <a:xfrm>
              <a:off x="916658" y="5583606"/>
              <a:ext cx="3759676" cy="2935240"/>
            </a:xfrm>
            <a:custGeom>
              <a:avLst/>
              <a:gdLst/>
              <a:ahLst/>
              <a:cxnLst/>
              <a:rect l="l" t="t" r="r" b="b"/>
              <a:pathLst>
                <a:path w="262181" h="204689"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4688"/>
                  </a:lnTo>
                  <a:cubicBezTo>
                    <a:pt x="1519" y="204384"/>
                    <a:pt x="2978" y="204080"/>
                    <a:pt x="4497" y="203776"/>
                  </a:cubicBezTo>
                  <a:cubicBezTo>
                    <a:pt x="7171" y="203229"/>
                    <a:pt x="9906" y="202622"/>
                    <a:pt x="12580" y="202318"/>
                  </a:cubicBezTo>
                  <a:cubicBezTo>
                    <a:pt x="16255" y="201842"/>
                    <a:pt x="19960" y="201736"/>
                    <a:pt x="23674" y="201736"/>
                  </a:cubicBezTo>
                  <a:cubicBezTo>
                    <a:pt x="25182" y="201736"/>
                    <a:pt x="26690" y="201753"/>
                    <a:pt x="28199" y="201771"/>
                  </a:cubicBezTo>
                  <a:cubicBezTo>
                    <a:pt x="28710" y="201782"/>
                    <a:pt x="29225" y="201791"/>
                    <a:pt x="29740" y="201791"/>
                  </a:cubicBezTo>
                  <a:cubicBezTo>
                    <a:pt x="32043" y="201791"/>
                    <a:pt x="34345" y="201610"/>
                    <a:pt x="36282" y="200616"/>
                  </a:cubicBezTo>
                  <a:cubicBezTo>
                    <a:pt x="37559" y="199948"/>
                    <a:pt x="38652" y="198914"/>
                    <a:pt x="40050" y="198428"/>
                  </a:cubicBezTo>
                  <a:cubicBezTo>
                    <a:pt x="40954" y="198070"/>
                    <a:pt x="41888" y="197938"/>
                    <a:pt x="42843" y="197938"/>
                  </a:cubicBezTo>
                  <a:cubicBezTo>
                    <a:pt x="45490" y="197938"/>
                    <a:pt x="48296" y="198949"/>
                    <a:pt x="51059" y="198949"/>
                  </a:cubicBezTo>
                  <a:cubicBezTo>
                    <a:pt x="51523" y="198949"/>
                    <a:pt x="51987" y="198921"/>
                    <a:pt x="52448" y="198854"/>
                  </a:cubicBezTo>
                  <a:cubicBezTo>
                    <a:pt x="53603" y="198671"/>
                    <a:pt x="54758" y="198246"/>
                    <a:pt x="55973" y="198003"/>
                  </a:cubicBezTo>
                  <a:cubicBezTo>
                    <a:pt x="57249" y="197760"/>
                    <a:pt x="58647" y="197699"/>
                    <a:pt x="59923" y="197577"/>
                  </a:cubicBezTo>
                  <a:cubicBezTo>
                    <a:pt x="63266" y="197152"/>
                    <a:pt x="66426" y="195937"/>
                    <a:pt x="69526" y="194660"/>
                  </a:cubicBezTo>
                  <a:lnTo>
                    <a:pt x="72018" y="193688"/>
                  </a:lnTo>
                  <a:cubicBezTo>
                    <a:pt x="75603" y="192229"/>
                    <a:pt x="79250" y="190710"/>
                    <a:pt x="81802" y="188036"/>
                  </a:cubicBezTo>
                  <a:cubicBezTo>
                    <a:pt x="82592" y="187185"/>
                    <a:pt x="83322" y="186152"/>
                    <a:pt x="84537" y="185848"/>
                  </a:cubicBezTo>
                  <a:cubicBezTo>
                    <a:pt x="84785" y="185786"/>
                    <a:pt x="85036" y="185760"/>
                    <a:pt x="85290" y="185760"/>
                  </a:cubicBezTo>
                  <a:cubicBezTo>
                    <a:pt x="86032" y="185760"/>
                    <a:pt x="86790" y="185986"/>
                    <a:pt x="87515" y="186213"/>
                  </a:cubicBezTo>
                  <a:cubicBezTo>
                    <a:pt x="91891" y="187550"/>
                    <a:pt x="96327" y="188704"/>
                    <a:pt x="100825" y="189920"/>
                  </a:cubicBezTo>
                  <a:cubicBezTo>
                    <a:pt x="102830" y="190467"/>
                    <a:pt x="104896" y="191014"/>
                    <a:pt x="106963" y="191500"/>
                  </a:cubicBezTo>
                  <a:cubicBezTo>
                    <a:pt x="108287" y="191853"/>
                    <a:pt x="109669" y="192078"/>
                    <a:pt x="111135" y="192078"/>
                  </a:cubicBezTo>
                  <a:cubicBezTo>
                    <a:pt x="112696" y="192078"/>
                    <a:pt x="114353" y="191823"/>
                    <a:pt x="116140" y="191196"/>
                  </a:cubicBezTo>
                  <a:cubicBezTo>
                    <a:pt x="117555" y="190682"/>
                    <a:pt x="119123" y="190388"/>
                    <a:pt x="120674" y="190388"/>
                  </a:cubicBezTo>
                  <a:cubicBezTo>
                    <a:pt x="122053" y="190388"/>
                    <a:pt x="123418" y="190620"/>
                    <a:pt x="124648" y="191135"/>
                  </a:cubicBezTo>
                  <a:cubicBezTo>
                    <a:pt x="126228" y="191804"/>
                    <a:pt x="127626" y="193080"/>
                    <a:pt x="129388" y="193323"/>
                  </a:cubicBezTo>
                  <a:cubicBezTo>
                    <a:pt x="129567" y="193342"/>
                    <a:pt x="129749" y="193349"/>
                    <a:pt x="129933" y="193349"/>
                  </a:cubicBezTo>
                  <a:cubicBezTo>
                    <a:pt x="130514" y="193349"/>
                    <a:pt x="131112" y="193278"/>
                    <a:pt x="131693" y="193278"/>
                  </a:cubicBezTo>
                  <a:cubicBezTo>
                    <a:pt x="132114" y="193278"/>
                    <a:pt x="132525" y="193315"/>
                    <a:pt x="132913" y="193445"/>
                  </a:cubicBezTo>
                  <a:cubicBezTo>
                    <a:pt x="133521" y="193688"/>
                    <a:pt x="134007" y="194053"/>
                    <a:pt x="134493" y="194356"/>
                  </a:cubicBezTo>
                  <a:cubicBezTo>
                    <a:pt x="135375" y="194839"/>
                    <a:pt x="136343" y="195039"/>
                    <a:pt x="137339" y="195039"/>
                  </a:cubicBezTo>
                  <a:cubicBezTo>
                    <a:pt x="139226" y="195039"/>
                    <a:pt x="141209" y="194320"/>
                    <a:pt x="142880" y="193445"/>
                  </a:cubicBezTo>
                  <a:cubicBezTo>
                    <a:pt x="145433" y="192108"/>
                    <a:pt x="147925" y="190406"/>
                    <a:pt x="150903" y="190345"/>
                  </a:cubicBezTo>
                  <a:cubicBezTo>
                    <a:pt x="150944" y="190345"/>
                    <a:pt x="150986" y="190344"/>
                    <a:pt x="151027" y="190344"/>
                  </a:cubicBezTo>
                  <a:cubicBezTo>
                    <a:pt x="154923" y="190344"/>
                    <a:pt x="158237" y="193143"/>
                    <a:pt x="162146" y="193323"/>
                  </a:cubicBezTo>
                  <a:cubicBezTo>
                    <a:pt x="162331" y="193335"/>
                    <a:pt x="162516" y="193341"/>
                    <a:pt x="162700" y="193341"/>
                  </a:cubicBezTo>
                  <a:cubicBezTo>
                    <a:pt x="164389" y="193341"/>
                    <a:pt x="166038" y="192880"/>
                    <a:pt x="167737" y="192716"/>
                  </a:cubicBezTo>
                  <a:cubicBezTo>
                    <a:pt x="168080" y="192694"/>
                    <a:pt x="168424" y="192685"/>
                    <a:pt x="168770" y="192685"/>
                  </a:cubicBezTo>
                  <a:cubicBezTo>
                    <a:pt x="170401" y="192685"/>
                    <a:pt x="172058" y="192882"/>
                    <a:pt x="173690" y="192882"/>
                  </a:cubicBezTo>
                  <a:cubicBezTo>
                    <a:pt x="174656" y="192882"/>
                    <a:pt x="175612" y="192813"/>
                    <a:pt x="176549" y="192594"/>
                  </a:cubicBezTo>
                  <a:cubicBezTo>
                    <a:pt x="179770" y="191865"/>
                    <a:pt x="182141" y="189494"/>
                    <a:pt x="185179" y="188218"/>
                  </a:cubicBezTo>
                  <a:cubicBezTo>
                    <a:pt x="186516" y="187671"/>
                    <a:pt x="188339" y="188401"/>
                    <a:pt x="190406" y="187307"/>
                  </a:cubicBezTo>
                  <a:cubicBezTo>
                    <a:pt x="191052" y="187005"/>
                    <a:pt x="191668" y="186887"/>
                    <a:pt x="192318" y="186887"/>
                  </a:cubicBezTo>
                  <a:cubicBezTo>
                    <a:pt x="192585" y="186887"/>
                    <a:pt x="192858" y="186907"/>
                    <a:pt x="193141" y="186942"/>
                  </a:cubicBezTo>
                  <a:cubicBezTo>
                    <a:pt x="193556" y="186997"/>
                    <a:pt x="193971" y="187021"/>
                    <a:pt x="194384" y="187021"/>
                  </a:cubicBezTo>
                  <a:cubicBezTo>
                    <a:pt x="196466" y="187021"/>
                    <a:pt x="198524" y="186434"/>
                    <a:pt x="200611" y="186434"/>
                  </a:cubicBezTo>
                  <a:cubicBezTo>
                    <a:pt x="200835" y="186434"/>
                    <a:pt x="201059" y="186441"/>
                    <a:pt x="201284" y="186456"/>
                  </a:cubicBezTo>
                  <a:cubicBezTo>
                    <a:pt x="204106" y="186686"/>
                    <a:pt x="206710" y="188172"/>
                    <a:pt x="209509" y="188172"/>
                  </a:cubicBezTo>
                  <a:cubicBezTo>
                    <a:pt x="209664" y="188172"/>
                    <a:pt x="209819" y="188167"/>
                    <a:pt x="209975" y="188157"/>
                  </a:cubicBezTo>
                  <a:cubicBezTo>
                    <a:pt x="212588" y="188036"/>
                    <a:pt x="214837" y="186456"/>
                    <a:pt x="217450" y="186091"/>
                  </a:cubicBezTo>
                  <a:cubicBezTo>
                    <a:pt x="218034" y="185982"/>
                    <a:pt x="218639" y="185960"/>
                    <a:pt x="219253" y="185960"/>
                  </a:cubicBezTo>
                  <a:cubicBezTo>
                    <a:pt x="219663" y="185960"/>
                    <a:pt x="220076" y="185970"/>
                    <a:pt x="220489" y="185970"/>
                  </a:cubicBezTo>
                  <a:cubicBezTo>
                    <a:pt x="222373" y="186030"/>
                    <a:pt x="224318" y="186091"/>
                    <a:pt x="226202" y="186395"/>
                  </a:cubicBezTo>
                  <a:cubicBezTo>
                    <a:pt x="227342" y="186558"/>
                    <a:pt x="228530" y="186769"/>
                    <a:pt x="229680" y="186769"/>
                  </a:cubicBezTo>
                  <a:cubicBezTo>
                    <a:pt x="229818" y="186769"/>
                    <a:pt x="229955" y="186766"/>
                    <a:pt x="230091" y="186760"/>
                  </a:cubicBezTo>
                  <a:cubicBezTo>
                    <a:pt x="231975" y="186638"/>
                    <a:pt x="233677" y="185848"/>
                    <a:pt x="235561" y="185666"/>
                  </a:cubicBezTo>
                  <a:cubicBezTo>
                    <a:pt x="235925" y="185626"/>
                    <a:pt x="236291" y="185609"/>
                    <a:pt x="236659" y="185609"/>
                  </a:cubicBezTo>
                  <a:cubicBezTo>
                    <a:pt x="238556" y="185609"/>
                    <a:pt x="240505" y="186053"/>
                    <a:pt x="242570" y="186053"/>
                  </a:cubicBezTo>
                  <a:cubicBezTo>
                    <a:pt x="243775" y="186053"/>
                    <a:pt x="245021" y="185902"/>
                    <a:pt x="246318" y="185423"/>
                  </a:cubicBezTo>
                  <a:cubicBezTo>
                    <a:pt x="245710" y="177400"/>
                    <a:pt x="247047" y="169257"/>
                    <a:pt x="250147" y="161721"/>
                  </a:cubicBezTo>
                  <a:cubicBezTo>
                    <a:pt x="251180" y="159229"/>
                    <a:pt x="252396" y="156737"/>
                    <a:pt x="253003" y="154124"/>
                  </a:cubicBezTo>
                  <a:cubicBezTo>
                    <a:pt x="253429" y="152240"/>
                    <a:pt x="253490" y="150295"/>
                    <a:pt x="253550" y="148289"/>
                  </a:cubicBezTo>
                  <a:cubicBezTo>
                    <a:pt x="253672" y="145980"/>
                    <a:pt x="253733" y="143610"/>
                    <a:pt x="253854" y="141240"/>
                  </a:cubicBezTo>
                  <a:cubicBezTo>
                    <a:pt x="253915" y="139173"/>
                    <a:pt x="253976" y="137107"/>
                    <a:pt x="253490" y="135101"/>
                  </a:cubicBezTo>
                  <a:cubicBezTo>
                    <a:pt x="253125" y="133521"/>
                    <a:pt x="252456" y="132063"/>
                    <a:pt x="252213" y="130483"/>
                  </a:cubicBezTo>
                  <a:cubicBezTo>
                    <a:pt x="251970" y="129206"/>
                    <a:pt x="252092" y="127869"/>
                    <a:pt x="251849" y="126593"/>
                  </a:cubicBezTo>
                  <a:cubicBezTo>
                    <a:pt x="251423" y="124101"/>
                    <a:pt x="249843" y="121853"/>
                    <a:pt x="250025" y="119422"/>
                  </a:cubicBezTo>
                  <a:cubicBezTo>
                    <a:pt x="250025" y="118388"/>
                    <a:pt x="250390" y="117416"/>
                    <a:pt x="250633" y="116444"/>
                  </a:cubicBezTo>
                  <a:cubicBezTo>
                    <a:pt x="250937" y="115167"/>
                    <a:pt x="251059" y="113891"/>
                    <a:pt x="251180" y="112554"/>
                  </a:cubicBezTo>
                  <a:cubicBezTo>
                    <a:pt x="251423" y="110123"/>
                    <a:pt x="252396" y="107753"/>
                    <a:pt x="252274" y="105383"/>
                  </a:cubicBezTo>
                  <a:cubicBezTo>
                    <a:pt x="252152" y="103377"/>
                    <a:pt x="252213" y="101432"/>
                    <a:pt x="253186" y="99609"/>
                  </a:cubicBezTo>
                  <a:cubicBezTo>
                    <a:pt x="254097" y="97786"/>
                    <a:pt x="255252" y="96023"/>
                    <a:pt x="255677" y="94079"/>
                  </a:cubicBezTo>
                  <a:cubicBezTo>
                    <a:pt x="255920" y="92924"/>
                    <a:pt x="255860" y="91648"/>
                    <a:pt x="256467" y="90615"/>
                  </a:cubicBezTo>
                  <a:cubicBezTo>
                    <a:pt x="256832" y="90068"/>
                    <a:pt x="257318" y="89581"/>
                    <a:pt x="257561" y="89034"/>
                  </a:cubicBezTo>
                  <a:cubicBezTo>
                    <a:pt x="258108" y="87515"/>
                    <a:pt x="256711" y="85874"/>
                    <a:pt x="256954" y="84294"/>
                  </a:cubicBezTo>
                  <a:cubicBezTo>
                    <a:pt x="257075" y="83808"/>
                    <a:pt x="257318" y="83261"/>
                    <a:pt x="257561" y="82835"/>
                  </a:cubicBezTo>
                  <a:cubicBezTo>
                    <a:pt x="258838" y="80283"/>
                    <a:pt x="260235" y="77730"/>
                    <a:pt x="262180" y="75603"/>
                  </a:cubicBezTo>
                  <a:lnTo>
                    <a:pt x="262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4" name="Google Shape;3054;p24"/>
            <p:cNvGrpSpPr/>
            <p:nvPr/>
          </p:nvGrpSpPr>
          <p:grpSpPr>
            <a:xfrm>
              <a:off x="916658" y="5583606"/>
              <a:ext cx="3759676" cy="2915193"/>
              <a:chOff x="916658" y="5583606"/>
              <a:chExt cx="3759676" cy="2915193"/>
            </a:xfrm>
          </p:grpSpPr>
          <p:sp>
            <p:nvSpPr>
              <p:cNvPr id="3055" name="Google Shape;3055;p24"/>
              <p:cNvSpPr/>
              <p:nvPr/>
            </p:nvSpPr>
            <p:spPr>
              <a:xfrm>
                <a:off x="1018616"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4"/>
              <p:cNvSpPr/>
              <p:nvPr/>
            </p:nvSpPr>
            <p:spPr>
              <a:xfrm>
                <a:off x="1018616" y="8173711"/>
                <a:ext cx="4374" cy="45329"/>
              </a:xfrm>
              <a:custGeom>
                <a:avLst/>
                <a:gdLst/>
                <a:ahLst/>
                <a:cxnLst/>
                <a:rect l="l" t="t" r="r" b="b"/>
                <a:pathLst>
                  <a:path w="305" h="3161" extrusionOk="0">
                    <a:moveTo>
                      <a:pt x="1" y="0"/>
                    </a:moveTo>
                    <a:lnTo>
                      <a:pt x="1" y="3161"/>
                    </a:lnTo>
                    <a:lnTo>
                      <a:pt x="304" y="316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4"/>
              <p:cNvSpPr/>
              <p:nvPr/>
            </p:nvSpPr>
            <p:spPr>
              <a:xfrm>
                <a:off x="1018616" y="6575374"/>
                <a:ext cx="4374" cy="54047"/>
              </a:xfrm>
              <a:custGeom>
                <a:avLst/>
                <a:gdLst/>
                <a:ahLst/>
                <a:cxnLst/>
                <a:rect l="l" t="t" r="r" b="b"/>
                <a:pathLst>
                  <a:path w="305" h="3769" extrusionOk="0">
                    <a:moveTo>
                      <a:pt x="1" y="0"/>
                    </a:moveTo>
                    <a:lnTo>
                      <a:pt x="1" y="3768"/>
                    </a:lnTo>
                    <a:lnTo>
                      <a:pt x="304" y="376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4"/>
              <p:cNvSpPr/>
              <p:nvPr/>
            </p:nvSpPr>
            <p:spPr>
              <a:xfrm>
                <a:off x="1018616"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4"/>
              <p:cNvSpPr/>
              <p:nvPr/>
            </p:nvSpPr>
            <p:spPr>
              <a:xfrm>
                <a:off x="1018616"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4"/>
              <p:cNvSpPr/>
              <p:nvPr/>
            </p:nvSpPr>
            <p:spPr>
              <a:xfrm>
                <a:off x="1018616" y="6143970"/>
                <a:ext cx="4374" cy="23546"/>
              </a:xfrm>
              <a:custGeom>
                <a:avLst/>
                <a:gdLst/>
                <a:ahLst/>
                <a:cxnLst/>
                <a:rect l="l" t="t" r="r" b="b"/>
                <a:pathLst>
                  <a:path w="305" h="1642" extrusionOk="0">
                    <a:moveTo>
                      <a:pt x="1" y="1"/>
                    </a:moveTo>
                    <a:lnTo>
                      <a:pt x="1" y="1642"/>
                    </a:lnTo>
                    <a:lnTo>
                      <a:pt x="304" y="1642"/>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4"/>
              <p:cNvSpPr/>
              <p:nvPr/>
            </p:nvSpPr>
            <p:spPr>
              <a:xfrm>
                <a:off x="1018616" y="8299200"/>
                <a:ext cx="4374" cy="25296"/>
              </a:xfrm>
              <a:custGeom>
                <a:avLst/>
                <a:gdLst/>
                <a:ahLst/>
                <a:cxnLst/>
                <a:rect l="l" t="t" r="r" b="b"/>
                <a:pathLst>
                  <a:path w="305" h="1764" extrusionOk="0">
                    <a:moveTo>
                      <a:pt x="1" y="1"/>
                    </a:moveTo>
                    <a:lnTo>
                      <a:pt x="1" y="1763"/>
                    </a:lnTo>
                    <a:lnTo>
                      <a:pt x="304" y="176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4"/>
              <p:cNvSpPr/>
              <p:nvPr/>
            </p:nvSpPr>
            <p:spPr>
              <a:xfrm>
                <a:off x="1018616" y="8482222"/>
                <a:ext cx="4374" cy="16577"/>
              </a:xfrm>
              <a:custGeom>
                <a:avLst/>
                <a:gdLst/>
                <a:ahLst/>
                <a:cxnLst/>
                <a:rect l="l" t="t" r="r" b="b"/>
                <a:pathLst>
                  <a:path w="305" h="1156" extrusionOk="0">
                    <a:moveTo>
                      <a:pt x="1" y="1"/>
                    </a:moveTo>
                    <a:lnTo>
                      <a:pt x="1" y="1155"/>
                    </a:lnTo>
                    <a:cubicBezTo>
                      <a:pt x="122" y="1094"/>
                      <a:pt x="183" y="1094"/>
                      <a:pt x="304" y="1094"/>
                    </a:cubicBez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4"/>
              <p:cNvSpPr/>
              <p:nvPr/>
            </p:nvSpPr>
            <p:spPr>
              <a:xfrm>
                <a:off x="1018616"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4"/>
              <p:cNvSpPr/>
              <p:nvPr/>
            </p:nvSpPr>
            <p:spPr>
              <a:xfrm>
                <a:off x="1018616" y="8327966"/>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4"/>
              <p:cNvSpPr/>
              <p:nvPr/>
            </p:nvSpPr>
            <p:spPr>
              <a:xfrm>
                <a:off x="1018616" y="7437294"/>
                <a:ext cx="4374" cy="116785"/>
              </a:xfrm>
              <a:custGeom>
                <a:avLst/>
                <a:gdLst/>
                <a:ahLst/>
                <a:cxnLst/>
                <a:rect l="l" t="t" r="r" b="b"/>
                <a:pathLst>
                  <a:path w="305" h="8144" extrusionOk="0">
                    <a:moveTo>
                      <a:pt x="1" y="0"/>
                    </a:moveTo>
                    <a:lnTo>
                      <a:pt x="1" y="8144"/>
                    </a:lnTo>
                    <a:lnTo>
                      <a:pt x="304" y="814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4"/>
              <p:cNvSpPr/>
              <p:nvPr/>
            </p:nvSpPr>
            <p:spPr>
              <a:xfrm>
                <a:off x="1018616"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4"/>
              <p:cNvSpPr/>
              <p:nvPr/>
            </p:nvSpPr>
            <p:spPr>
              <a:xfrm>
                <a:off x="1018616" y="6787147"/>
                <a:ext cx="4374" cy="138582"/>
              </a:xfrm>
              <a:custGeom>
                <a:avLst/>
                <a:gdLst/>
                <a:ahLst/>
                <a:cxnLst/>
                <a:rect l="l" t="t" r="r" b="b"/>
                <a:pathLst>
                  <a:path w="305" h="9664" extrusionOk="0">
                    <a:moveTo>
                      <a:pt x="1" y="0"/>
                    </a:moveTo>
                    <a:lnTo>
                      <a:pt x="1" y="9664"/>
                    </a:lnTo>
                    <a:lnTo>
                      <a:pt x="304" y="966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4"/>
              <p:cNvSpPr/>
              <p:nvPr/>
            </p:nvSpPr>
            <p:spPr>
              <a:xfrm>
                <a:off x="1018616" y="7006765"/>
                <a:ext cx="4374" cy="84549"/>
              </a:xfrm>
              <a:custGeom>
                <a:avLst/>
                <a:gdLst/>
                <a:ahLst/>
                <a:cxnLst/>
                <a:rect l="l" t="t" r="r" b="b"/>
                <a:pathLst>
                  <a:path w="305" h="5896" extrusionOk="0">
                    <a:moveTo>
                      <a:pt x="1" y="1"/>
                    </a:moveTo>
                    <a:lnTo>
                      <a:pt x="1" y="5896"/>
                    </a:lnTo>
                    <a:lnTo>
                      <a:pt x="304" y="589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4"/>
              <p:cNvSpPr/>
              <p:nvPr/>
            </p:nvSpPr>
            <p:spPr>
              <a:xfrm>
                <a:off x="1018616" y="7868685"/>
                <a:ext cx="4374" cy="147300"/>
              </a:xfrm>
              <a:custGeom>
                <a:avLst/>
                <a:gdLst/>
                <a:ahLst/>
                <a:cxnLst/>
                <a:rect l="l" t="t" r="r" b="b"/>
                <a:pathLst>
                  <a:path w="305" h="10272" extrusionOk="0">
                    <a:moveTo>
                      <a:pt x="1" y="0"/>
                    </a:moveTo>
                    <a:lnTo>
                      <a:pt x="1" y="10271"/>
                    </a:lnTo>
                    <a:lnTo>
                      <a:pt x="304" y="1027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4"/>
              <p:cNvSpPr/>
              <p:nvPr/>
            </p:nvSpPr>
            <p:spPr>
              <a:xfrm>
                <a:off x="1018616" y="7249039"/>
                <a:ext cx="4374" cy="107220"/>
              </a:xfrm>
              <a:custGeom>
                <a:avLst/>
                <a:gdLst/>
                <a:ahLst/>
                <a:cxnLst/>
                <a:rect l="l" t="t" r="r" b="b"/>
                <a:pathLst>
                  <a:path w="305" h="7477" extrusionOk="0">
                    <a:moveTo>
                      <a:pt x="1" y="1"/>
                    </a:moveTo>
                    <a:lnTo>
                      <a:pt x="1" y="7476"/>
                    </a:lnTo>
                    <a:lnTo>
                      <a:pt x="304" y="747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4"/>
              <p:cNvSpPr/>
              <p:nvPr/>
            </p:nvSpPr>
            <p:spPr>
              <a:xfrm>
                <a:off x="1018616"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4"/>
              <p:cNvSpPr/>
              <p:nvPr/>
            </p:nvSpPr>
            <p:spPr>
              <a:xfrm>
                <a:off x="1018616"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4"/>
              <p:cNvSpPr/>
              <p:nvPr/>
            </p:nvSpPr>
            <p:spPr>
              <a:xfrm>
                <a:off x="1018616" y="6016731"/>
                <a:ext cx="4374" cy="47078"/>
              </a:xfrm>
              <a:custGeom>
                <a:avLst/>
                <a:gdLst/>
                <a:ahLst/>
                <a:cxnLst/>
                <a:rect l="l" t="t" r="r" b="b"/>
                <a:pathLst>
                  <a:path w="305" h="3283" extrusionOk="0">
                    <a:moveTo>
                      <a:pt x="1" y="1"/>
                    </a:moveTo>
                    <a:lnTo>
                      <a:pt x="1" y="3283"/>
                    </a:lnTo>
                    <a:lnTo>
                      <a:pt x="304" y="328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4"/>
              <p:cNvSpPr/>
              <p:nvPr/>
            </p:nvSpPr>
            <p:spPr>
              <a:xfrm>
                <a:off x="1018616" y="7711805"/>
                <a:ext cx="4374" cy="75844"/>
              </a:xfrm>
              <a:custGeom>
                <a:avLst/>
                <a:gdLst/>
                <a:ahLst/>
                <a:cxnLst/>
                <a:rect l="l" t="t" r="r" b="b"/>
                <a:pathLst>
                  <a:path w="305" h="5289" extrusionOk="0">
                    <a:moveTo>
                      <a:pt x="1" y="1"/>
                    </a:moveTo>
                    <a:lnTo>
                      <a:pt x="1" y="5288"/>
                    </a:lnTo>
                    <a:lnTo>
                      <a:pt x="304" y="5288"/>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4"/>
              <p:cNvSpPr/>
              <p:nvPr/>
            </p:nvSpPr>
            <p:spPr>
              <a:xfrm>
                <a:off x="1018616"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4"/>
              <p:cNvSpPr/>
              <p:nvPr/>
            </p:nvSpPr>
            <p:spPr>
              <a:xfrm>
                <a:off x="1018616" y="6478637"/>
                <a:ext cx="4374" cy="15702"/>
              </a:xfrm>
              <a:custGeom>
                <a:avLst/>
                <a:gdLst/>
                <a:ahLst/>
                <a:cxnLst/>
                <a:rect l="l" t="t" r="r" b="b"/>
                <a:pathLst>
                  <a:path w="305" h="1095" extrusionOk="0">
                    <a:moveTo>
                      <a:pt x="1" y="0"/>
                    </a:moveTo>
                    <a:lnTo>
                      <a:pt x="1" y="1094"/>
                    </a:lnTo>
                    <a:lnTo>
                      <a:pt x="304" y="109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4"/>
              <p:cNvSpPr/>
              <p:nvPr/>
            </p:nvSpPr>
            <p:spPr>
              <a:xfrm>
                <a:off x="1018616"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4"/>
              <p:cNvSpPr/>
              <p:nvPr/>
            </p:nvSpPr>
            <p:spPr>
              <a:xfrm>
                <a:off x="1172871" y="7249039"/>
                <a:ext cx="4374" cy="68861"/>
              </a:xfrm>
              <a:custGeom>
                <a:avLst/>
                <a:gdLst/>
                <a:ahLst/>
                <a:cxnLst/>
                <a:rect l="l" t="t" r="r" b="b"/>
                <a:pathLst>
                  <a:path w="305" h="4802" extrusionOk="0">
                    <a:moveTo>
                      <a:pt x="1" y="1"/>
                    </a:moveTo>
                    <a:lnTo>
                      <a:pt x="1" y="4741"/>
                    </a:lnTo>
                    <a:cubicBezTo>
                      <a:pt x="122" y="4741"/>
                      <a:pt x="183" y="4802"/>
                      <a:pt x="305" y="4802"/>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4"/>
              <p:cNvSpPr/>
              <p:nvPr/>
            </p:nvSpPr>
            <p:spPr>
              <a:xfrm>
                <a:off x="1172871" y="8173711"/>
                <a:ext cx="4374" cy="6109"/>
              </a:xfrm>
              <a:custGeom>
                <a:avLst/>
                <a:gdLst/>
                <a:ahLst/>
                <a:cxnLst/>
                <a:rect l="l" t="t" r="r" b="b"/>
                <a:pathLst>
                  <a:path w="305" h="426" extrusionOk="0">
                    <a:moveTo>
                      <a:pt x="1" y="0"/>
                    </a:moveTo>
                    <a:lnTo>
                      <a:pt x="1" y="426"/>
                    </a:lnTo>
                    <a:lnTo>
                      <a:pt x="305" y="426"/>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4"/>
              <p:cNvSpPr/>
              <p:nvPr/>
            </p:nvSpPr>
            <p:spPr>
              <a:xfrm>
                <a:off x="1172871" y="6613720"/>
                <a:ext cx="4374" cy="15702"/>
              </a:xfrm>
              <a:custGeom>
                <a:avLst/>
                <a:gdLst/>
                <a:ahLst/>
                <a:cxnLst/>
                <a:rect l="l" t="t" r="r" b="b"/>
                <a:pathLst>
                  <a:path w="305" h="1095" extrusionOk="0">
                    <a:moveTo>
                      <a:pt x="305" y="0"/>
                    </a:moveTo>
                    <a:cubicBezTo>
                      <a:pt x="183" y="61"/>
                      <a:pt x="122" y="61"/>
                      <a:pt x="1" y="61"/>
                    </a:cubicBezTo>
                    <a:lnTo>
                      <a:pt x="1" y="1094"/>
                    </a:lnTo>
                    <a:lnTo>
                      <a:pt x="305" y="109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4"/>
              <p:cNvSpPr/>
              <p:nvPr/>
            </p:nvSpPr>
            <p:spPr>
              <a:xfrm>
                <a:off x="1172871" y="7907030"/>
                <a:ext cx="4374" cy="108955"/>
              </a:xfrm>
              <a:custGeom>
                <a:avLst/>
                <a:gdLst/>
                <a:ahLst/>
                <a:cxnLst/>
                <a:rect l="l" t="t" r="r" b="b"/>
                <a:pathLst>
                  <a:path w="305" h="7598" extrusionOk="0">
                    <a:moveTo>
                      <a:pt x="305" y="0"/>
                    </a:moveTo>
                    <a:cubicBezTo>
                      <a:pt x="183" y="61"/>
                      <a:pt x="122" y="61"/>
                      <a:pt x="1" y="61"/>
                    </a:cubicBezTo>
                    <a:lnTo>
                      <a:pt x="1" y="7597"/>
                    </a:lnTo>
                    <a:lnTo>
                      <a:pt x="305" y="7597"/>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4"/>
              <p:cNvSpPr/>
              <p:nvPr/>
            </p:nvSpPr>
            <p:spPr>
              <a:xfrm>
                <a:off x="117287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4"/>
              <p:cNvSpPr/>
              <p:nvPr/>
            </p:nvSpPr>
            <p:spPr>
              <a:xfrm>
                <a:off x="1172871" y="6787147"/>
                <a:ext cx="4374" cy="99362"/>
              </a:xfrm>
              <a:custGeom>
                <a:avLst/>
                <a:gdLst/>
                <a:ahLst/>
                <a:cxnLst/>
                <a:rect l="l" t="t" r="r" b="b"/>
                <a:pathLst>
                  <a:path w="305" h="6929" extrusionOk="0">
                    <a:moveTo>
                      <a:pt x="1" y="0"/>
                    </a:moveTo>
                    <a:lnTo>
                      <a:pt x="1" y="6929"/>
                    </a:lnTo>
                    <a:lnTo>
                      <a:pt x="305" y="6929"/>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4"/>
              <p:cNvSpPr/>
              <p:nvPr/>
            </p:nvSpPr>
            <p:spPr>
              <a:xfrm>
                <a:off x="117287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4"/>
              <p:cNvSpPr/>
              <p:nvPr/>
            </p:nvSpPr>
            <p:spPr>
              <a:xfrm>
                <a:off x="117287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4"/>
              <p:cNvSpPr/>
              <p:nvPr/>
            </p:nvSpPr>
            <p:spPr>
              <a:xfrm>
                <a:off x="1172871" y="6325242"/>
                <a:ext cx="4374" cy="130752"/>
              </a:xfrm>
              <a:custGeom>
                <a:avLst/>
                <a:gdLst/>
                <a:ahLst/>
                <a:cxnLst/>
                <a:rect l="l" t="t" r="r" b="b"/>
                <a:pathLst>
                  <a:path w="305" h="9118" extrusionOk="0">
                    <a:moveTo>
                      <a:pt x="1" y="1"/>
                    </a:moveTo>
                    <a:lnTo>
                      <a:pt x="1" y="9056"/>
                    </a:lnTo>
                    <a:cubicBezTo>
                      <a:pt x="122" y="9056"/>
                      <a:pt x="183" y="9117"/>
                      <a:pt x="305" y="9117"/>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4"/>
              <p:cNvSpPr/>
              <p:nvPr/>
            </p:nvSpPr>
            <p:spPr>
              <a:xfrm>
                <a:off x="117287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4"/>
              <p:cNvSpPr/>
              <p:nvPr/>
            </p:nvSpPr>
            <p:spPr>
              <a:xfrm>
                <a:off x="1172871" y="7711805"/>
                <a:ext cx="4374" cy="37499"/>
              </a:xfrm>
              <a:custGeom>
                <a:avLst/>
                <a:gdLst/>
                <a:ahLst/>
                <a:cxnLst/>
                <a:rect l="l" t="t" r="r" b="b"/>
                <a:pathLst>
                  <a:path w="305" h="2615" extrusionOk="0">
                    <a:moveTo>
                      <a:pt x="1" y="1"/>
                    </a:moveTo>
                    <a:lnTo>
                      <a:pt x="1" y="2554"/>
                    </a:lnTo>
                    <a:cubicBezTo>
                      <a:pt x="122" y="2554"/>
                      <a:pt x="183" y="2554"/>
                      <a:pt x="305" y="2614"/>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4"/>
              <p:cNvSpPr/>
              <p:nvPr/>
            </p:nvSpPr>
            <p:spPr>
              <a:xfrm>
                <a:off x="1172871" y="6016731"/>
                <a:ext cx="4374" cy="7858"/>
              </a:xfrm>
              <a:custGeom>
                <a:avLst/>
                <a:gdLst/>
                <a:ahLst/>
                <a:cxnLst/>
                <a:rect l="l" t="t" r="r" b="b"/>
                <a:pathLst>
                  <a:path w="305" h="548" extrusionOk="0">
                    <a:moveTo>
                      <a:pt x="1" y="1"/>
                    </a:moveTo>
                    <a:lnTo>
                      <a:pt x="1" y="548"/>
                    </a:lnTo>
                    <a:lnTo>
                      <a:pt x="305" y="548"/>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4"/>
              <p:cNvSpPr/>
              <p:nvPr/>
            </p:nvSpPr>
            <p:spPr>
              <a:xfrm>
                <a:off x="1172871" y="6183190"/>
                <a:ext cx="4374" cy="137721"/>
              </a:xfrm>
              <a:custGeom>
                <a:avLst/>
                <a:gdLst/>
                <a:ahLst/>
                <a:cxnLst/>
                <a:rect l="l" t="t" r="r" b="b"/>
                <a:pathLst>
                  <a:path w="305" h="9604" extrusionOk="0">
                    <a:moveTo>
                      <a:pt x="1" y="1"/>
                    </a:moveTo>
                    <a:lnTo>
                      <a:pt x="1" y="9603"/>
                    </a:lnTo>
                    <a:lnTo>
                      <a:pt x="305" y="9603"/>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4"/>
              <p:cNvSpPr/>
              <p:nvPr/>
            </p:nvSpPr>
            <p:spPr>
              <a:xfrm>
                <a:off x="117287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4"/>
              <p:cNvSpPr/>
              <p:nvPr/>
            </p:nvSpPr>
            <p:spPr>
              <a:xfrm>
                <a:off x="1172871" y="8338420"/>
                <a:ext cx="4374" cy="139457"/>
              </a:xfrm>
              <a:custGeom>
                <a:avLst/>
                <a:gdLst/>
                <a:ahLst/>
                <a:cxnLst/>
                <a:rect l="l" t="t" r="r" b="b"/>
                <a:pathLst>
                  <a:path w="305" h="9725" extrusionOk="0">
                    <a:moveTo>
                      <a:pt x="1" y="1"/>
                    </a:moveTo>
                    <a:lnTo>
                      <a:pt x="1" y="9725"/>
                    </a:lnTo>
                    <a:lnTo>
                      <a:pt x="305" y="972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4"/>
              <p:cNvSpPr/>
              <p:nvPr/>
            </p:nvSpPr>
            <p:spPr>
              <a:xfrm>
                <a:off x="117287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4"/>
              <p:cNvSpPr/>
              <p:nvPr/>
            </p:nvSpPr>
            <p:spPr>
              <a:xfrm>
                <a:off x="1172871" y="7045110"/>
                <a:ext cx="4374" cy="46203"/>
              </a:xfrm>
              <a:custGeom>
                <a:avLst/>
                <a:gdLst/>
                <a:ahLst/>
                <a:cxnLst/>
                <a:rect l="l" t="t" r="r" b="b"/>
                <a:pathLst>
                  <a:path w="305" h="3222" extrusionOk="0">
                    <a:moveTo>
                      <a:pt x="305" y="1"/>
                    </a:moveTo>
                    <a:cubicBezTo>
                      <a:pt x="183" y="1"/>
                      <a:pt x="122" y="1"/>
                      <a:pt x="1" y="61"/>
                    </a:cubicBezTo>
                    <a:lnTo>
                      <a:pt x="1" y="3222"/>
                    </a:lnTo>
                    <a:lnTo>
                      <a:pt x="305" y="3222"/>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4"/>
              <p:cNvSpPr/>
              <p:nvPr/>
            </p:nvSpPr>
            <p:spPr>
              <a:xfrm>
                <a:off x="1172871" y="7476500"/>
                <a:ext cx="4374" cy="77579"/>
              </a:xfrm>
              <a:custGeom>
                <a:avLst/>
                <a:gdLst/>
                <a:ahLst/>
                <a:cxnLst/>
                <a:rect l="l" t="t" r="r" b="b"/>
                <a:pathLst>
                  <a:path w="305" h="5410" extrusionOk="0">
                    <a:moveTo>
                      <a:pt x="1" y="1"/>
                    </a:moveTo>
                    <a:lnTo>
                      <a:pt x="1" y="5410"/>
                    </a:lnTo>
                    <a:lnTo>
                      <a:pt x="305" y="5410"/>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4"/>
              <p:cNvSpPr/>
              <p:nvPr/>
            </p:nvSpPr>
            <p:spPr>
              <a:xfrm>
                <a:off x="117287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4"/>
              <p:cNvSpPr/>
              <p:nvPr/>
            </p:nvSpPr>
            <p:spPr>
              <a:xfrm>
                <a:off x="1327126"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4"/>
              <p:cNvSpPr/>
              <p:nvPr/>
            </p:nvSpPr>
            <p:spPr>
              <a:xfrm>
                <a:off x="1327126"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4"/>
              <p:cNvSpPr/>
              <p:nvPr/>
            </p:nvSpPr>
            <p:spPr>
              <a:xfrm>
                <a:off x="1327126"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4"/>
              <p:cNvSpPr/>
              <p:nvPr/>
            </p:nvSpPr>
            <p:spPr>
              <a:xfrm>
                <a:off x="1327126"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4"/>
              <p:cNvSpPr/>
              <p:nvPr/>
            </p:nvSpPr>
            <p:spPr>
              <a:xfrm>
                <a:off x="1327126"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4"/>
              <p:cNvSpPr/>
              <p:nvPr/>
            </p:nvSpPr>
            <p:spPr>
              <a:xfrm>
                <a:off x="1327126"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4"/>
              <p:cNvSpPr/>
              <p:nvPr/>
            </p:nvSpPr>
            <p:spPr>
              <a:xfrm>
                <a:off x="1327126"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4"/>
              <p:cNvSpPr/>
              <p:nvPr/>
            </p:nvSpPr>
            <p:spPr>
              <a:xfrm>
                <a:off x="1327126"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4"/>
              <p:cNvSpPr/>
              <p:nvPr/>
            </p:nvSpPr>
            <p:spPr>
              <a:xfrm>
                <a:off x="1327126"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4"/>
              <p:cNvSpPr/>
              <p:nvPr/>
            </p:nvSpPr>
            <p:spPr>
              <a:xfrm>
                <a:off x="1327126"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4"/>
              <p:cNvSpPr/>
              <p:nvPr/>
            </p:nvSpPr>
            <p:spPr>
              <a:xfrm>
                <a:off x="1327126"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4"/>
              <p:cNvSpPr/>
              <p:nvPr/>
            </p:nvSpPr>
            <p:spPr>
              <a:xfrm>
                <a:off x="1327126"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4"/>
              <p:cNvSpPr/>
              <p:nvPr/>
            </p:nvSpPr>
            <p:spPr>
              <a:xfrm>
                <a:off x="1327126" y="8327966"/>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4"/>
              <p:cNvSpPr/>
              <p:nvPr/>
            </p:nvSpPr>
            <p:spPr>
              <a:xfrm>
                <a:off x="1327126"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4"/>
              <p:cNvSpPr/>
              <p:nvPr/>
            </p:nvSpPr>
            <p:spPr>
              <a:xfrm>
                <a:off x="1327126"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4"/>
              <p:cNvSpPr/>
              <p:nvPr/>
            </p:nvSpPr>
            <p:spPr>
              <a:xfrm>
                <a:off x="1327126"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4"/>
              <p:cNvSpPr/>
              <p:nvPr/>
            </p:nvSpPr>
            <p:spPr>
              <a:xfrm>
                <a:off x="1327126"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4"/>
              <p:cNvSpPr/>
              <p:nvPr/>
            </p:nvSpPr>
            <p:spPr>
              <a:xfrm>
                <a:off x="1327126"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4"/>
              <p:cNvSpPr/>
              <p:nvPr/>
            </p:nvSpPr>
            <p:spPr>
              <a:xfrm>
                <a:off x="1327126"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4"/>
              <p:cNvSpPr/>
              <p:nvPr/>
            </p:nvSpPr>
            <p:spPr>
              <a:xfrm>
                <a:off x="1481382"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4"/>
              <p:cNvSpPr/>
              <p:nvPr/>
            </p:nvSpPr>
            <p:spPr>
              <a:xfrm>
                <a:off x="1481382"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4"/>
              <p:cNvSpPr/>
              <p:nvPr/>
            </p:nvSpPr>
            <p:spPr>
              <a:xfrm>
                <a:off x="1481382"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4"/>
              <p:cNvSpPr/>
              <p:nvPr/>
            </p:nvSpPr>
            <p:spPr>
              <a:xfrm>
                <a:off x="1481382"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4"/>
              <p:cNvSpPr/>
              <p:nvPr/>
            </p:nvSpPr>
            <p:spPr>
              <a:xfrm>
                <a:off x="1481382"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4"/>
              <p:cNvSpPr/>
              <p:nvPr/>
            </p:nvSpPr>
            <p:spPr>
              <a:xfrm>
                <a:off x="1481382"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4"/>
              <p:cNvSpPr/>
              <p:nvPr/>
            </p:nvSpPr>
            <p:spPr>
              <a:xfrm>
                <a:off x="1481382"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4"/>
              <p:cNvSpPr/>
              <p:nvPr/>
            </p:nvSpPr>
            <p:spPr>
              <a:xfrm>
                <a:off x="1481382"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4"/>
              <p:cNvSpPr/>
              <p:nvPr/>
            </p:nvSpPr>
            <p:spPr>
              <a:xfrm>
                <a:off x="1481382"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4"/>
              <p:cNvSpPr/>
              <p:nvPr/>
            </p:nvSpPr>
            <p:spPr>
              <a:xfrm>
                <a:off x="1481382" y="8327966"/>
                <a:ext cx="3499" cy="106331"/>
              </a:xfrm>
              <a:custGeom>
                <a:avLst/>
                <a:gdLst/>
                <a:ahLst/>
                <a:cxnLst/>
                <a:rect l="l" t="t" r="r" b="b"/>
                <a:pathLst>
                  <a:path w="244" h="7415" extrusionOk="0">
                    <a:moveTo>
                      <a:pt x="1" y="0"/>
                    </a:moveTo>
                    <a:lnTo>
                      <a:pt x="1" y="7415"/>
                    </a:lnTo>
                    <a:cubicBezTo>
                      <a:pt x="62" y="7354"/>
                      <a:pt x="183" y="7293"/>
                      <a:pt x="244" y="7233"/>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4"/>
              <p:cNvSpPr/>
              <p:nvPr/>
            </p:nvSpPr>
            <p:spPr>
              <a:xfrm>
                <a:off x="1481382"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4"/>
              <p:cNvSpPr/>
              <p:nvPr/>
            </p:nvSpPr>
            <p:spPr>
              <a:xfrm>
                <a:off x="1481382"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4"/>
              <p:cNvSpPr/>
              <p:nvPr/>
            </p:nvSpPr>
            <p:spPr>
              <a:xfrm>
                <a:off x="1481382"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4"/>
              <p:cNvSpPr/>
              <p:nvPr/>
            </p:nvSpPr>
            <p:spPr>
              <a:xfrm>
                <a:off x="1481382"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4"/>
              <p:cNvSpPr/>
              <p:nvPr/>
            </p:nvSpPr>
            <p:spPr>
              <a:xfrm>
                <a:off x="1481382"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4"/>
              <p:cNvSpPr/>
              <p:nvPr/>
            </p:nvSpPr>
            <p:spPr>
              <a:xfrm>
                <a:off x="1481382"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4"/>
              <p:cNvSpPr/>
              <p:nvPr/>
            </p:nvSpPr>
            <p:spPr>
              <a:xfrm>
                <a:off x="1481382"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4"/>
              <p:cNvSpPr/>
              <p:nvPr/>
            </p:nvSpPr>
            <p:spPr>
              <a:xfrm>
                <a:off x="1481382"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4"/>
              <p:cNvSpPr/>
              <p:nvPr/>
            </p:nvSpPr>
            <p:spPr>
              <a:xfrm>
                <a:off x="1481382"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4"/>
              <p:cNvSpPr/>
              <p:nvPr/>
            </p:nvSpPr>
            <p:spPr>
              <a:xfrm>
                <a:off x="1634777"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4"/>
              <p:cNvSpPr/>
              <p:nvPr/>
            </p:nvSpPr>
            <p:spPr>
              <a:xfrm>
                <a:off x="1634777"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4"/>
              <p:cNvSpPr/>
              <p:nvPr/>
            </p:nvSpPr>
            <p:spPr>
              <a:xfrm>
                <a:off x="1634777"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4"/>
              <p:cNvSpPr/>
              <p:nvPr/>
            </p:nvSpPr>
            <p:spPr>
              <a:xfrm>
                <a:off x="1634777"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4"/>
              <p:cNvSpPr/>
              <p:nvPr/>
            </p:nvSpPr>
            <p:spPr>
              <a:xfrm>
                <a:off x="1634777"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4"/>
              <p:cNvSpPr/>
              <p:nvPr/>
            </p:nvSpPr>
            <p:spPr>
              <a:xfrm>
                <a:off x="1634777"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4"/>
              <p:cNvSpPr/>
              <p:nvPr/>
            </p:nvSpPr>
            <p:spPr>
              <a:xfrm>
                <a:off x="1634777"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4"/>
              <p:cNvSpPr/>
              <p:nvPr/>
            </p:nvSpPr>
            <p:spPr>
              <a:xfrm>
                <a:off x="1634777"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4"/>
              <p:cNvSpPr/>
              <p:nvPr/>
            </p:nvSpPr>
            <p:spPr>
              <a:xfrm>
                <a:off x="1634777"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4"/>
              <p:cNvSpPr/>
              <p:nvPr/>
            </p:nvSpPr>
            <p:spPr>
              <a:xfrm>
                <a:off x="1634777"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4"/>
              <p:cNvSpPr/>
              <p:nvPr/>
            </p:nvSpPr>
            <p:spPr>
              <a:xfrm>
                <a:off x="1634777"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4"/>
              <p:cNvSpPr/>
              <p:nvPr/>
            </p:nvSpPr>
            <p:spPr>
              <a:xfrm>
                <a:off x="1634777"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4"/>
              <p:cNvSpPr/>
              <p:nvPr/>
            </p:nvSpPr>
            <p:spPr>
              <a:xfrm>
                <a:off x="1634777"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4"/>
              <p:cNvSpPr/>
              <p:nvPr/>
            </p:nvSpPr>
            <p:spPr>
              <a:xfrm>
                <a:off x="1634777"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4"/>
              <p:cNvSpPr/>
              <p:nvPr/>
            </p:nvSpPr>
            <p:spPr>
              <a:xfrm>
                <a:off x="1634777"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4"/>
              <p:cNvSpPr/>
              <p:nvPr/>
            </p:nvSpPr>
            <p:spPr>
              <a:xfrm>
                <a:off x="1634777"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4"/>
              <p:cNvSpPr/>
              <p:nvPr/>
            </p:nvSpPr>
            <p:spPr>
              <a:xfrm>
                <a:off x="1634777" y="8327966"/>
                <a:ext cx="4359" cy="108955"/>
              </a:xfrm>
              <a:custGeom>
                <a:avLst/>
                <a:gdLst/>
                <a:ahLst/>
                <a:cxnLst/>
                <a:rect l="l" t="t" r="r" b="b"/>
                <a:pathLst>
                  <a:path w="304" h="7598" extrusionOk="0">
                    <a:moveTo>
                      <a:pt x="0" y="0"/>
                    </a:moveTo>
                    <a:lnTo>
                      <a:pt x="0" y="7597"/>
                    </a:lnTo>
                    <a:lnTo>
                      <a:pt x="304" y="7597"/>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4"/>
              <p:cNvSpPr/>
              <p:nvPr/>
            </p:nvSpPr>
            <p:spPr>
              <a:xfrm>
                <a:off x="1634777"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4"/>
              <p:cNvSpPr/>
              <p:nvPr/>
            </p:nvSpPr>
            <p:spPr>
              <a:xfrm>
                <a:off x="1634777"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4"/>
              <p:cNvSpPr/>
              <p:nvPr/>
            </p:nvSpPr>
            <p:spPr>
              <a:xfrm>
                <a:off x="1789032"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4"/>
              <p:cNvSpPr/>
              <p:nvPr/>
            </p:nvSpPr>
            <p:spPr>
              <a:xfrm>
                <a:off x="1789032"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4"/>
              <p:cNvSpPr/>
              <p:nvPr/>
            </p:nvSpPr>
            <p:spPr>
              <a:xfrm>
                <a:off x="1789032"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4"/>
              <p:cNvSpPr/>
              <p:nvPr/>
            </p:nvSpPr>
            <p:spPr>
              <a:xfrm>
                <a:off x="1789032" y="8327966"/>
                <a:ext cx="4359" cy="87159"/>
              </a:xfrm>
              <a:custGeom>
                <a:avLst/>
                <a:gdLst/>
                <a:ahLst/>
                <a:cxnLst/>
                <a:rect l="l" t="t" r="r" b="b"/>
                <a:pathLst>
                  <a:path w="304" h="6078" extrusionOk="0">
                    <a:moveTo>
                      <a:pt x="0" y="0"/>
                    </a:moveTo>
                    <a:lnTo>
                      <a:pt x="0" y="6078"/>
                    </a:lnTo>
                    <a:lnTo>
                      <a:pt x="304" y="607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4"/>
              <p:cNvSpPr/>
              <p:nvPr/>
            </p:nvSpPr>
            <p:spPr>
              <a:xfrm>
                <a:off x="1789032"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4"/>
              <p:cNvSpPr/>
              <p:nvPr/>
            </p:nvSpPr>
            <p:spPr>
              <a:xfrm>
                <a:off x="1789032"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4"/>
              <p:cNvSpPr/>
              <p:nvPr/>
            </p:nvSpPr>
            <p:spPr>
              <a:xfrm>
                <a:off x="1789032"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4"/>
              <p:cNvSpPr/>
              <p:nvPr/>
            </p:nvSpPr>
            <p:spPr>
              <a:xfrm>
                <a:off x="1789032"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4"/>
              <p:cNvSpPr/>
              <p:nvPr/>
            </p:nvSpPr>
            <p:spPr>
              <a:xfrm>
                <a:off x="1789032"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4"/>
              <p:cNvSpPr/>
              <p:nvPr/>
            </p:nvSpPr>
            <p:spPr>
              <a:xfrm>
                <a:off x="1789032"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4"/>
              <p:cNvSpPr/>
              <p:nvPr/>
            </p:nvSpPr>
            <p:spPr>
              <a:xfrm>
                <a:off x="1789032"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4"/>
              <p:cNvSpPr/>
              <p:nvPr/>
            </p:nvSpPr>
            <p:spPr>
              <a:xfrm>
                <a:off x="1789032"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4"/>
              <p:cNvSpPr/>
              <p:nvPr/>
            </p:nvSpPr>
            <p:spPr>
              <a:xfrm>
                <a:off x="1789032"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4"/>
              <p:cNvSpPr/>
              <p:nvPr/>
            </p:nvSpPr>
            <p:spPr>
              <a:xfrm>
                <a:off x="1789032"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4"/>
              <p:cNvSpPr/>
              <p:nvPr/>
            </p:nvSpPr>
            <p:spPr>
              <a:xfrm>
                <a:off x="1789032"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4"/>
              <p:cNvSpPr/>
              <p:nvPr/>
            </p:nvSpPr>
            <p:spPr>
              <a:xfrm>
                <a:off x="1789032"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4"/>
              <p:cNvSpPr/>
              <p:nvPr/>
            </p:nvSpPr>
            <p:spPr>
              <a:xfrm>
                <a:off x="1789032"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4"/>
              <p:cNvSpPr/>
              <p:nvPr/>
            </p:nvSpPr>
            <p:spPr>
              <a:xfrm>
                <a:off x="1789032"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4"/>
              <p:cNvSpPr/>
              <p:nvPr/>
            </p:nvSpPr>
            <p:spPr>
              <a:xfrm>
                <a:off x="1789032"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4"/>
              <p:cNvSpPr/>
              <p:nvPr/>
            </p:nvSpPr>
            <p:spPr>
              <a:xfrm>
                <a:off x="194328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4"/>
              <p:cNvSpPr/>
              <p:nvPr/>
            </p:nvSpPr>
            <p:spPr>
              <a:xfrm>
                <a:off x="194328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4"/>
              <p:cNvSpPr/>
              <p:nvPr/>
            </p:nvSpPr>
            <p:spPr>
              <a:xfrm>
                <a:off x="194328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4"/>
              <p:cNvSpPr/>
              <p:nvPr/>
            </p:nvSpPr>
            <p:spPr>
              <a:xfrm>
                <a:off x="194328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4"/>
              <p:cNvSpPr/>
              <p:nvPr/>
            </p:nvSpPr>
            <p:spPr>
              <a:xfrm>
                <a:off x="1943287"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4"/>
              <p:cNvSpPr/>
              <p:nvPr/>
            </p:nvSpPr>
            <p:spPr>
              <a:xfrm>
                <a:off x="1943287" y="8327966"/>
                <a:ext cx="4359" cy="35750"/>
              </a:xfrm>
              <a:custGeom>
                <a:avLst/>
                <a:gdLst/>
                <a:ahLst/>
                <a:cxnLst/>
                <a:rect l="l" t="t" r="r" b="b"/>
                <a:pathLst>
                  <a:path w="304" h="2493" extrusionOk="0">
                    <a:moveTo>
                      <a:pt x="0" y="0"/>
                    </a:moveTo>
                    <a:lnTo>
                      <a:pt x="0" y="2492"/>
                    </a:lnTo>
                    <a:lnTo>
                      <a:pt x="304" y="243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4"/>
              <p:cNvSpPr/>
              <p:nvPr/>
            </p:nvSpPr>
            <p:spPr>
              <a:xfrm>
                <a:off x="194328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4"/>
              <p:cNvSpPr/>
              <p:nvPr/>
            </p:nvSpPr>
            <p:spPr>
              <a:xfrm>
                <a:off x="194328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4"/>
              <p:cNvSpPr/>
              <p:nvPr/>
            </p:nvSpPr>
            <p:spPr>
              <a:xfrm>
                <a:off x="194328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4"/>
              <p:cNvSpPr/>
              <p:nvPr/>
            </p:nvSpPr>
            <p:spPr>
              <a:xfrm>
                <a:off x="194328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4"/>
              <p:cNvSpPr/>
              <p:nvPr/>
            </p:nvSpPr>
            <p:spPr>
              <a:xfrm>
                <a:off x="194328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4"/>
              <p:cNvSpPr/>
              <p:nvPr/>
            </p:nvSpPr>
            <p:spPr>
              <a:xfrm>
                <a:off x="194328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4"/>
              <p:cNvSpPr/>
              <p:nvPr/>
            </p:nvSpPr>
            <p:spPr>
              <a:xfrm>
                <a:off x="194328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4"/>
              <p:cNvSpPr/>
              <p:nvPr/>
            </p:nvSpPr>
            <p:spPr>
              <a:xfrm>
                <a:off x="194328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4"/>
              <p:cNvSpPr/>
              <p:nvPr/>
            </p:nvSpPr>
            <p:spPr>
              <a:xfrm>
                <a:off x="194328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4"/>
              <p:cNvSpPr/>
              <p:nvPr/>
            </p:nvSpPr>
            <p:spPr>
              <a:xfrm>
                <a:off x="194328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4"/>
              <p:cNvSpPr/>
              <p:nvPr/>
            </p:nvSpPr>
            <p:spPr>
              <a:xfrm>
                <a:off x="194328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4"/>
              <p:cNvSpPr/>
              <p:nvPr/>
            </p:nvSpPr>
            <p:spPr>
              <a:xfrm>
                <a:off x="194328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4"/>
              <p:cNvSpPr/>
              <p:nvPr/>
            </p:nvSpPr>
            <p:spPr>
              <a:xfrm>
                <a:off x="194328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4"/>
              <p:cNvSpPr/>
              <p:nvPr/>
            </p:nvSpPr>
            <p:spPr>
              <a:xfrm>
                <a:off x="2097543"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4"/>
              <p:cNvSpPr/>
              <p:nvPr/>
            </p:nvSpPr>
            <p:spPr>
              <a:xfrm>
                <a:off x="2097543"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4"/>
              <p:cNvSpPr/>
              <p:nvPr/>
            </p:nvSpPr>
            <p:spPr>
              <a:xfrm>
                <a:off x="2097543"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4"/>
              <p:cNvSpPr/>
              <p:nvPr/>
            </p:nvSpPr>
            <p:spPr>
              <a:xfrm>
                <a:off x="2097543" y="8173711"/>
                <a:ext cx="3499" cy="98487"/>
              </a:xfrm>
              <a:custGeom>
                <a:avLst/>
                <a:gdLst/>
                <a:ahLst/>
                <a:cxnLst/>
                <a:rect l="l" t="t" r="r" b="b"/>
                <a:pathLst>
                  <a:path w="244" h="6868" extrusionOk="0">
                    <a:moveTo>
                      <a:pt x="0" y="0"/>
                    </a:moveTo>
                    <a:lnTo>
                      <a:pt x="0" y="6868"/>
                    </a:lnTo>
                    <a:cubicBezTo>
                      <a:pt x="61" y="6746"/>
                      <a:pt x="182" y="6686"/>
                      <a:pt x="243" y="656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4"/>
              <p:cNvSpPr/>
              <p:nvPr/>
            </p:nvSpPr>
            <p:spPr>
              <a:xfrm>
                <a:off x="2097543"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4"/>
              <p:cNvSpPr/>
              <p:nvPr/>
            </p:nvSpPr>
            <p:spPr>
              <a:xfrm>
                <a:off x="2097543"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4"/>
              <p:cNvSpPr/>
              <p:nvPr/>
            </p:nvSpPr>
            <p:spPr>
              <a:xfrm>
                <a:off x="2097543"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4"/>
              <p:cNvSpPr/>
              <p:nvPr/>
            </p:nvSpPr>
            <p:spPr>
              <a:xfrm>
                <a:off x="2097543"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4"/>
              <p:cNvSpPr/>
              <p:nvPr/>
            </p:nvSpPr>
            <p:spPr>
              <a:xfrm>
                <a:off x="2097543"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4"/>
              <p:cNvSpPr/>
              <p:nvPr/>
            </p:nvSpPr>
            <p:spPr>
              <a:xfrm>
                <a:off x="2097543"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4"/>
              <p:cNvSpPr/>
              <p:nvPr/>
            </p:nvSpPr>
            <p:spPr>
              <a:xfrm>
                <a:off x="2097543"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4"/>
              <p:cNvSpPr/>
              <p:nvPr/>
            </p:nvSpPr>
            <p:spPr>
              <a:xfrm>
                <a:off x="2097543"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4"/>
              <p:cNvSpPr/>
              <p:nvPr/>
            </p:nvSpPr>
            <p:spPr>
              <a:xfrm>
                <a:off x="2097543"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4"/>
              <p:cNvSpPr/>
              <p:nvPr/>
            </p:nvSpPr>
            <p:spPr>
              <a:xfrm>
                <a:off x="2097543"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4"/>
              <p:cNvSpPr/>
              <p:nvPr/>
            </p:nvSpPr>
            <p:spPr>
              <a:xfrm>
                <a:off x="2097543"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4"/>
              <p:cNvSpPr/>
              <p:nvPr/>
            </p:nvSpPr>
            <p:spPr>
              <a:xfrm>
                <a:off x="2097543"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4"/>
              <p:cNvSpPr/>
              <p:nvPr/>
            </p:nvSpPr>
            <p:spPr>
              <a:xfrm>
                <a:off x="2097543"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4"/>
              <p:cNvSpPr/>
              <p:nvPr/>
            </p:nvSpPr>
            <p:spPr>
              <a:xfrm>
                <a:off x="2097543"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4"/>
              <p:cNvSpPr/>
              <p:nvPr/>
            </p:nvSpPr>
            <p:spPr>
              <a:xfrm>
                <a:off x="2251798"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4"/>
              <p:cNvSpPr/>
              <p:nvPr/>
            </p:nvSpPr>
            <p:spPr>
              <a:xfrm>
                <a:off x="2251798"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4"/>
              <p:cNvSpPr/>
              <p:nvPr/>
            </p:nvSpPr>
            <p:spPr>
              <a:xfrm>
                <a:off x="2251798"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4"/>
              <p:cNvSpPr/>
              <p:nvPr/>
            </p:nvSpPr>
            <p:spPr>
              <a:xfrm>
                <a:off x="2251798"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4"/>
              <p:cNvSpPr/>
              <p:nvPr/>
            </p:nvSpPr>
            <p:spPr>
              <a:xfrm>
                <a:off x="2251798"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4"/>
              <p:cNvSpPr/>
              <p:nvPr/>
            </p:nvSpPr>
            <p:spPr>
              <a:xfrm>
                <a:off x="2251798"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4"/>
              <p:cNvSpPr/>
              <p:nvPr/>
            </p:nvSpPr>
            <p:spPr>
              <a:xfrm>
                <a:off x="2251798"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4"/>
              <p:cNvSpPr/>
              <p:nvPr/>
            </p:nvSpPr>
            <p:spPr>
              <a:xfrm>
                <a:off x="2251798"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4"/>
              <p:cNvSpPr/>
              <p:nvPr/>
            </p:nvSpPr>
            <p:spPr>
              <a:xfrm>
                <a:off x="2251798"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4"/>
              <p:cNvSpPr/>
              <p:nvPr/>
            </p:nvSpPr>
            <p:spPr>
              <a:xfrm>
                <a:off x="2251798"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4"/>
              <p:cNvSpPr/>
              <p:nvPr/>
            </p:nvSpPr>
            <p:spPr>
              <a:xfrm>
                <a:off x="2251798"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4"/>
              <p:cNvSpPr/>
              <p:nvPr/>
            </p:nvSpPr>
            <p:spPr>
              <a:xfrm>
                <a:off x="2251798"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4"/>
              <p:cNvSpPr/>
              <p:nvPr/>
            </p:nvSpPr>
            <p:spPr>
              <a:xfrm>
                <a:off x="2251798" y="8173711"/>
                <a:ext cx="3499" cy="105471"/>
              </a:xfrm>
              <a:custGeom>
                <a:avLst/>
                <a:gdLst/>
                <a:ahLst/>
                <a:cxnLst/>
                <a:rect l="l" t="t" r="r" b="b"/>
                <a:pathLst>
                  <a:path w="244" h="7355" extrusionOk="0">
                    <a:moveTo>
                      <a:pt x="0" y="0"/>
                    </a:moveTo>
                    <a:lnTo>
                      <a:pt x="0" y="7233"/>
                    </a:lnTo>
                    <a:cubicBezTo>
                      <a:pt x="61" y="7293"/>
                      <a:pt x="183" y="7293"/>
                      <a:pt x="243" y="735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4"/>
              <p:cNvSpPr/>
              <p:nvPr/>
            </p:nvSpPr>
            <p:spPr>
              <a:xfrm>
                <a:off x="2251798"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4"/>
              <p:cNvSpPr/>
              <p:nvPr/>
            </p:nvSpPr>
            <p:spPr>
              <a:xfrm>
                <a:off x="2251798"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4"/>
              <p:cNvSpPr/>
              <p:nvPr/>
            </p:nvSpPr>
            <p:spPr>
              <a:xfrm>
                <a:off x="2251798"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4"/>
              <p:cNvSpPr/>
              <p:nvPr/>
            </p:nvSpPr>
            <p:spPr>
              <a:xfrm>
                <a:off x="2251798"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4"/>
              <p:cNvSpPr/>
              <p:nvPr/>
            </p:nvSpPr>
            <p:spPr>
              <a:xfrm>
                <a:off x="2251798"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4"/>
              <p:cNvSpPr/>
              <p:nvPr/>
            </p:nvSpPr>
            <p:spPr>
              <a:xfrm>
                <a:off x="2405179"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4"/>
              <p:cNvSpPr/>
              <p:nvPr/>
            </p:nvSpPr>
            <p:spPr>
              <a:xfrm>
                <a:off x="2405179"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4"/>
              <p:cNvSpPr/>
              <p:nvPr/>
            </p:nvSpPr>
            <p:spPr>
              <a:xfrm>
                <a:off x="2405179"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4"/>
              <p:cNvSpPr/>
              <p:nvPr/>
            </p:nvSpPr>
            <p:spPr>
              <a:xfrm>
                <a:off x="2405179"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4"/>
              <p:cNvSpPr/>
              <p:nvPr/>
            </p:nvSpPr>
            <p:spPr>
              <a:xfrm>
                <a:off x="2405179"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4"/>
              <p:cNvSpPr/>
              <p:nvPr/>
            </p:nvSpPr>
            <p:spPr>
              <a:xfrm>
                <a:off x="2405179"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4"/>
              <p:cNvSpPr/>
              <p:nvPr/>
            </p:nvSpPr>
            <p:spPr>
              <a:xfrm>
                <a:off x="2405179"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4"/>
              <p:cNvSpPr/>
              <p:nvPr/>
            </p:nvSpPr>
            <p:spPr>
              <a:xfrm>
                <a:off x="2405179"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4"/>
              <p:cNvSpPr/>
              <p:nvPr/>
            </p:nvSpPr>
            <p:spPr>
              <a:xfrm>
                <a:off x="2405179"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4"/>
              <p:cNvSpPr/>
              <p:nvPr/>
            </p:nvSpPr>
            <p:spPr>
              <a:xfrm>
                <a:off x="2405179"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4"/>
              <p:cNvSpPr/>
              <p:nvPr/>
            </p:nvSpPr>
            <p:spPr>
              <a:xfrm>
                <a:off x="2405179"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4"/>
              <p:cNvSpPr/>
              <p:nvPr/>
            </p:nvSpPr>
            <p:spPr>
              <a:xfrm>
                <a:off x="2406054" y="8173711"/>
                <a:ext cx="3499" cy="146426"/>
              </a:xfrm>
              <a:custGeom>
                <a:avLst/>
                <a:gdLst/>
                <a:ahLst/>
                <a:cxnLst/>
                <a:rect l="l" t="t" r="r" b="b"/>
                <a:pathLst>
                  <a:path w="244" h="10211" extrusionOk="0">
                    <a:moveTo>
                      <a:pt x="0" y="0"/>
                    </a:moveTo>
                    <a:lnTo>
                      <a:pt x="0" y="10150"/>
                    </a:lnTo>
                    <a:cubicBezTo>
                      <a:pt x="61" y="10150"/>
                      <a:pt x="122" y="10150"/>
                      <a:pt x="243" y="10211"/>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4"/>
              <p:cNvSpPr/>
              <p:nvPr/>
            </p:nvSpPr>
            <p:spPr>
              <a:xfrm>
                <a:off x="2405179"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4"/>
              <p:cNvSpPr/>
              <p:nvPr/>
            </p:nvSpPr>
            <p:spPr>
              <a:xfrm>
                <a:off x="2405179"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4"/>
              <p:cNvSpPr/>
              <p:nvPr/>
            </p:nvSpPr>
            <p:spPr>
              <a:xfrm>
                <a:off x="2405179"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4"/>
              <p:cNvSpPr/>
              <p:nvPr/>
            </p:nvSpPr>
            <p:spPr>
              <a:xfrm>
                <a:off x="2405179"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4"/>
              <p:cNvSpPr/>
              <p:nvPr/>
            </p:nvSpPr>
            <p:spPr>
              <a:xfrm>
                <a:off x="2405179"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4"/>
              <p:cNvSpPr/>
              <p:nvPr/>
            </p:nvSpPr>
            <p:spPr>
              <a:xfrm>
                <a:off x="2405179"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4"/>
              <p:cNvSpPr/>
              <p:nvPr/>
            </p:nvSpPr>
            <p:spPr>
              <a:xfrm>
                <a:off x="2559434"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4"/>
              <p:cNvSpPr/>
              <p:nvPr/>
            </p:nvSpPr>
            <p:spPr>
              <a:xfrm>
                <a:off x="2559434"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4"/>
              <p:cNvSpPr/>
              <p:nvPr/>
            </p:nvSpPr>
            <p:spPr>
              <a:xfrm>
                <a:off x="2559434"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4"/>
              <p:cNvSpPr/>
              <p:nvPr/>
            </p:nvSpPr>
            <p:spPr>
              <a:xfrm>
                <a:off x="2559434"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4"/>
              <p:cNvSpPr/>
              <p:nvPr/>
            </p:nvSpPr>
            <p:spPr>
              <a:xfrm>
                <a:off x="2559434"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4"/>
              <p:cNvSpPr/>
              <p:nvPr/>
            </p:nvSpPr>
            <p:spPr>
              <a:xfrm>
                <a:off x="2559434"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4"/>
              <p:cNvSpPr/>
              <p:nvPr/>
            </p:nvSpPr>
            <p:spPr>
              <a:xfrm>
                <a:off x="2559434"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4"/>
              <p:cNvSpPr/>
              <p:nvPr/>
            </p:nvSpPr>
            <p:spPr>
              <a:xfrm>
                <a:off x="2559434"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4"/>
              <p:cNvSpPr/>
              <p:nvPr/>
            </p:nvSpPr>
            <p:spPr>
              <a:xfrm>
                <a:off x="2559434"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4"/>
              <p:cNvSpPr/>
              <p:nvPr/>
            </p:nvSpPr>
            <p:spPr>
              <a:xfrm>
                <a:off x="2559434"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4"/>
              <p:cNvSpPr/>
              <p:nvPr/>
            </p:nvSpPr>
            <p:spPr>
              <a:xfrm>
                <a:off x="2559434"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4"/>
              <p:cNvSpPr/>
              <p:nvPr/>
            </p:nvSpPr>
            <p:spPr>
              <a:xfrm>
                <a:off x="2559434"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4"/>
              <p:cNvSpPr/>
              <p:nvPr/>
            </p:nvSpPr>
            <p:spPr>
              <a:xfrm>
                <a:off x="2559434"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4"/>
              <p:cNvSpPr/>
              <p:nvPr/>
            </p:nvSpPr>
            <p:spPr>
              <a:xfrm>
                <a:off x="2559434"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4"/>
              <p:cNvSpPr/>
              <p:nvPr/>
            </p:nvSpPr>
            <p:spPr>
              <a:xfrm>
                <a:off x="2559434"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4"/>
              <p:cNvSpPr/>
              <p:nvPr/>
            </p:nvSpPr>
            <p:spPr>
              <a:xfrm>
                <a:off x="2559434"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4"/>
              <p:cNvSpPr/>
              <p:nvPr/>
            </p:nvSpPr>
            <p:spPr>
              <a:xfrm>
                <a:off x="2559434"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4"/>
              <p:cNvSpPr/>
              <p:nvPr/>
            </p:nvSpPr>
            <p:spPr>
              <a:xfrm>
                <a:off x="2559434"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4"/>
              <p:cNvSpPr/>
              <p:nvPr/>
            </p:nvSpPr>
            <p:spPr>
              <a:xfrm>
                <a:off x="2559434" y="8327966"/>
                <a:ext cx="4374" cy="4374"/>
              </a:xfrm>
              <a:custGeom>
                <a:avLst/>
                <a:gdLst/>
                <a:ahLst/>
                <a:cxnLst/>
                <a:rect l="l" t="t" r="r" b="b"/>
                <a:pathLst>
                  <a:path w="305" h="305" extrusionOk="0">
                    <a:moveTo>
                      <a:pt x="1" y="0"/>
                    </a:moveTo>
                    <a:lnTo>
                      <a:pt x="1" y="304"/>
                    </a:lnTo>
                    <a:cubicBezTo>
                      <a:pt x="122" y="304"/>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4"/>
              <p:cNvSpPr/>
              <p:nvPr/>
            </p:nvSpPr>
            <p:spPr>
              <a:xfrm>
                <a:off x="2713690"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4"/>
              <p:cNvSpPr/>
              <p:nvPr/>
            </p:nvSpPr>
            <p:spPr>
              <a:xfrm>
                <a:off x="2713690"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4"/>
              <p:cNvSpPr/>
              <p:nvPr/>
            </p:nvSpPr>
            <p:spPr>
              <a:xfrm>
                <a:off x="2713690"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4"/>
              <p:cNvSpPr/>
              <p:nvPr/>
            </p:nvSpPr>
            <p:spPr>
              <a:xfrm>
                <a:off x="2713690"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4"/>
              <p:cNvSpPr/>
              <p:nvPr/>
            </p:nvSpPr>
            <p:spPr>
              <a:xfrm>
                <a:off x="2713690"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4"/>
              <p:cNvSpPr/>
              <p:nvPr/>
            </p:nvSpPr>
            <p:spPr>
              <a:xfrm>
                <a:off x="2713690"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4"/>
              <p:cNvSpPr/>
              <p:nvPr/>
            </p:nvSpPr>
            <p:spPr>
              <a:xfrm>
                <a:off x="2713690"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4"/>
              <p:cNvSpPr/>
              <p:nvPr/>
            </p:nvSpPr>
            <p:spPr>
              <a:xfrm>
                <a:off x="2713690"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4"/>
              <p:cNvSpPr/>
              <p:nvPr/>
            </p:nvSpPr>
            <p:spPr>
              <a:xfrm>
                <a:off x="2713690"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4"/>
              <p:cNvSpPr/>
              <p:nvPr/>
            </p:nvSpPr>
            <p:spPr>
              <a:xfrm>
                <a:off x="2713690"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4"/>
              <p:cNvSpPr/>
              <p:nvPr/>
            </p:nvSpPr>
            <p:spPr>
              <a:xfrm>
                <a:off x="2713690"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4"/>
              <p:cNvSpPr/>
              <p:nvPr/>
            </p:nvSpPr>
            <p:spPr>
              <a:xfrm>
                <a:off x="2713690"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4"/>
              <p:cNvSpPr/>
              <p:nvPr/>
            </p:nvSpPr>
            <p:spPr>
              <a:xfrm>
                <a:off x="2713690"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4"/>
              <p:cNvSpPr/>
              <p:nvPr/>
            </p:nvSpPr>
            <p:spPr>
              <a:xfrm>
                <a:off x="2713690"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4"/>
              <p:cNvSpPr/>
              <p:nvPr/>
            </p:nvSpPr>
            <p:spPr>
              <a:xfrm>
                <a:off x="2713690"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4"/>
              <p:cNvSpPr/>
              <p:nvPr/>
            </p:nvSpPr>
            <p:spPr>
              <a:xfrm>
                <a:off x="2713690"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4"/>
              <p:cNvSpPr/>
              <p:nvPr/>
            </p:nvSpPr>
            <p:spPr>
              <a:xfrm>
                <a:off x="2713690"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4"/>
              <p:cNvSpPr/>
              <p:nvPr/>
            </p:nvSpPr>
            <p:spPr>
              <a:xfrm>
                <a:off x="2713690"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4"/>
              <p:cNvSpPr/>
              <p:nvPr/>
            </p:nvSpPr>
            <p:spPr>
              <a:xfrm>
                <a:off x="2713690" y="8327966"/>
                <a:ext cx="4374" cy="3499"/>
              </a:xfrm>
              <a:custGeom>
                <a:avLst/>
                <a:gdLst/>
                <a:ahLst/>
                <a:cxnLst/>
                <a:rect l="l" t="t" r="r" b="b"/>
                <a:pathLst>
                  <a:path w="305" h="244" extrusionOk="0">
                    <a:moveTo>
                      <a:pt x="1" y="0"/>
                    </a:moveTo>
                    <a:lnTo>
                      <a:pt x="1" y="122"/>
                    </a:lnTo>
                    <a:cubicBezTo>
                      <a:pt x="122" y="183"/>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4"/>
              <p:cNvSpPr/>
              <p:nvPr/>
            </p:nvSpPr>
            <p:spPr>
              <a:xfrm>
                <a:off x="2867945"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4"/>
              <p:cNvSpPr/>
              <p:nvPr/>
            </p:nvSpPr>
            <p:spPr>
              <a:xfrm>
                <a:off x="2867945"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4"/>
              <p:cNvSpPr/>
              <p:nvPr/>
            </p:nvSpPr>
            <p:spPr>
              <a:xfrm>
                <a:off x="2867945"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4"/>
              <p:cNvSpPr/>
              <p:nvPr/>
            </p:nvSpPr>
            <p:spPr>
              <a:xfrm>
                <a:off x="2867945"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4"/>
              <p:cNvSpPr/>
              <p:nvPr/>
            </p:nvSpPr>
            <p:spPr>
              <a:xfrm>
                <a:off x="2867945"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4"/>
              <p:cNvSpPr/>
              <p:nvPr/>
            </p:nvSpPr>
            <p:spPr>
              <a:xfrm>
                <a:off x="2867945"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4"/>
              <p:cNvSpPr/>
              <p:nvPr/>
            </p:nvSpPr>
            <p:spPr>
              <a:xfrm>
                <a:off x="2867945"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4"/>
              <p:cNvSpPr/>
              <p:nvPr/>
            </p:nvSpPr>
            <p:spPr>
              <a:xfrm>
                <a:off x="2867945"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4"/>
              <p:cNvSpPr/>
              <p:nvPr/>
            </p:nvSpPr>
            <p:spPr>
              <a:xfrm>
                <a:off x="2867945" y="8327966"/>
                <a:ext cx="3499" cy="51438"/>
              </a:xfrm>
              <a:custGeom>
                <a:avLst/>
                <a:gdLst/>
                <a:ahLst/>
                <a:cxnLst/>
                <a:rect l="l" t="t" r="r" b="b"/>
                <a:pathLst>
                  <a:path w="244" h="3587" extrusionOk="0">
                    <a:moveTo>
                      <a:pt x="1" y="0"/>
                    </a:moveTo>
                    <a:lnTo>
                      <a:pt x="1" y="3586"/>
                    </a:lnTo>
                    <a:lnTo>
                      <a:pt x="244" y="3586"/>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4"/>
              <p:cNvSpPr/>
              <p:nvPr/>
            </p:nvSpPr>
            <p:spPr>
              <a:xfrm>
                <a:off x="2867945"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4"/>
              <p:cNvSpPr/>
              <p:nvPr/>
            </p:nvSpPr>
            <p:spPr>
              <a:xfrm>
                <a:off x="2867945"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4"/>
              <p:cNvSpPr/>
              <p:nvPr/>
            </p:nvSpPr>
            <p:spPr>
              <a:xfrm>
                <a:off x="2867945"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4"/>
              <p:cNvSpPr/>
              <p:nvPr/>
            </p:nvSpPr>
            <p:spPr>
              <a:xfrm>
                <a:off x="2867945"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4"/>
              <p:cNvSpPr/>
              <p:nvPr/>
            </p:nvSpPr>
            <p:spPr>
              <a:xfrm>
                <a:off x="2867945"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4"/>
              <p:cNvSpPr/>
              <p:nvPr/>
            </p:nvSpPr>
            <p:spPr>
              <a:xfrm>
                <a:off x="2867945"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4"/>
              <p:cNvSpPr/>
              <p:nvPr/>
            </p:nvSpPr>
            <p:spPr>
              <a:xfrm>
                <a:off x="2867945"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4"/>
              <p:cNvSpPr/>
              <p:nvPr/>
            </p:nvSpPr>
            <p:spPr>
              <a:xfrm>
                <a:off x="2867945"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4"/>
              <p:cNvSpPr/>
              <p:nvPr/>
            </p:nvSpPr>
            <p:spPr>
              <a:xfrm>
                <a:off x="2867945"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4"/>
              <p:cNvSpPr/>
              <p:nvPr/>
            </p:nvSpPr>
            <p:spPr>
              <a:xfrm>
                <a:off x="2867945"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4"/>
              <p:cNvSpPr/>
              <p:nvPr/>
            </p:nvSpPr>
            <p:spPr>
              <a:xfrm>
                <a:off x="3022200"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4"/>
              <p:cNvSpPr/>
              <p:nvPr/>
            </p:nvSpPr>
            <p:spPr>
              <a:xfrm>
                <a:off x="3022200"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4"/>
              <p:cNvSpPr/>
              <p:nvPr/>
            </p:nvSpPr>
            <p:spPr>
              <a:xfrm>
                <a:off x="3022200"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4"/>
              <p:cNvSpPr/>
              <p:nvPr/>
            </p:nvSpPr>
            <p:spPr>
              <a:xfrm>
                <a:off x="3022200"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4"/>
              <p:cNvSpPr/>
              <p:nvPr/>
            </p:nvSpPr>
            <p:spPr>
              <a:xfrm>
                <a:off x="3022200"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4"/>
              <p:cNvSpPr/>
              <p:nvPr/>
            </p:nvSpPr>
            <p:spPr>
              <a:xfrm>
                <a:off x="3022200"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4"/>
              <p:cNvSpPr/>
              <p:nvPr/>
            </p:nvSpPr>
            <p:spPr>
              <a:xfrm>
                <a:off x="3022200"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4"/>
              <p:cNvSpPr/>
              <p:nvPr/>
            </p:nvSpPr>
            <p:spPr>
              <a:xfrm>
                <a:off x="3022200"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4"/>
              <p:cNvSpPr/>
              <p:nvPr/>
            </p:nvSpPr>
            <p:spPr>
              <a:xfrm>
                <a:off x="3022200"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4"/>
              <p:cNvSpPr/>
              <p:nvPr/>
            </p:nvSpPr>
            <p:spPr>
              <a:xfrm>
                <a:off x="3022200"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4"/>
              <p:cNvSpPr/>
              <p:nvPr/>
            </p:nvSpPr>
            <p:spPr>
              <a:xfrm>
                <a:off x="3022200"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4"/>
              <p:cNvSpPr/>
              <p:nvPr/>
            </p:nvSpPr>
            <p:spPr>
              <a:xfrm>
                <a:off x="3022200"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4"/>
              <p:cNvSpPr/>
              <p:nvPr/>
            </p:nvSpPr>
            <p:spPr>
              <a:xfrm>
                <a:off x="3022200" y="8327966"/>
                <a:ext cx="1764" cy="889"/>
              </a:xfrm>
              <a:custGeom>
                <a:avLst/>
                <a:gdLst/>
                <a:ahLst/>
                <a:cxnLst/>
                <a:rect l="l" t="t" r="r" b="b"/>
                <a:pathLst>
                  <a:path w="123" h="62" extrusionOk="0">
                    <a:moveTo>
                      <a:pt x="1" y="0"/>
                    </a:moveTo>
                    <a:lnTo>
                      <a:pt x="1" y="61"/>
                    </a:lnTo>
                    <a:cubicBezTo>
                      <a:pt x="1" y="0"/>
                      <a:pt x="61" y="0"/>
                      <a:pt x="1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4"/>
              <p:cNvSpPr/>
              <p:nvPr/>
            </p:nvSpPr>
            <p:spPr>
              <a:xfrm>
                <a:off x="3022200"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4"/>
              <p:cNvSpPr/>
              <p:nvPr/>
            </p:nvSpPr>
            <p:spPr>
              <a:xfrm>
                <a:off x="3022200"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4"/>
              <p:cNvSpPr/>
              <p:nvPr/>
            </p:nvSpPr>
            <p:spPr>
              <a:xfrm>
                <a:off x="3022200"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4"/>
              <p:cNvSpPr/>
              <p:nvPr/>
            </p:nvSpPr>
            <p:spPr>
              <a:xfrm>
                <a:off x="3022200"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4"/>
              <p:cNvSpPr/>
              <p:nvPr/>
            </p:nvSpPr>
            <p:spPr>
              <a:xfrm>
                <a:off x="3022200"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4"/>
              <p:cNvSpPr/>
              <p:nvPr/>
            </p:nvSpPr>
            <p:spPr>
              <a:xfrm>
                <a:off x="3022200"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4"/>
              <p:cNvSpPr/>
              <p:nvPr/>
            </p:nvSpPr>
            <p:spPr>
              <a:xfrm>
                <a:off x="3175581"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4"/>
              <p:cNvSpPr/>
              <p:nvPr/>
            </p:nvSpPr>
            <p:spPr>
              <a:xfrm>
                <a:off x="3175581"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4"/>
              <p:cNvSpPr/>
              <p:nvPr/>
            </p:nvSpPr>
            <p:spPr>
              <a:xfrm>
                <a:off x="3175581"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4"/>
              <p:cNvSpPr/>
              <p:nvPr/>
            </p:nvSpPr>
            <p:spPr>
              <a:xfrm>
                <a:off x="3175581"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4"/>
              <p:cNvSpPr/>
              <p:nvPr/>
            </p:nvSpPr>
            <p:spPr>
              <a:xfrm>
                <a:off x="317558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4"/>
              <p:cNvSpPr/>
              <p:nvPr/>
            </p:nvSpPr>
            <p:spPr>
              <a:xfrm>
                <a:off x="3175581"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4"/>
              <p:cNvSpPr/>
              <p:nvPr/>
            </p:nvSpPr>
            <p:spPr>
              <a:xfrm>
                <a:off x="317558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4"/>
              <p:cNvSpPr/>
              <p:nvPr/>
            </p:nvSpPr>
            <p:spPr>
              <a:xfrm>
                <a:off x="3175581"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4"/>
              <p:cNvSpPr/>
              <p:nvPr/>
            </p:nvSpPr>
            <p:spPr>
              <a:xfrm>
                <a:off x="3175581"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4"/>
              <p:cNvSpPr/>
              <p:nvPr/>
            </p:nvSpPr>
            <p:spPr>
              <a:xfrm>
                <a:off x="317558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4"/>
              <p:cNvSpPr/>
              <p:nvPr/>
            </p:nvSpPr>
            <p:spPr>
              <a:xfrm>
                <a:off x="3175581"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4"/>
              <p:cNvSpPr/>
              <p:nvPr/>
            </p:nvSpPr>
            <p:spPr>
              <a:xfrm>
                <a:off x="317558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4"/>
              <p:cNvSpPr/>
              <p:nvPr/>
            </p:nvSpPr>
            <p:spPr>
              <a:xfrm>
                <a:off x="3175581"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4"/>
              <p:cNvSpPr/>
              <p:nvPr/>
            </p:nvSpPr>
            <p:spPr>
              <a:xfrm>
                <a:off x="317558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4"/>
              <p:cNvSpPr/>
              <p:nvPr/>
            </p:nvSpPr>
            <p:spPr>
              <a:xfrm>
                <a:off x="317558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4"/>
              <p:cNvSpPr/>
              <p:nvPr/>
            </p:nvSpPr>
            <p:spPr>
              <a:xfrm>
                <a:off x="3175581"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4"/>
              <p:cNvSpPr/>
              <p:nvPr/>
            </p:nvSpPr>
            <p:spPr>
              <a:xfrm>
                <a:off x="3175581"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4"/>
              <p:cNvSpPr/>
              <p:nvPr/>
            </p:nvSpPr>
            <p:spPr>
              <a:xfrm>
                <a:off x="317558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4"/>
              <p:cNvSpPr/>
              <p:nvPr/>
            </p:nvSpPr>
            <p:spPr>
              <a:xfrm>
                <a:off x="3176456" y="8327966"/>
                <a:ext cx="3499" cy="13092"/>
              </a:xfrm>
              <a:custGeom>
                <a:avLst/>
                <a:gdLst/>
                <a:ahLst/>
                <a:cxnLst/>
                <a:rect l="l" t="t" r="r" b="b"/>
                <a:pathLst>
                  <a:path w="244" h="913" extrusionOk="0">
                    <a:moveTo>
                      <a:pt x="1" y="0"/>
                    </a:moveTo>
                    <a:lnTo>
                      <a:pt x="1" y="851"/>
                    </a:lnTo>
                    <a:cubicBezTo>
                      <a:pt x="61" y="851"/>
                      <a:pt x="122" y="912"/>
                      <a:pt x="244" y="91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4"/>
              <p:cNvSpPr/>
              <p:nvPr/>
            </p:nvSpPr>
            <p:spPr>
              <a:xfrm>
                <a:off x="3329836"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4"/>
              <p:cNvSpPr/>
              <p:nvPr/>
            </p:nvSpPr>
            <p:spPr>
              <a:xfrm>
                <a:off x="3329836"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4"/>
              <p:cNvSpPr/>
              <p:nvPr/>
            </p:nvSpPr>
            <p:spPr>
              <a:xfrm>
                <a:off x="3329836"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4"/>
              <p:cNvSpPr/>
              <p:nvPr/>
            </p:nvSpPr>
            <p:spPr>
              <a:xfrm>
                <a:off x="3329836"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4"/>
              <p:cNvSpPr/>
              <p:nvPr/>
            </p:nvSpPr>
            <p:spPr>
              <a:xfrm>
                <a:off x="3329836"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4"/>
              <p:cNvSpPr/>
              <p:nvPr/>
            </p:nvSpPr>
            <p:spPr>
              <a:xfrm>
                <a:off x="3329836"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4"/>
              <p:cNvSpPr/>
              <p:nvPr/>
            </p:nvSpPr>
            <p:spPr>
              <a:xfrm>
                <a:off x="3329836"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4"/>
              <p:cNvSpPr/>
              <p:nvPr/>
            </p:nvSpPr>
            <p:spPr>
              <a:xfrm>
                <a:off x="3329836"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4"/>
              <p:cNvSpPr/>
              <p:nvPr/>
            </p:nvSpPr>
            <p:spPr>
              <a:xfrm>
                <a:off x="3329836" y="8327966"/>
                <a:ext cx="4374" cy="20062"/>
              </a:xfrm>
              <a:custGeom>
                <a:avLst/>
                <a:gdLst/>
                <a:ahLst/>
                <a:cxnLst/>
                <a:rect l="l" t="t" r="r" b="b"/>
                <a:pathLst>
                  <a:path w="305" h="1399" extrusionOk="0">
                    <a:moveTo>
                      <a:pt x="1" y="0"/>
                    </a:moveTo>
                    <a:lnTo>
                      <a:pt x="1" y="1398"/>
                    </a:lnTo>
                    <a:lnTo>
                      <a:pt x="305" y="139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4"/>
              <p:cNvSpPr/>
              <p:nvPr/>
            </p:nvSpPr>
            <p:spPr>
              <a:xfrm>
                <a:off x="3329836"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4"/>
              <p:cNvSpPr/>
              <p:nvPr/>
            </p:nvSpPr>
            <p:spPr>
              <a:xfrm>
                <a:off x="3329836"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4"/>
              <p:cNvSpPr/>
              <p:nvPr/>
            </p:nvSpPr>
            <p:spPr>
              <a:xfrm>
                <a:off x="3329836"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4"/>
              <p:cNvSpPr/>
              <p:nvPr/>
            </p:nvSpPr>
            <p:spPr>
              <a:xfrm>
                <a:off x="3329836"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4"/>
              <p:cNvSpPr/>
              <p:nvPr/>
            </p:nvSpPr>
            <p:spPr>
              <a:xfrm>
                <a:off x="3329836"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4"/>
              <p:cNvSpPr/>
              <p:nvPr/>
            </p:nvSpPr>
            <p:spPr>
              <a:xfrm>
                <a:off x="3329836"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4"/>
              <p:cNvSpPr/>
              <p:nvPr/>
            </p:nvSpPr>
            <p:spPr>
              <a:xfrm>
                <a:off x="3329836"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4"/>
              <p:cNvSpPr/>
              <p:nvPr/>
            </p:nvSpPr>
            <p:spPr>
              <a:xfrm>
                <a:off x="3329836"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4"/>
              <p:cNvSpPr/>
              <p:nvPr/>
            </p:nvSpPr>
            <p:spPr>
              <a:xfrm>
                <a:off x="3329836"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4"/>
              <p:cNvSpPr/>
              <p:nvPr/>
            </p:nvSpPr>
            <p:spPr>
              <a:xfrm>
                <a:off x="3329836"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4"/>
              <p:cNvSpPr/>
              <p:nvPr/>
            </p:nvSpPr>
            <p:spPr>
              <a:xfrm>
                <a:off x="3484106"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4"/>
              <p:cNvSpPr/>
              <p:nvPr/>
            </p:nvSpPr>
            <p:spPr>
              <a:xfrm>
                <a:off x="3484106"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4"/>
              <p:cNvSpPr/>
              <p:nvPr/>
            </p:nvSpPr>
            <p:spPr>
              <a:xfrm>
                <a:off x="3484106"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4"/>
              <p:cNvSpPr/>
              <p:nvPr/>
            </p:nvSpPr>
            <p:spPr>
              <a:xfrm>
                <a:off x="3484106"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4"/>
              <p:cNvSpPr/>
              <p:nvPr/>
            </p:nvSpPr>
            <p:spPr>
              <a:xfrm>
                <a:off x="3484106"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4"/>
              <p:cNvSpPr/>
              <p:nvPr/>
            </p:nvSpPr>
            <p:spPr>
              <a:xfrm>
                <a:off x="3484106"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4"/>
              <p:cNvSpPr/>
              <p:nvPr/>
            </p:nvSpPr>
            <p:spPr>
              <a:xfrm>
                <a:off x="3484106"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4"/>
              <p:cNvSpPr/>
              <p:nvPr/>
            </p:nvSpPr>
            <p:spPr>
              <a:xfrm>
                <a:off x="3484106"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4"/>
              <p:cNvSpPr/>
              <p:nvPr/>
            </p:nvSpPr>
            <p:spPr>
              <a:xfrm>
                <a:off x="3484106"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4"/>
              <p:cNvSpPr/>
              <p:nvPr/>
            </p:nvSpPr>
            <p:spPr>
              <a:xfrm>
                <a:off x="3484106"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4"/>
              <p:cNvSpPr/>
              <p:nvPr/>
            </p:nvSpPr>
            <p:spPr>
              <a:xfrm>
                <a:off x="3484106"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4"/>
              <p:cNvSpPr/>
              <p:nvPr/>
            </p:nvSpPr>
            <p:spPr>
              <a:xfrm>
                <a:off x="3484106"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4"/>
              <p:cNvSpPr/>
              <p:nvPr/>
            </p:nvSpPr>
            <p:spPr>
              <a:xfrm>
                <a:off x="3484106"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4"/>
              <p:cNvSpPr/>
              <p:nvPr/>
            </p:nvSpPr>
            <p:spPr>
              <a:xfrm>
                <a:off x="3484106"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4"/>
              <p:cNvSpPr/>
              <p:nvPr/>
            </p:nvSpPr>
            <p:spPr>
              <a:xfrm>
                <a:off x="3484106" y="8327966"/>
                <a:ext cx="3499" cy="5248"/>
              </a:xfrm>
              <a:custGeom>
                <a:avLst/>
                <a:gdLst/>
                <a:ahLst/>
                <a:cxnLst/>
                <a:rect l="l" t="t" r="r" b="b"/>
                <a:pathLst>
                  <a:path w="244" h="366" extrusionOk="0">
                    <a:moveTo>
                      <a:pt x="0" y="0"/>
                    </a:moveTo>
                    <a:lnTo>
                      <a:pt x="0" y="365"/>
                    </a:lnTo>
                    <a:cubicBezTo>
                      <a:pt x="122" y="304"/>
                      <a:pt x="182" y="244"/>
                      <a:pt x="243" y="18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4"/>
              <p:cNvSpPr/>
              <p:nvPr/>
            </p:nvSpPr>
            <p:spPr>
              <a:xfrm>
                <a:off x="3484106"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4"/>
              <p:cNvSpPr/>
              <p:nvPr/>
            </p:nvSpPr>
            <p:spPr>
              <a:xfrm>
                <a:off x="3484106"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4"/>
              <p:cNvSpPr/>
              <p:nvPr/>
            </p:nvSpPr>
            <p:spPr>
              <a:xfrm>
                <a:off x="3484106"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4"/>
              <p:cNvSpPr/>
              <p:nvPr/>
            </p:nvSpPr>
            <p:spPr>
              <a:xfrm>
                <a:off x="3484106"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4"/>
              <p:cNvSpPr/>
              <p:nvPr/>
            </p:nvSpPr>
            <p:spPr>
              <a:xfrm>
                <a:off x="3638361"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4"/>
              <p:cNvSpPr/>
              <p:nvPr/>
            </p:nvSpPr>
            <p:spPr>
              <a:xfrm>
                <a:off x="3638361"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4"/>
              <p:cNvSpPr/>
              <p:nvPr/>
            </p:nvSpPr>
            <p:spPr>
              <a:xfrm>
                <a:off x="3638361"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4"/>
              <p:cNvSpPr/>
              <p:nvPr/>
            </p:nvSpPr>
            <p:spPr>
              <a:xfrm>
                <a:off x="3638361"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4"/>
              <p:cNvSpPr/>
              <p:nvPr/>
            </p:nvSpPr>
            <p:spPr>
              <a:xfrm>
                <a:off x="3638361"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4"/>
              <p:cNvSpPr/>
              <p:nvPr/>
            </p:nvSpPr>
            <p:spPr>
              <a:xfrm>
                <a:off x="3638361"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4"/>
              <p:cNvSpPr/>
              <p:nvPr/>
            </p:nvSpPr>
            <p:spPr>
              <a:xfrm>
                <a:off x="3638361"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4"/>
              <p:cNvSpPr/>
              <p:nvPr/>
            </p:nvSpPr>
            <p:spPr>
              <a:xfrm>
                <a:off x="3638361"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4"/>
              <p:cNvSpPr/>
              <p:nvPr/>
            </p:nvSpPr>
            <p:spPr>
              <a:xfrm>
                <a:off x="3638361" y="8173711"/>
                <a:ext cx="3499" cy="100237"/>
              </a:xfrm>
              <a:custGeom>
                <a:avLst/>
                <a:gdLst/>
                <a:ahLst/>
                <a:cxnLst/>
                <a:rect l="l" t="t" r="r" b="b"/>
                <a:pathLst>
                  <a:path w="244" h="6990" extrusionOk="0">
                    <a:moveTo>
                      <a:pt x="0" y="0"/>
                    </a:moveTo>
                    <a:lnTo>
                      <a:pt x="0" y="6989"/>
                    </a:lnTo>
                    <a:cubicBezTo>
                      <a:pt x="61" y="6989"/>
                      <a:pt x="182" y="6929"/>
                      <a:pt x="243" y="6929"/>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4"/>
              <p:cNvSpPr/>
              <p:nvPr/>
            </p:nvSpPr>
            <p:spPr>
              <a:xfrm>
                <a:off x="3638361"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4"/>
              <p:cNvSpPr/>
              <p:nvPr/>
            </p:nvSpPr>
            <p:spPr>
              <a:xfrm>
                <a:off x="3638361"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4"/>
              <p:cNvSpPr/>
              <p:nvPr/>
            </p:nvSpPr>
            <p:spPr>
              <a:xfrm>
                <a:off x="3638361"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4"/>
              <p:cNvSpPr/>
              <p:nvPr/>
            </p:nvSpPr>
            <p:spPr>
              <a:xfrm>
                <a:off x="3638361"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4"/>
              <p:cNvSpPr/>
              <p:nvPr/>
            </p:nvSpPr>
            <p:spPr>
              <a:xfrm>
                <a:off x="3638361"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4"/>
              <p:cNvSpPr/>
              <p:nvPr/>
            </p:nvSpPr>
            <p:spPr>
              <a:xfrm>
                <a:off x="3638361"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4"/>
              <p:cNvSpPr/>
              <p:nvPr/>
            </p:nvSpPr>
            <p:spPr>
              <a:xfrm>
                <a:off x="3638361"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4"/>
              <p:cNvSpPr/>
              <p:nvPr/>
            </p:nvSpPr>
            <p:spPr>
              <a:xfrm>
                <a:off x="3638361"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4"/>
              <p:cNvSpPr/>
              <p:nvPr/>
            </p:nvSpPr>
            <p:spPr>
              <a:xfrm>
                <a:off x="3638361"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4"/>
              <p:cNvSpPr/>
              <p:nvPr/>
            </p:nvSpPr>
            <p:spPr>
              <a:xfrm>
                <a:off x="379261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4"/>
              <p:cNvSpPr/>
              <p:nvPr/>
            </p:nvSpPr>
            <p:spPr>
              <a:xfrm>
                <a:off x="379261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4"/>
              <p:cNvSpPr/>
              <p:nvPr/>
            </p:nvSpPr>
            <p:spPr>
              <a:xfrm>
                <a:off x="379261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4"/>
              <p:cNvSpPr/>
              <p:nvPr/>
            </p:nvSpPr>
            <p:spPr>
              <a:xfrm>
                <a:off x="379261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4"/>
              <p:cNvSpPr/>
              <p:nvPr/>
            </p:nvSpPr>
            <p:spPr>
              <a:xfrm>
                <a:off x="379261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4"/>
              <p:cNvSpPr/>
              <p:nvPr/>
            </p:nvSpPr>
            <p:spPr>
              <a:xfrm>
                <a:off x="379261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4"/>
              <p:cNvSpPr/>
              <p:nvPr/>
            </p:nvSpPr>
            <p:spPr>
              <a:xfrm>
                <a:off x="379261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4"/>
              <p:cNvSpPr/>
              <p:nvPr/>
            </p:nvSpPr>
            <p:spPr>
              <a:xfrm>
                <a:off x="3792617" y="8173711"/>
                <a:ext cx="3499" cy="83674"/>
              </a:xfrm>
              <a:custGeom>
                <a:avLst/>
                <a:gdLst/>
                <a:ahLst/>
                <a:cxnLst/>
                <a:rect l="l" t="t" r="r" b="b"/>
                <a:pathLst>
                  <a:path w="244" h="5835" extrusionOk="0">
                    <a:moveTo>
                      <a:pt x="0" y="0"/>
                    </a:moveTo>
                    <a:lnTo>
                      <a:pt x="0" y="5835"/>
                    </a:lnTo>
                    <a:lnTo>
                      <a:pt x="243" y="5835"/>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4"/>
              <p:cNvSpPr/>
              <p:nvPr/>
            </p:nvSpPr>
            <p:spPr>
              <a:xfrm>
                <a:off x="379261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4"/>
              <p:cNvSpPr/>
              <p:nvPr/>
            </p:nvSpPr>
            <p:spPr>
              <a:xfrm>
                <a:off x="379261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4"/>
              <p:cNvSpPr/>
              <p:nvPr/>
            </p:nvSpPr>
            <p:spPr>
              <a:xfrm>
                <a:off x="379261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4"/>
              <p:cNvSpPr/>
              <p:nvPr/>
            </p:nvSpPr>
            <p:spPr>
              <a:xfrm>
                <a:off x="379261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4"/>
              <p:cNvSpPr/>
              <p:nvPr/>
            </p:nvSpPr>
            <p:spPr>
              <a:xfrm>
                <a:off x="379261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4"/>
              <p:cNvSpPr/>
              <p:nvPr/>
            </p:nvSpPr>
            <p:spPr>
              <a:xfrm>
                <a:off x="379261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4"/>
              <p:cNvSpPr/>
              <p:nvPr/>
            </p:nvSpPr>
            <p:spPr>
              <a:xfrm>
                <a:off x="379261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4"/>
              <p:cNvSpPr/>
              <p:nvPr/>
            </p:nvSpPr>
            <p:spPr>
              <a:xfrm>
                <a:off x="379261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4"/>
              <p:cNvSpPr/>
              <p:nvPr/>
            </p:nvSpPr>
            <p:spPr>
              <a:xfrm>
                <a:off x="379261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4"/>
              <p:cNvSpPr/>
              <p:nvPr/>
            </p:nvSpPr>
            <p:spPr>
              <a:xfrm>
                <a:off x="379261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4"/>
              <p:cNvSpPr/>
              <p:nvPr/>
            </p:nvSpPr>
            <p:spPr>
              <a:xfrm>
                <a:off x="3946872" y="8173711"/>
                <a:ext cx="3499" cy="106331"/>
              </a:xfrm>
              <a:custGeom>
                <a:avLst/>
                <a:gdLst/>
                <a:ahLst/>
                <a:cxnLst/>
                <a:rect l="l" t="t" r="r" b="b"/>
                <a:pathLst>
                  <a:path w="244" h="7415" extrusionOk="0">
                    <a:moveTo>
                      <a:pt x="0" y="0"/>
                    </a:moveTo>
                    <a:lnTo>
                      <a:pt x="0" y="7415"/>
                    </a:lnTo>
                    <a:cubicBezTo>
                      <a:pt x="61" y="7354"/>
                      <a:pt x="122" y="7354"/>
                      <a:pt x="243" y="729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4"/>
              <p:cNvSpPr/>
              <p:nvPr/>
            </p:nvSpPr>
            <p:spPr>
              <a:xfrm>
                <a:off x="3945997"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4"/>
              <p:cNvSpPr/>
              <p:nvPr/>
            </p:nvSpPr>
            <p:spPr>
              <a:xfrm>
                <a:off x="3945997"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4"/>
              <p:cNvSpPr/>
              <p:nvPr/>
            </p:nvSpPr>
            <p:spPr>
              <a:xfrm>
                <a:off x="3945997"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4"/>
              <p:cNvSpPr/>
              <p:nvPr/>
            </p:nvSpPr>
            <p:spPr>
              <a:xfrm>
                <a:off x="3945997"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4"/>
              <p:cNvSpPr/>
              <p:nvPr/>
            </p:nvSpPr>
            <p:spPr>
              <a:xfrm>
                <a:off x="3945997"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4"/>
              <p:cNvSpPr/>
              <p:nvPr/>
            </p:nvSpPr>
            <p:spPr>
              <a:xfrm>
                <a:off x="3945997"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4"/>
              <p:cNvSpPr/>
              <p:nvPr/>
            </p:nvSpPr>
            <p:spPr>
              <a:xfrm>
                <a:off x="3945997"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4"/>
              <p:cNvSpPr/>
              <p:nvPr/>
            </p:nvSpPr>
            <p:spPr>
              <a:xfrm>
                <a:off x="3945997"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4"/>
              <p:cNvSpPr/>
              <p:nvPr/>
            </p:nvSpPr>
            <p:spPr>
              <a:xfrm>
                <a:off x="3945997"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4"/>
              <p:cNvSpPr/>
              <p:nvPr/>
            </p:nvSpPr>
            <p:spPr>
              <a:xfrm>
                <a:off x="3945997"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4"/>
              <p:cNvSpPr/>
              <p:nvPr/>
            </p:nvSpPr>
            <p:spPr>
              <a:xfrm>
                <a:off x="3945997"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4"/>
              <p:cNvSpPr/>
              <p:nvPr/>
            </p:nvSpPr>
            <p:spPr>
              <a:xfrm>
                <a:off x="3945997"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4"/>
              <p:cNvSpPr/>
              <p:nvPr/>
            </p:nvSpPr>
            <p:spPr>
              <a:xfrm>
                <a:off x="3945997"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4"/>
              <p:cNvSpPr/>
              <p:nvPr/>
            </p:nvSpPr>
            <p:spPr>
              <a:xfrm>
                <a:off x="3945997"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4"/>
              <p:cNvSpPr/>
              <p:nvPr/>
            </p:nvSpPr>
            <p:spPr>
              <a:xfrm>
                <a:off x="3945997"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4"/>
              <p:cNvSpPr/>
              <p:nvPr/>
            </p:nvSpPr>
            <p:spPr>
              <a:xfrm>
                <a:off x="3945997"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4"/>
              <p:cNvSpPr/>
              <p:nvPr/>
            </p:nvSpPr>
            <p:spPr>
              <a:xfrm>
                <a:off x="3945997"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4"/>
              <p:cNvSpPr/>
              <p:nvPr/>
            </p:nvSpPr>
            <p:spPr>
              <a:xfrm>
                <a:off x="4100253" y="8173711"/>
                <a:ext cx="4374" cy="78454"/>
              </a:xfrm>
              <a:custGeom>
                <a:avLst/>
                <a:gdLst/>
                <a:ahLst/>
                <a:cxnLst/>
                <a:rect l="l" t="t" r="r" b="b"/>
                <a:pathLst>
                  <a:path w="305" h="5471" extrusionOk="0">
                    <a:moveTo>
                      <a:pt x="0" y="0"/>
                    </a:moveTo>
                    <a:lnTo>
                      <a:pt x="0" y="5470"/>
                    </a:lnTo>
                    <a:lnTo>
                      <a:pt x="304" y="5470"/>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4"/>
              <p:cNvSpPr/>
              <p:nvPr/>
            </p:nvSpPr>
            <p:spPr>
              <a:xfrm>
                <a:off x="4100253"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4"/>
              <p:cNvSpPr/>
              <p:nvPr/>
            </p:nvSpPr>
            <p:spPr>
              <a:xfrm>
                <a:off x="4100253"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4"/>
              <p:cNvSpPr/>
              <p:nvPr/>
            </p:nvSpPr>
            <p:spPr>
              <a:xfrm>
                <a:off x="4100253"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4"/>
              <p:cNvSpPr/>
              <p:nvPr/>
            </p:nvSpPr>
            <p:spPr>
              <a:xfrm>
                <a:off x="4100253"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4"/>
              <p:cNvSpPr/>
              <p:nvPr/>
            </p:nvSpPr>
            <p:spPr>
              <a:xfrm>
                <a:off x="4100253"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4"/>
              <p:cNvSpPr/>
              <p:nvPr/>
            </p:nvSpPr>
            <p:spPr>
              <a:xfrm>
                <a:off x="4100253"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4"/>
              <p:cNvSpPr/>
              <p:nvPr/>
            </p:nvSpPr>
            <p:spPr>
              <a:xfrm>
                <a:off x="4100253"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4"/>
              <p:cNvSpPr/>
              <p:nvPr/>
            </p:nvSpPr>
            <p:spPr>
              <a:xfrm>
                <a:off x="4100253"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4"/>
              <p:cNvSpPr/>
              <p:nvPr/>
            </p:nvSpPr>
            <p:spPr>
              <a:xfrm>
                <a:off x="4100253"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4"/>
              <p:cNvSpPr/>
              <p:nvPr/>
            </p:nvSpPr>
            <p:spPr>
              <a:xfrm>
                <a:off x="4100253"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4"/>
              <p:cNvSpPr/>
              <p:nvPr/>
            </p:nvSpPr>
            <p:spPr>
              <a:xfrm>
                <a:off x="4100253"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4"/>
              <p:cNvSpPr/>
              <p:nvPr/>
            </p:nvSpPr>
            <p:spPr>
              <a:xfrm>
                <a:off x="4100253"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4"/>
              <p:cNvSpPr/>
              <p:nvPr/>
            </p:nvSpPr>
            <p:spPr>
              <a:xfrm>
                <a:off x="4100253"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4"/>
              <p:cNvSpPr/>
              <p:nvPr/>
            </p:nvSpPr>
            <p:spPr>
              <a:xfrm>
                <a:off x="4100253"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4"/>
              <p:cNvSpPr/>
              <p:nvPr/>
            </p:nvSpPr>
            <p:spPr>
              <a:xfrm>
                <a:off x="4100253"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4"/>
              <p:cNvSpPr/>
              <p:nvPr/>
            </p:nvSpPr>
            <p:spPr>
              <a:xfrm>
                <a:off x="4100253"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4"/>
              <p:cNvSpPr/>
              <p:nvPr/>
            </p:nvSpPr>
            <p:spPr>
              <a:xfrm>
                <a:off x="4100253"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4"/>
              <p:cNvSpPr/>
              <p:nvPr/>
            </p:nvSpPr>
            <p:spPr>
              <a:xfrm>
                <a:off x="4254508" y="7403294"/>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4"/>
              <p:cNvSpPr/>
              <p:nvPr/>
            </p:nvSpPr>
            <p:spPr>
              <a:xfrm>
                <a:off x="4254508" y="7249039"/>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4"/>
              <p:cNvSpPr/>
              <p:nvPr/>
            </p:nvSpPr>
            <p:spPr>
              <a:xfrm>
                <a:off x="4254508" y="7557550"/>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4"/>
              <p:cNvSpPr/>
              <p:nvPr/>
            </p:nvSpPr>
            <p:spPr>
              <a:xfrm>
                <a:off x="4254508" y="8019455"/>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4"/>
              <p:cNvSpPr/>
              <p:nvPr/>
            </p:nvSpPr>
            <p:spPr>
              <a:xfrm>
                <a:off x="4254508" y="7711805"/>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4"/>
              <p:cNvSpPr/>
              <p:nvPr/>
            </p:nvSpPr>
            <p:spPr>
              <a:xfrm>
                <a:off x="4254508" y="8173711"/>
                <a:ext cx="3499" cy="81064"/>
              </a:xfrm>
              <a:custGeom>
                <a:avLst/>
                <a:gdLst/>
                <a:ahLst/>
                <a:cxnLst/>
                <a:rect l="l" t="t" r="r" b="b"/>
                <a:pathLst>
                  <a:path w="244" h="5653" extrusionOk="0">
                    <a:moveTo>
                      <a:pt x="0" y="0"/>
                    </a:moveTo>
                    <a:lnTo>
                      <a:pt x="0" y="5652"/>
                    </a:lnTo>
                    <a:cubicBezTo>
                      <a:pt x="122" y="5652"/>
                      <a:pt x="183" y="5652"/>
                      <a:pt x="244" y="559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4"/>
              <p:cNvSpPr/>
              <p:nvPr/>
            </p:nvSpPr>
            <p:spPr>
              <a:xfrm>
                <a:off x="4254508" y="7866075"/>
                <a:ext cx="3499" cy="149910"/>
              </a:xfrm>
              <a:custGeom>
                <a:avLst/>
                <a:gdLst/>
                <a:ahLst/>
                <a:cxnLst/>
                <a:rect l="l" t="t" r="r" b="b"/>
                <a:pathLst>
                  <a:path w="244" h="10454" extrusionOk="0">
                    <a:moveTo>
                      <a:pt x="0" y="0"/>
                    </a:moveTo>
                    <a:lnTo>
                      <a:pt x="0"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4"/>
              <p:cNvSpPr/>
              <p:nvPr/>
            </p:nvSpPr>
            <p:spPr>
              <a:xfrm>
                <a:off x="4254508" y="5862476"/>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4"/>
              <p:cNvSpPr/>
              <p:nvPr/>
            </p:nvSpPr>
            <p:spPr>
              <a:xfrm>
                <a:off x="4254508" y="5708220"/>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4"/>
              <p:cNvSpPr/>
              <p:nvPr/>
            </p:nvSpPr>
            <p:spPr>
              <a:xfrm>
                <a:off x="4254508" y="6478637"/>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4"/>
              <p:cNvSpPr/>
              <p:nvPr/>
            </p:nvSpPr>
            <p:spPr>
              <a:xfrm>
                <a:off x="4254508" y="6632892"/>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4"/>
              <p:cNvSpPr/>
              <p:nvPr/>
            </p:nvSpPr>
            <p:spPr>
              <a:xfrm>
                <a:off x="4254508" y="6016731"/>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4"/>
              <p:cNvSpPr/>
              <p:nvPr/>
            </p:nvSpPr>
            <p:spPr>
              <a:xfrm>
                <a:off x="4254508" y="5583606"/>
                <a:ext cx="3499" cy="121144"/>
              </a:xfrm>
              <a:custGeom>
                <a:avLst/>
                <a:gdLst/>
                <a:ahLst/>
                <a:cxnLst/>
                <a:rect l="l" t="t" r="r" b="b"/>
                <a:pathLst>
                  <a:path w="244" h="8448" extrusionOk="0">
                    <a:moveTo>
                      <a:pt x="0" y="0"/>
                    </a:moveTo>
                    <a:lnTo>
                      <a:pt x="0"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4"/>
              <p:cNvSpPr/>
              <p:nvPr/>
            </p:nvSpPr>
            <p:spPr>
              <a:xfrm>
                <a:off x="4254508" y="6787147"/>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4"/>
              <p:cNvSpPr/>
              <p:nvPr/>
            </p:nvSpPr>
            <p:spPr>
              <a:xfrm>
                <a:off x="4254508" y="7095658"/>
                <a:ext cx="3499" cy="149910"/>
              </a:xfrm>
              <a:custGeom>
                <a:avLst/>
                <a:gdLst/>
                <a:ahLst/>
                <a:cxnLst/>
                <a:rect l="l" t="t" r="r" b="b"/>
                <a:pathLst>
                  <a:path w="244" h="10454"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4"/>
              <p:cNvSpPr/>
              <p:nvPr/>
            </p:nvSpPr>
            <p:spPr>
              <a:xfrm>
                <a:off x="4254508" y="6325242"/>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4"/>
              <p:cNvSpPr/>
              <p:nvPr/>
            </p:nvSpPr>
            <p:spPr>
              <a:xfrm>
                <a:off x="4254508" y="6170986"/>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4"/>
              <p:cNvSpPr/>
              <p:nvPr/>
            </p:nvSpPr>
            <p:spPr>
              <a:xfrm>
                <a:off x="4254508" y="6941403"/>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4"/>
              <p:cNvSpPr/>
              <p:nvPr/>
            </p:nvSpPr>
            <p:spPr>
              <a:xfrm>
                <a:off x="4408764"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4"/>
              <p:cNvSpPr/>
              <p:nvPr/>
            </p:nvSpPr>
            <p:spPr>
              <a:xfrm>
                <a:off x="4408764"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4"/>
              <p:cNvSpPr/>
              <p:nvPr/>
            </p:nvSpPr>
            <p:spPr>
              <a:xfrm>
                <a:off x="4408764"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4"/>
              <p:cNvSpPr/>
              <p:nvPr/>
            </p:nvSpPr>
            <p:spPr>
              <a:xfrm>
                <a:off x="4408764"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4"/>
              <p:cNvSpPr/>
              <p:nvPr/>
            </p:nvSpPr>
            <p:spPr>
              <a:xfrm>
                <a:off x="4408764" y="8173711"/>
                <a:ext cx="3499" cy="77579"/>
              </a:xfrm>
              <a:custGeom>
                <a:avLst/>
                <a:gdLst/>
                <a:ahLst/>
                <a:cxnLst/>
                <a:rect l="l" t="t" r="r" b="b"/>
                <a:pathLst>
                  <a:path w="244" h="5410" extrusionOk="0">
                    <a:moveTo>
                      <a:pt x="1" y="0"/>
                    </a:moveTo>
                    <a:lnTo>
                      <a:pt x="1" y="5409"/>
                    </a:lnTo>
                    <a:lnTo>
                      <a:pt x="244" y="5409"/>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4"/>
              <p:cNvSpPr/>
              <p:nvPr/>
            </p:nvSpPr>
            <p:spPr>
              <a:xfrm>
                <a:off x="4408764"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4"/>
              <p:cNvSpPr/>
              <p:nvPr/>
            </p:nvSpPr>
            <p:spPr>
              <a:xfrm>
                <a:off x="4408764"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4"/>
              <p:cNvSpPr/>
              <p:nvPr/>
            </p:nvSpPr>
            <p:spPr>
              <a:xfrm>
                <a:off x="4408764"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4"/>
              <p:cNvSpPr/>
              <p:nvPr/>
            </p:nvSpPr>
            <p:spPr>
              <a:xfrm>
                <a:off x="4408764"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4"/>
              <p:cNvSpPr/>
              <p:nvPr/>
            </p:nvSpPr>
            <p:spPr>
              <a:xfrm>
                <a:off x="4408764"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4"/>
              <p:cNvSpPr/>
              <p:nvPr/>
            </p:nvSpPr>
            <p:spPr>
              <a:xfrm>
                <a:off x="4408764"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4"/>
              <p:cNvSpPr/>
              <p:nvPr/>
            </p:nvSpPr>
            <p:spPr>
              <a:xfrm>
                <a:off x="4408764"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4"/>
              <p:cNvSpPr/>
              <p:nvPr/>
            </p:nvSpPr>
            <p:spPr>
              <a:xfrm>
                <a:off x="4408764"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4"/>
              <p:cNvSpPr/>
              <p:nvPr/>
            </p:nvSpPr>
            <p:spPr>
              <a:xfrm>
                <a:off x="4408764"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4"/>
              <p:cNvSpPr/>
              <p:nvPr/>
            </p:nvSpPr>
            <p:spPr>
              <a:xfrm>
                <a:off x="4408764"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4"/>
              <p:cNvSpPr/>
              <p:nvPr/>
            </p:nvSpPr>
            <p:spPr>
              <a:xfrm>
                <a:off x="4408764"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4"/>
              <p:cNvSpPr/>
              <p:nvPr/>
            </p:nvSpPr>
            <p:spPr>
              <a:xfrm>
                <a:off x="4408764"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4"/>
              <p:cNvSpPr/>
              <p:nvPr/>
            </p:nvSpPr>
            <p:spPr>
              <a:xfrm>
                <a:off x="4408764"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4"/>
              <p:cNvSpPr/>
              <p:nvPr/>
            </p:nvSpPr>
            <p:spPr>
              <a:xfrm>
                <a:off x="4563019"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4"/>
              <p:cNvSpPr/>
              <p:nvPr/>
            </p:nvSpPr>
            <p:spPr>
              <a:xfrm>
                <a:off x="4563019"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4"/>
              <p:cNvSpPr/>
              <p:nvPr/>
            </p:nvSpPr>
            <p:spPr>
              <a:xfrm>
                <a:off x="4563019"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4"/>
              <p:cNvSpPr/>
              <p:nvPr/>
            </p:nvSpPr>
            <p:spPr>
              <a:xfrm>
                <a:off x="4563019"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4"/>
              <p:cNvSpPr/>
              <p:nvPr/>
            </p:nvSpPr>
            <p:spPr>
              <a:xfrm>
                <a:off x="4563019"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4"/>
              <p:cNvSpPr/>
              <p:nvPr/>
            </p:nvSpPr>
            <p:spPr>
              <a:xfrm>
                <a:off x="4563019" y="6941403"/>
                <a:ext cx="3499" cy="40969"/>
              </a:xfrm>
              <a:custGeom>
                <a:avLst/>
                <a:gdLst/>
                <a:ahLst/>
                <a:cxnLst/>
                <a:rect l="l" t="t" r="r" b="b"/>
                <a:pathLst>
                  <a:path w="244" h="2857" extrusionOk="0">
                    <a:moveTo>
                      <a:pt x="1" y="0"/>
                    </a:moveTo>
                    <a:lnTo>
                      <a:pt x="1" y="2857"/>
                    </a:lnTo>
                    <a:cubicBezTo>
                      <a:pt x="61" y="2675"/>
                      <a:pt x="183" y="2553"/>
                      <a:pt x="244" y="2371"/>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4"/>
              <p:cNvSpPr/>
              <p:nvPr/>
            </p:nvSpPr>
            <p:spPr>
              <a:xfrm>
                <a:off x="4563019"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4"/>
              <p:cNvSpPr/>
              <p:nvPr/>
            </p:nvSpPr>
            <p:spPr>
              <a:xfrm>
                <a:off x="4563019"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4"/>
              <p:cNvSpPr/>
              <p:nvPr/>
            </p:nvSpPr>
            <p:spPr>
              <a:xfrm>
                <a:off x="4563019"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4"/>
              <p:cNvSpPr/>
              <p:nvPr/>
            </p:nvSpPr>
            <p:spPr>
              <a:xfrm>
                <a:off x="4563019"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4"/>
              <p:cNvSpPr/>
              <p:nvPr/>
            </p:nvSpPr>
            <p:spPr>
              <a:xfrm>
                <a:off x="916658" y="8170226"/>
                <a:ext cx="3530465" cy="3499"/>
              </a:xfrm>
              <a:custGeom>
                <a:avLst/>
                <a:gdLst/>
                <a:ahLst/>
                <a:cxnLst/>
                <a:rect l="l" t="t" r="r" b="b"/>
                <a:pathLst>
                  <a:path w="246197" h="244" extrusionOk="0">
                    <a:moveTo>
                      <a:pt x="0" y="0"/>
                    </a:moveTo>
                    <a:lnTo>
                      <a:pt x="0" y="243"/>
                    </a:lnTo>
                    <a:lnTo>
                      <a:pt x="246197" y="243"/>
                    </a:lnTo>
                    <a:cubicBezTo>
                      <a:pt x="246197" y="183"/>
                      <a:pt x="246197" y="61"/>
                      <a:pt x="24619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4"/>
              <p:cNvSpPr/>
              <p:nvPr/>
            </p:nvSpPr>
            <p:spPr>
              <a:xfrm>
                <a:off x="916658" y="8015971"/>
                <a:ext cx="3550512" cy="3499"/>
              </a:xfrm>
              <a:custGeom>
                <a:avLst/>
                <a:gdLst/>
                <a:ahLst/>
                <a:cxnLst/>
                <a:rect l="l" t="t" r="r" b="b"/>
                <a:pathLst>
                  <a:path w="247595" h="244" extrusionOk="0">
                    <a:moveTo>
                      <a:pt x="0" y="0"/>
                    </a:moveTo>
                    <a:lnTo>
                      <a:pt x="0" y="243"/>
                    </a:lnTo>
                    <a:lnTo>
                      <a:pt x="247534" y="243"/>
                    </a:lnTo>
                    <a:cubicBezTo>
                      <a:pt x="247594" y="183"/>
                      <a:pt x="247594" y="122"/>
                      <a:pt x="2475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4"/>
              <p:cNvSpPr/>
              <p:nvPr/>
            </p:nvSpPr>
            <p:spPr>
              <a:xfrm>
                <a:off x="916658" y="8324482"/>
                <a:ext cx="206553" cy="3499"/>
              </a:xfrm>
              <a:custGeom>
                <a:avLst/>
                <a:gdLst/>
                <a:ahLst/>
                <a:cxnLst/>
                <a:rect l="l" t="t" r="r" b="b"/>
                <a:pathLst>
                  <a:path w="14404" h="244" extrusionOk="0">
                    <a:moveTo>
                      <a:pt x="0" y="0"/>
                    </a:moveTo>
                    <a:lnTo>
                      <a:pt x="0" y="243"/>
                    </a:lnTo>
                    <a:lnTo>
                      <a:pt x="14404" y="243"/>
                    </a:lnTo>
                    <a:cubicBezTo>
                      <a:pt x="14282" y="183"/>
                      <a:pt x="14160" y="61"/>
                      <a:pt x="1403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4"/>
              <p:cNvSpPr/>
              <p:nvPr/>
            </p:nvSpPr>
            <p:spPr>
              <a:xfrm>
                <a:off x="1205122" y="8324482"/>
                <a:ext cx="827074" cy="3499"/>
              </a:xfrm>
              <a:custGeom>
                <a:avLst/>
                <a:gdLst/>
                <a:ahLst/>
                <a:cxnLst/>
                <a:rect l="l" t="t" r="r" b="b"/>
                <a:pathLst>
                  <a:path w="57676" h="244" extrusionOk="0">
                    <a:moveTo>
                      <a:pt x="426" y="0"/>
                    </a:moveTo>
                    <a:cubicBezTo>
                      <a:pt x="304" y="61"/>
                      <a:pt x="183" y="183"/>
                      <a:pt x="0" y="243"/>
                    </a:cubicBezTo>
                    <a:lnTo>
                      <a:pt x="57189" y="243"/>
                    </a:lnTo>
                    <a:cubicBezTo>
                      <a:pt x="57310" y="183"/>
                      <a:pt x="57493" y="61"/>
                      <a:pt x="576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4"/>
              <p:cNvSpPr/>
              <p:nvPr/>
            </p:nvSpPr>
            <p:spPr>
              <a:xfrm>
                <a:off x="2426101" y="8324482"/>
                <a:ext cx="161239" cy="3499"/>
              </a:xfrm>
              <a:custGeom>
                <a:avLst/>
                <a:gdLst/>
                <a:ahLst/>
                <a:cxnLst/>
                <a:rect l="l" t="t" r="r" b="b"/>
                <a:pathLst>
                  <a:path w="11244" h="244" extrusionOk="0">
                    <a:moveTo>
                      <a:pt x="0" y="0"/>
                    </a:moveTo>
                    <a:cubicBezTo>
                      <a:pt x="304" y="61"/>
                      <a:pt x="669" y="183"/>
                      <a:pt x="1033" y="243"/>
                    </a:cubicBezTo>
                    <a:lnTo>
                      <a:pt x="10392" y="243"/>
                    </a:lnTo>
                    <a:cubicBezTo>
                      <a:pt x="10575" y="183"/>
                      <a:pt x="10696" y="183"/>
                      <a:pt x="10879" y="122"/>
                    </a:cubicBezTo>
                    <a:cubicBezTo>
                      <a:pt x="11000" y="61"/>
                      <a:pt x="11122" y="0"/>
                      <a:pt x="1124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4"/>
              <p:cNvSpPr/>
              <p:nvPr/>
            </p:nvSpPr>
            <p:spPr>
              <a:xfrm>
                <a:off x="2703236" y="8324482"/>
                <a:ext cx="329433" cy="3499"/>
              </a:xfrm>
              <a:custGeom>
                <a:avLst/>
                <a:gdLst/>
                <a:ahLst/>
                <a:cxnLst/>
                <a:rect l="l" t="t" r="r" b="b"/>
                <a:pathLst>
                  <a:path w="22973" h="244" extrusionOk="0">
                    <a:moveTo>
                      <a:pt x="0" y="0"/>
                    </a:moveTo>
                    <a:cubicBezTo>
                      <a:pt x="183" y="122"/>
                      <a:pt x="365" y="183"/>
                      <a:pt x="486" y="243"/>
                    </a:cubicBezTo>
                    <a:lnTo>
                      <a:pt x="22365" y="243"/>
                    </a:lnTo>
                    <a:cubicBezTo>
                      <a:pt x="22548" y="183"/>
                      <a:pt x="22791" y="61"/>
                      <a:pt x="229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4"/>
              <p:cNvSpPr/>
              <p:nvPr/>
            </p:nvSpPr>
            <p:spPr>
              <a:xfrm>
                <a:off x="3134626" y="8324482"/>
                <a:ext cx="365168" cy="3499"/>
              </a:xfrm>
              <a:custGeom>
                <a:avLst/>
                <a:gdLst/>
                <a:ahLst/>
                <a:cxnLst/>
                <a:rect l="l" t="t" r="r" b="b"/>
                <a:pathLst>
                  <a:path w="25465" h="244" extrusionOk="0">
                    <a:moveTo>
                      <a:pt x="1" y="0"/>
                    </a:moveTo>
                    <a:cubicBezTo>
                      <a:pt x="244" y="61"/>
                      <a:pt x="548" y="183"/>
                      <a:pt x="791" y="243"/>
                    </a:cubicBezTo>
                    <a:lnTo>
                      <a:pt x="25040" y="243"/>
                    </a:lnTo>
                    <a:cubicBezTo>
                      <a:pt x="25161" y="183"/>
                      <a:pt x="25343" y="61"/>
                      <a:pt x="2546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4"/>
              <p:cNvSpPr/>
              <p:nvPr/>
            </p:nvSpPr>
            <p:spPr>
              <a:xfrm>
                <a:off x="916658" y="8477862"/>
                <a:ext cx="264946" cy="4374"/>
              </a:xfrm>
              <a:custGeom>
                <a:avLst/>
                <a:gdLst/>
                <a:ahLst/>
                <a:cxnLst/>
                <a:rect l="l" t="t" r="r" b="b"/>
                <a:pathLst>
                  <a:path w="18476" h="305" extrusionOk="0">
                    <a:moveTo>
                      <a:pt x="0" y="1"/>
                    </a:moveTo>
                    <a:lnTo>
                      <a:pt x="0" y="305"/>
                    </a:lnTo>
                    <a:lnTo>
                      <a:pt x="14464" y="305"/>
                    </a:lnTo>
                    <a:cubicBezTo>
                      <a:pt x="15801" y="183"/>
                      <a:pt x="17138" y="61"/>
                      <a:pt x="184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4"/>
              <p:cNvSpPr/>
              <p:nvPr/>
            </p:nvSpPr>
            <p:spPr>
              <a:xfrm>
                <a:off x="1235623" y="7861715"/>
                <a:ext cx="3285581" cy="4374"/>
              </a:xfrm>
              <a:custGeom>
                <a:avLst/>
                <a:gdLst/>
                <a:ahLst/>
                <a:cxnLst/>
                <a:rect l="l" t="t" r="r" b="b"/>
                <a:pathLst>
                  <a:path w="229120" h="305" extrusionOk="0">
                    <a:moveTo>
                      <a:pt x="122" y="0"/>
                    </a:moveTo>
                    <a:cubicBezTo>
                      <a:pt x="61" y="122"/>
                      <a:pt x="0" y="183"/>
                      <a:pt x="0" y="304"/>
                    </a:cubicBezTo>
                    <a:lnTo>
                      <a:pt x="228998" y="304"/>
                    </a:lnTo>
                    <a:cubicBezTo>
                      <a:pt x="229059" y="183"/>
                      <a:pt x="229059" y="122"/>
                      <a:pt x="22911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4"/>
              <p:cNvSpPr/>
              <p:nvPr/>
            </p:nvSpPr>
            <p:spPr>
              <a:xfrm>
                <a:off x="916658" y="7707460"/>
                <a:ext cx="3635921" cy="4359"/>
              </a:xfrm>
              <a:custGeom>
                <a:avLst/>
                <a:gdLst/>
                <a:ahLst/>
                <a:cxnLst/>
                <a:rect l="l" t="t" r="r" b="b"/>
                <a:pathLst>
                  <a:path w="253551" h="304" extrusionOk="0">
                    <a:moveTo>
                      <a:pt x="0" y="0"/>
                    </a:moveTo>
                    <a:lnTo>
                      <a:pt x="0" y="304"/>
                    </a:lnTo>
                    <a:lnTo>
                      <a:pt x="253550" y="304"/>
                    </a:lnTo>
                    <a:lnTo>
                      <a:pt x="253550" y="243"/>
                    </a:lnTo>
                    <a:cubicBezTo>
                      <a:pt x="253550" y="182"/>
                      <a:pt x="253550" y="122"/>
                      <a:pt x="25355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4"/>
              <p:cNvSpPr/>
              <p:nvPr/>
            </p:nvSpPr>
            <p:spPr>
              <a:xfrm>
                <a:off x="916658" y="7554065"/>
                <a:ext cx="3640281" cy="3499"/>
              </a:xfrm>
              <a:custGeom>
                <a:avLst/>
                <a:gdLst/>
                <a:ahLst/>
                <a:cxnLst/>
                <a:rect l="l" t="t" r="r" b="b"/>
                <a:pathLst>
                  <a:path w="253855" h="244" extrusionOk="0">
                    <a:moveTo>
                      <a:pt x="0" y="1"/>
                    </a:moveTo>
                    <a:lnTo>
                      <a:pt x="0" y="244"/>
                    </a:lnTo>
                    <a:lnTo>
                      <a:pt x="253854" y="244"/>
                    </a:lnTo>
                    <a:cubicBezTo>
                      <a:pt x="253854" y="183"/>
                      <a:pt x="253854" y="62"/>
                      <a:pt x="25385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4"/>
              <p:cNvSpPr/>
              <p:nvPr/>
            </p:nvSpPr>
            <p:spPr>
              <a:xfrm>
                <a:off x="1244341" y="7399810"/>
                <a:ext cx="3283831" cy="3499"/>
              </a:xfrm>
              <a:custGeom>
                <a:avLst/>
                <a:gdLst/>
                <a:ahLst/>
                <a:cxnLst/>
                <a:rect l="l" t="t" r="r" b="b"/>
                <a:pathLst>
                  <a:path w="228998" h="244" extrusionOk="0">
                    <a:moveTo>
                      <a:pt x="0" y="1"/>
                    </a:moveTo>
                    <a:cubicBezTo>
                      <a:pt x="0" y="62"/>
                      <a:pt x="0" y="183"/>
                      <a:pt x="0" y="244"/>
                    </a:cubicBezTo>
                    <a:lnTo>
                      <a:pt x="228998" y="244"/>
                    </a:lnTo>
                    <a:cubicBezTo>
                      <a:pt x="228998" y="183"/>
                      <a:pt x="228998" y="62"/>
                      <a:pt x="22899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4"/>
              <p:cNvSpPr/>
              <p:nvPr/>
            </p:nvSpPr>
            <p:spPr>
              <a:xfrm>
                <a:off x="916658" y="7245554"/>
                <a:ext cx="3595827" cy="3499"/>
              </a:xfrm>
              <a:custGeom>
                <a:avLst/>
                <a:gdLst/>
                <a:ahLst/>
                <a:cxnLst/>
                <a:rect l="l" t="t" r="r" b="b"/>
                <a:pathLst>
                  <a:path w="250755" h="244" extrusionOk="0">
                    <a:moveTo>
                      <a:pt x="0" y="1"/>
                    </a:moveTo>
                    <a:lnTo>
                      <a:pt x="0" y="244"/>
                    </a:lnTo>
                    <a:lnTo>
                      <a:pt x="250694" y="244"/>
                    </a:lnTo>
                    <a:cubicBezTo>
                      <a:pt x="250694" y="183"/>
                      <a:pt x="250694" y="122"/>
                      <a:pt x="25075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4"/>
              <p:cNvSpPr/>
              <p:nvPr/>
            </p:nvSpPr>
            <p:spPr>
              <a:xfrm>
                <a:off x="916658" y="7091299"/>
                <a:ext cx="3617624" cy="4374"/>
              </a:xfrm>
              <a:custGeom>
                <a:avLst/>
                <a:gdLst/>
                <a:ahLst/>
                <a:cxnLst/>
                <a:rect l="l" t="t" r="r" b="b"/>
                <a:pathLst>
                  <a:path w="252275" h="305" extrusionOk="0">
                    <a:moveTo>
                      <a:pt x="0" y="1"/>
                    </a:moveTo>
                    <a:lnTo>
                      <a:pt x="0" y="305"/>
                    </a:lnTo>
                    <a:lnTo>
                      <a:pt x="252274" y="305"/>
                    </a:lnTo>
                    <a:cubicBezTo>
                      <a:pt x="252274" y="183"/>
                      <a:pt x="252274" y="122"/>
                      <a:pt x="2522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4"/>
              <p:cNvSpPr/>
              <p:nvPr/>
            </p:nvSpPr>
            <p:spPr>
              <a:xfrm>
                <a:off x="1239107" y="6937918"/>
                <a:ext cx="3343099" cy="3499"/>
              </a:xfrm>
              <a:custGeom>
                <a:avLst/>
                <a:gdLst/>
                <a:ahLst/>
                <a:cxnLst/>
                <a:rect l="l" t="t" r="r" b="b"/>
                <a:pathLst>
                  <a:path w="233131" h="244" extrusionOk="0">
                    <a:moveTo>
                      <a:pt x="0" y="0"/>
                    </a:moveTo>
                    <a:cubicBezTo>
                      <a:pt x="61" y="61"/>
                      <a:pt x="61" y="122"/>
                      <a:pt x="122" y="243"/>
                    </a:cubicBezTo>
                    <a:lnTo>
                      <a:pt x="233009" y="243"/>
                    </a:lnTo>
                    <a:cubicBezTo>
                      <a:pt x="233070" y="122"/>
                      <a:pt x="233070" y="61"/>
                      <a:pt x="23313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4"/>
              <p:cNvSpPr/>
              <p:nvPr/>
            </p:nvSpPr>
            <p:spPr>
              <a:xfrm>
                <a:off x="916658" y="6783663"/>
                <a:ext cx="3687330" cy="3499"/>
              </a:xfrm>
              <a:custGeom>
                <a:avLst/>
                <a:gdLst/>
                <a:ahLst/>
                <a:cxnLst/>
                <a:rect l="l" t="t" r="r" b="b"/>
                <a:pathLst>
                  <a:path w="257136" h="244" extrusionOk="0">
                    <a:moveTo>
                      <a:pt x="0" y="0"/>
                    </a:moveTo>
                    <a:lnTo>
                      <a:pt x="0" y="243"/>
                    </a:lnTo>
                    <a:lnTo>
                      <a:pt x="257075" y="243"/>
                    </a:lnTo>
                    <a:cubicBezTo>
                      <a:pt x="257075" y="122"/>
                      <a:pt x="257136" y="61"/>
                      <a:pt x="25713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4"/>
              <p:cNvSpPr/>
              <p:nvPr/>
            </p:nvSpPr>
            <p:spPr>
              <a:xfrm>
                <a:off x="916658" y="6629407"/>
                <a:ext cx="3759676" cy="3499"/>
              </a:xfrm>
              <a:custGeom>
                <a:avLst/>
                <a:gdLst/>
                <a:ahLst/>
                <a:cxnLst/>
                <a:rect l="l" t="t" r="r" b="b"/>
                <a:pathLst>
                  <a:path w="262181" h="244" extrusionOk="0">
                    <a:moveTo>
                      <a:pt x="0" y="0"/>
                    </a:moveTo>
                    <a:lnTo>
                      <a:pt x="0" y="243"/>
                    </a:lnTo>
                    <a:lnTo>
                      <a:pt x="262180" y="243"/>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4"/>
              <p:cNvSpPr/>
              <p:nvPr/>
            </p:nvSpPr>
            <p:spPr>
              <a:xfrm>
                <a:off x="916658" y="6475152"/>
                <a:ext cx="195225" cy="3499"/>
              </a:xfrm>
              <a:custGeom>
                <a:avLst/>
                <a:gdLst/>
                <a:ahLst/>
                <a:cxnLst/>
                <a:rect l="l" t="t" r="r" b="b"/>
                <a:pathLst>
                  <a:path w="13614" h="244" extrusionOk="0">
                    <a:moveTo>
                      <a:pt x="0" y="0"/>
                    </a:moveTo>
                    <a:lnTo>
                      <a:pt x="0" y="243"/>
                    </a:lnTo>
                    <a:lnTo>
                      <a:pt x="13310" y="243"/>
                    </a:lnTo>
                    <a:cubicBezTo>
                      <a:pt x="13370" y="182"/>
                      <a:pt x="13492" y="122"/>
                      <a:pt x="1361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4"/>
              <p:cNvSpPr/>
              <p:nvPr/>
            </p:nvSpPr>
            <p:spPr>
              <a:xfrm>
                <a:off x="1218185" y="6475152"/>
                <a:ext cx="3458148" cy="3499"/>
              </a:xfrm>
              <a:custGeom>
                <a:avLst/>
                <a:gdLst/>
                <a:ahLst/>
                <a:cxnLst/>
                <a:rect l="l" t="t" r="r" b="b"/>
                <a:pathLst>
                  <a:path w="241154" h="244" extrusionOk="0">
                    <a:moveTo>
                      <a:pt x="1" y="0"/>
                    </a:moveTo>
                    <a:cubicBezTo>
                      <a:pt x="62" y="61"/>
                      <a:pt x="183" y="182"/>
                      <a:pt x="244" y="243"/>
                    </a:cubicBezTo>
                    <a:lnTo>
                      <a:pt x="241153" y="243"/>
                    </a:lnTo>
                    <a:lnTo>
                      <a:pt x="24115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4"/>
              <p:cNvSpPr/>
              <p:nvPr/>
            </p:nvSpPr>
            <p:spPr>
              <a:xfrm>
                <a:off x="916658" y="6320897"/>
                <a:ext cx="3759676" cy="4359"/>
              </a:xfrm>
              <a:custGeom>
                <a:avLst/>
                <a:gdLst/>
                <a:ahLst/>
                <a:cxnLst/>
                <a:rect l="l" t="t" r="r" b="b"/>
                <a:pathLst>
                  <a:path w="262181" h="304" extrusionOk="0">
                    <a:moveTo>
                      <a:pt x="0" y="0"/>
                    </a:moveTo>
                    <a:lnTo>
                      <a:pt x="0" y="304"/>
                    </a:lnTo>
                    <a:lnTo>
                      <a:pt x="262180" y="304"/>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4"/>
              <p:cNvSpPr/>
              <p:nvPr/>
            </p:nvSpPr>
            <p:spPr>
              <a:xfrm>
                <a:off x="916658" y="6166641"/>
                <a:ext cx="203943" cy="4359"/>
              </a:xfrm>
              <a:custGeom>
                <a:avLst/>
                <a:gdLst/>
                <a:ahLst/>
                <a:cxnLst/>
                <a:rect l="l" t="t" r="r" b="b"/>
                <a:pathLst>
                  <a:path w="14222" h="304" extrusionOk="0">
                    <a:moveTo>
                      <a:pt x="0" y="0"/>
                    </a:moveTo>
                    <a:lnTo>
                      <a:pt x="0" y="304"/>
                    </a:lnTo>
                    <a:lnTo>
                      <a:pt x="14221" y="304"/>
                    </a:lnTo>
                    <a:cubicBezTo>
                      <a:pt x="14100" y="243"/>
                      <a:pt x="13978" y="122"/>
                      <a:pt x="138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4"/>
              <p:cNvSpPr/>
              <p:nvPr/>
            </p:nvSpPr>
            <p:spPr>
              <a:xfrm>
                <a:off x="1208606" y="6167502"/>
                <a:ext cx="3467727" cy="3499"/>
              </a:xfrm>
              <a:custGeom>
                <a:avLst/>
                <a:gdLst/>
                <a:ahLst/>
                <a:cxnLst/>
                <a:rect l="l" t="t" r="r" b="b"/>
                <a:pathLst>
                  <a:path w="241822" h="244" extrusionOk="0">
                    <a:moveTo>
                      <a:pt x="365" y="1"/>
                    </a:moveTo>
                    <a:cubicBezTo>
                      <a:pt x="243" y="62"/>
                      <a:pt x="122" y="183"/>
                      <a:pt x="0" y="244"/>
                    </a:cubicBezTo>
                    <a:lnTo>
                      <a:pt x="241821" y="244"/>
                    </a:lnTo>
                    <a:lnTo>
                      <a:pt x="24182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4"/>
              <p:cNvSpPr/>
              <p:nvPr/>
            </p:nvSpPr>
            <p:spPr>
              <a:xfrm>
                <a:off x="916658" y="6013246"/>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4"/>
              <p:cNvSpPr/>
              <p:nvPr/>
            </p:nvSpPr>
            <p:spPr>
              <a:xfrm>
                <a:off x="916658" y="5858991"/>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4"/>
              <p:cNvSpPr/>
              <p:nvPr/>
            </p:nvSpPr>
            <p:spPr>
              <a:xfrm>
                <a:off x="916658" y="5704736"/>
                <a:ext cx="3759676" cy="4374"/>
              </a:xfrm>
              <a:custGeom>
                <a:avLst/>
                <a:gdLst/>
                <a:ahLst/>
                <a:cxnLst/>
                <a:rect l="l" t="t" r="r" b="b"/>
                <a:pathLst>
                  <a:path w="262181" h="305" extrusionOk="0">
                    <a:moveTo>
                      <a:pt x="0" y="1"/>
                    </a:moveTo>
                    <a:lnTo>
                      <a:pt x="0" y="305"/>
                    </a:lnTo>
                    <a:lnTo>
                      <a:pt x="262180" y="305"/>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22" name="Google Shape;3522;p24"/>
          <p:cNvSpPr/>
          <p:nvPr/>
        </p:nvSpPr>
        <p:spPr>
          <a:xfrm>
            <a:off x="6941405" y="3881844"/>
            <a:ext cx="1480225" cy="1096800"/>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sp>
      <p:sp>
        <p:nvSpPr>
          <p:cNvPr id="3523" name="Google Shape;3523;p24"/>
          <p:cNvSpPr/>
          <p:nvPr/>
        </p:nvSpPr>
        <p:spPr>
          <a:xfrm rot="-3665625">
            <a:off x="2254506" y="4154157"/>
            <a:ext cx="765240" cy="24167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4"/>
          <p:cNvSpPr/>
          <p:nvPr/>
        </p:nvSpPr>
        <p:spPr>
          <a:xfrm rot="5982364">
            <a:off x="7475569" y="418532"/>
            <a:ext cx="765153" cy="24191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4"/>
          <p:cNvSpPr/>
          <p:nvPr/>
        </p:nvSpPr>
        <p:spPr>
          <a:xfrm rot="1408731">
            <a:off x="339857" y="340170"/>
            <a:ext cx="765040" cy="24186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26" name="Google Shape;3526;p24"/>
          <p:cNvPicPr preferRelativeResize="0"/>
          <p:nvPr/>
        </p:nvPicPr>
        <p:blipFill rotWithShape="1">
          <a:blip r:embed="rId2">
            <a:alphaModFix/>
          </a:blip>
          <a:srcRect t="89" b="79"/>
          <a:stretch/>
        </p:blipFill>
        <p:spPr>
          <a:xfrm>
            <a:off x="7958975" y="877225"/>
            <a:ext cx="620704" cy="576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3527"/>
        <p:cNvGrpSpPr/>
        <p:nvPr/>
      </p:nvGrpSpPr>
      <p:grpSpPr>
        <a:xfrm>
          <a:off x="0" y="0"/>
          <a:ext cx="0" cy="0"/>
          <a:chOff x="0" y="0"/>
          <a:chExt cx="0" cy="0"/>
        </a:xfrm>
      </p:grpSpPr>
      <p:grpSp>
        <p:nvGrpSpPr>
          <p:cNvPr id="3528" name="Google Shape;3528;p25"/>
          <p:cNvGrpSpPr/>
          <p:nvPr/>
        </p:nvGrpSpPr>
        <p:grpSpPr>
          <a:xfrm>
            <a:off x="-754227" y="2850350"/>
            <a:ext cx="2528195" cy="1883519"/>
            <a:chOff x="-2639312" y="-402259"/>
            <a:chExt cx="2528195" cy="1883519"/>
          </a:xfrm>
        </p:grpSpPr>
        <p:sp>
          <p:nvSpPr>
            <p:cNvPr id="3529" name="Google Shape;3529;p25"/>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3"/>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5"/>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1" name="Google Shape;3531;p25"/>
          <p:cNvGrpSpPr/>
          <p:nvPr/>
        </p:nvGrpSpPr>
        <p:grpSpPr>
          <a:xfrm rot="10109875">
            <a:off x="7492745" y="3786169"/>
            <a:ext cx="2528150" cy="1883485"/>
            <a:chOff x="-2639312" y="-402259"/>
            <a:chExt cx="2528195" cy="1883519"/>
          </a:xfrm>
        </p:grpSpPr>
        <p:sp>
          <p:nvSpPr>
            <p:cNvPr id="3532" name="Google Shape;3532;p25"/>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2"/>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5"/>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rgbClr val="FABC93">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4" name="Google Shape;3534;p25"/>
          <p:cNvGrpSpPr/>
          <p:nvPr/>
        </p:nvGrpSpPr>
        <p:grpSpPr>
          <a:xfrm rot="-899883">
            <a:off x="3083055" y="-259452"/>
            <a:ext cx="2251297" cy="887126"/>
            <a:chOff x="-6219592" y="940873"/>
            <a:chExt cx="7527193" cy="2966097"/>
          </a:xfrm>
        </p:grpSpPr>
        <p:sp>
          <p:nvSpPr>
            <p:cNvPr id="3535" name="Google Shape;3535;p25"/>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5"/>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7" name="Google Shape;3537;p25"/>
            <p:cNvGrpSpPr/>
            <p:nvPr/>
          </p:nvGrpSpPr>
          <p:grpSpPr>
            <a:xfrm>
              <a:off x="-6219592" y="940873"/>
              <a:ext cx="7527193" cy="2966097"/>
              <a:chOff x="-3636342" y="6207723"/>
              <a:chExt cx="7527193" cy="2966097"/>
            </a:xfrm>
          </p:grpSpPr>
          <p:sp>
            <p:nvSpPr>
              <p:cNvPr id="3538" name="Google Shape;3538;p25"/>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5"/>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5"/>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5"/>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5"/>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5"/>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5"/>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5"/>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5"/>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5"/>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5"/>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5"/>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5"/>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5"/>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5"/>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5"/>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5"/>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5"/>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5"/>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5"/>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5"/>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5"/>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5"/>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5"/>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5"/>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5"/>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5"/>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5"/>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5"/>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5"/>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5"/>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5"/>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5"/>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5"/>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5"/>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5"/>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5"/>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5"/>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5"/>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5"/>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5"/>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5"/>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5"/>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5"/>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5"/>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5"/>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5"/>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5"/>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5"/>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5"/>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5"/>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5"/>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5"/>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5"/>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5"/>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5"/>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5"/>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5"/>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5"/>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5"/>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5"/>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5"/>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5"/>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5"/>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5"/>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5"/>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5"/>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5"/>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5"/>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5"/>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5"/>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5"/>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5"/>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5"/>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5"/>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5"/>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5"/>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5"/>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5"/>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5"/>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5"/>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5"/>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5"/>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5"/>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5"/>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5"/>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5"/>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5"/>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5"/>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5"/>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5"/>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5"/>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5"/>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5"/>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5"/>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5"/>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5"/>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5"/>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5"/>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5"/>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5"/>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5"/>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5"/>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5"/>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5"/>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5"/>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5"/>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5"/>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5"/>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5"/>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5"/>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5"/>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5"/>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5"/>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5"/>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5"/>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5"/>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5"/>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5"/>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5"/>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5"/>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5"/>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5"/>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5"/>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5"/>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5"/>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5"/>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5"/>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5"/>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5"/>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5"/>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5"/>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5"/>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5"/>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5"/>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5"/>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5"/>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5"/>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5"/>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5"/>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5"/>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5"/>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5"/>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5"/>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5"/>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5"/>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5"/>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5"/>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5"/>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5"/>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5"/>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5"/>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5"/>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5"/>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5"/>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5"/>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5"/>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5"/>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5"/>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5"/>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5"/>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5"/>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5"/>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5"/>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5"/>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5"/>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5"/>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5"/>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5"/>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5"/>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5"/>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5"/>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5"/>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5"/>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5"/>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5"/>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14" name="Google Shape;3714;p25"/>
          <p:cNvSpPr/>
          <p:nvPr/>
        </p:nvSpPr>
        <p:spPr>
          <a:xfrm rot="-7619069">
            <a:off x="7184999" y="-364294"/>
            <a:ext cx="1480228" cy="1096802"/>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sp>
      <p:sp>
        <p:nvSpPr>
          <p:cNvPr id="3715" name="Google Shape;3715;p25"/>
          <p:cNvSpPr/>
          <p:nvPr/>
        </p:nvSpPr>
        <p:spPr>
          <a:xfrm rot="906561">
            <a:off x="623063" y="2892109"/>
            <a:ext cx="765358" cy="24167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16" name="Google Shape;3716;p25"/>
          <p:cNvPicPr preferRelativeResize="0"/>
          <p:nvPr/>
        </p:nvPicPr>
        <p:blipFill rotWithShape="1">
          <a:blip r:embed="rId2">
            <a:alphaModFix/>
          </a:blip>
          <a:srcRect t="89" b="79"/>
          <a:stretch/>
        </p:blipFill>
        <p:spPr>
          <a:xfrm>
            <a:off x="255750" y="654760"/>
            <a:ext cx="801600" cy="743881"/>
          </a:xfrm>
          <a:prstGeom prst="rect">
            <a:avLst/>
          </a:prstGeom>
          <a:noFill/>
          <a:ln>
            <a:noFill/>
          </a:ln>
        </p:spPr>
      </p:pic>
      <p:sp>
        <p:nvSpPr>
          <p:cNvPr id="3717" name="Google Shape;3717;p25"/>
          <p:cNvSpPr/>
          <p:nvPr/>
        </p:nvSpPr>
        <p:spPr>
          <a:xfrm rot="-2497900">
            <a:off x="7358650" y="4090973"/>
            <a:ext cx="765422" cy="24161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5"/>
          <p:cNvSpPr/>
          <p:nvPr/>
        </p:nvSpPr>
        <p:spPr>
          <a:xfrm rot="-3665625">
            <a:off x="2895156" y="-44105"/>
            <a:ext cx="765240" cy="24167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439875" y="2463088"/>
            <a:ext cx="4264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200">
                <a:highlight>
                  <a:schemeClr val="dk2"/>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914450" y="1400863"/>
            <a:ext cx="1315200" cy="8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7"/>
        <p:cNvGrpSpPr/>
        <p:nvPr/>
      </p:nvGrpSpPr>
      <p:grpSpPr>
        <a:xfrm>
          <a:off x="0" y="0"/>
          <a:ext cx="0" cy="0"/>
          <a:chOff x="0" y="0"/>
          <a:chExt cx="0" cy="0"/>
        </a:xfrm>
      </p:grpSpPr>
      <p:grpSp>
        <p:nvGrpSpPr>
          <p:cNvPr id="218" name="Google Shape;218;p6"/>
          <p:cNvGrpSpPr/>
          <p:nvPr/>
        </p:nvGrpSpPr>
        <p:grpSpPr>
          <a:xfrm rot="-1074764" flipH="1">
            <a:off x="8462303" y="121403"/>
            <a:ext cx="1824387" cy="1190519"/>
            <a:chOff x="7662600" y="-1843499"/>
            <a:chExt cx="1898252" cy="1238844"/>
          </a:xfrm>
        </p:grpSpPr>
        <p:sp>
          <p:nvSpPr>
            <p:cNvPr id="219" name="Google Shape;219;p6"/>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3"/>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rgbClr val="F0EBA7">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6"/>
          <p:cNvGrpSpPr/>
          <p:nvPr/>
        </p:nvGrpSpPr>
        <p:grpSpPr>
          <a:xfrm rot="-10203916">
            <a:off x="-538262" y="4575111"/>
            <a:ext cx="2251269" cy="887115"/>
            <a:chOff x="-6219592" y="940873"/>
            <a:chExt cx="7527193" cy="2966097"/>
          </a:xfrm>
        </p:grpSpPr>
        <p:sp>
          <p:nvSpPr>
            <p:cNvPr id="222" name="Google Shape;222;p6"/>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6"/>
            <p:cNvGrpSpPr/>
            <p:nvPr/>
          </p:nvGrpSpPr>
          <p:grpSpPr>
            <a:xfrm>
              <a:off x="-6219592" y="940873"/>
              <a:ext cx="7527193" cy="2966097"/>
              <a:chOff x="-3636342" y="6207723"/>
              <a:chExt cx="7527193" cy="2966097"/>
            </a:xfrm>
          </p:grpSpPr>
          <p:sp>
            <p:nvSpPr>
              <p:cNvPr id="225" name="Google Shape;225;p6"/>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1" name="Google Shape;401;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02" name="Google Shape;402;p6"/>
          <p:cNvSpPr/>
          <p:nvPr/>
        </p:nvSpPr>
        <p:spPr>
          <a:xfrm rot="-7511113">
            <a:off x="64071" y="4406097"/>
            <a:ext cx="765331" cy="2416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rot="-1367143">
            <a:off x="8230798" y="259902"/>
            <a:ext cx="765326" cy="24187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6"/>
          <p:cNvPicPr preferRelativeResize="0"/>
          <p:nvPr/>
        </p:nvPicPr>
        <p:blipFill rotWithShape="1">
          <a:blip r:embed="rId2">
            <a:alphaModFix/>
          </a:blip>
          <a:srcRect t="89" b="79"/>
          <a:stretch/>
        </p:blipFill>
        <p:spPr>
          <a:xfrm>
            <a:off x="8664950" y="734191"/>
            <a:ext cx="542550" cy="503484"/>
          </a:xfrm>
          <a:prstGeom prst="rect">
            <a:avLst/>
          </a:prstGeom>
          <a:noFill/>
          <a:ln>
            <a:noFill/>
          </a:ln>
        </p:spPr>
      </p:pic>
      <p:sp>
        <p:nvSpPr>
          <p:cNvPr id="405" name="Google Shape;405;p6"/>
          <p:cNvSpPr/>
          <p:nvPr/>
        </p:nvSpPr>
        <p:spPr>
          <a:xfrm rot="9086610">
            <a:off x="-621455" y="626697"/>
            <a:ext cx="1480147" cy="1096742"/>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406"/>
        <p:cNvGrpSpPr/>
        <p:nvPr/>
      </p:nvGrpSpPr>
      <p:grpSpPr>
        <a:xfrm>
          <a:off x="0" y="0"/>
          <a:ext cx="0" cy="0"/>
          <a:chOff x="0" y="0"/>
          <a:chExt cx="0" cy="0"/>
        </a:xfrm>
      </p:grpSpPr>
      <p:sp>
        <p:nvSpPr>
          <p:cNvPr id="407" name="Google Shape;407;p7"/>
          <p:cNvSpPr txBox="1">
            <a:spLocks noGrp="1"/>
          </p:cNvSpPr>
          <p:nvPr>
            <p:ph type="title"/>
          </p:nvPr>
        </p:nvSpPr>
        <p:spPr>
          <a:xfrm>
            <a:off x="722375" y="539500"/>
            <a:ext cx="4021800" cy="576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08" name="Google Shape;408;p7"/>
          <p:cNvSpPr txBox="1">
            <a:spLocks noGrp="1"/>
          </p:cNvSpPr>
          <p:nvPr>
            <p:ph type="body" idx="1"/>
          </p:nvPr>
        </p:nvSpPr>
        <p:spPr>
          <a:xfrm>
            <a:off x="722375" y="1899675"/>
            <a:ext cx="4021800" cy="2185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9" name="Google Shape;409;p7"/>
          <p:cNvSpPr>
            <a:spLocks noGrp="1"/>
          </p:cNvSpPr>
          <p:nvPr>
            <p:ph type="pic" idx="2"/>
          </p:nvPr>
        </p:nvSpPr>
        <p:spPr>
          <a:xfrm>
            <a:off x="5266225" y="539500"/>
            <a:ext cx="3155400" cy="4064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0"/>
        <p:cNvGrpSpPr/>
        <p:nvPr/>
      </p:nvGrpSpPr>
      <p:grpSpPr>
        <a:xfrm>
          <a:off x="0" y="0"/>
          <a:ext cx="0" cy="0"/>
          <a:chOff x="0" y="0"/>
          <a:chExt cx="0" cy="0"/>
        </a:xfrm>
      </p:grpSpPr>
      <p:sp>
        <p:nvSpPr>
          <p:cNvPr id="411" name="Google Shape;411;p8"/>
          <p:cNvSpPr txBox="1">
            <a:spLocks noGrp="1"/>
          </p:cNvSpPr>
          <p:nvPr>
            <p:ph type="title"/>
          </p:nvPr>
        </p:nvSpPr>
        <p:spPr>
          <a:xfrm>
            <a:off x="2087550" y="937350"/>
            <a:ext cx="4968900" cy="3268800"/>
          </a:xfrm>
          <a:prstGeom prst="rect">
            <a:avLst/>
          </a:prstGeom>
        </p:spPr>
        <p:txBody>
          <a:bodyPr spcFirstLastPara="1" wrap="square" lIns="91425" tIns="91425" rIns="91425" bIns="91425" anchor="ctr" anchorCtr="0">
            <a:noAutofit/>
          </a:bodyPr>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grpSp>
        <p:nvGrpSpPr>
          <p:cNvPr id="412" name="Google Shape;412;p8"/>
          <p:cNvGrpSpPr/>
          <p:nvPr/>
        </p:nvGrpSpPr>
        <p:grpSpPr>
          <a:xfrm rot="1074764">
            <a:off x="-959474" y="197603"/>
            <a:ext cx="1824387" cy="1190519"/>
            <a:chOff x="7662600" y="-1843499"/>
            <a:chExt cx="1898252" cy="1238844"/>
          </a:xfrm>
        </p:grpSpPr>
        <p:sp>
          <p:nvSpPr>
            <p:cNvPr id="413" name="Google Shape;413;p8"/>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3"/>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rgbClr val="F0EBA7">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8"/>
          <p:cNvGrpSpPr/>
          <p:nvPr/>
        </p:nvGrpSpPr>
        <p:grpSpPr>
          <a:xfrm rot="10203916" flipH="1">
            <a:off x="7614208" y="4575111"/>
            <a:ext cx="2251269" cy="887115"/>
            <a:chOff x="-6219592" y="940873"/>
            <a:chExt cx="7527193" cy="2966097"/>
          </a:xfrm>
        </p:grpSpPr>
        <p:sp>
          <p:nvSpPr>
            <p:cNvPr id="416" name="Google Shape;416;p8"/>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8"/>
            <p:cNvGrpSpPr/>
            <p:nvPr/>
          </p:nvGrpSpPr>
          <p:grpSpPr>
            <a:xfrm>
              <a:off x="-6219592" y="940873"/>
              <a:ext cx="7527193" cy="2966097"/>
              <a:chOff x="-3636342" y="6207723"/>
              <a:chExt cx="7527193" cy="2966097"/>
            </a:xfrm>
          </p:grpSpPr>
          <p:sp>
            <p:nvSpPr>
              <p:cNvPr id="419" name="Google Shape;419;p8"/>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8"/>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5" name="Google Shape;595;p8"/>
          <p:cNvSpPr/>
          <p:nvPr/>
        </p:nvSpPr>
        <p:spPr>
          <a:xfrm rot="7511113" flipH="1">
            <a:off x="8497813" y="4406097"/>
            <a:ext cx="765331" cy="2416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rot="1367143" flipH="1">
            <a:off x="331091" y="336102"/>
            <a:ext cx="765326" cy="24187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7" name="Google Shape;597;p8"/>
          <p:cNvPicPr preferRelativeResize="0"/>
          <p:nvPr/>
        </p:nvPicPr>
        <p:blipFill rotWithShape="1">
          <a:blip r:embed="rId2">
            <a:alphaModFix/>
          </a:blip>
          <a:srcRect t="89" b="79"/>
          <a:stretch/>
        </p:blipFill>
        <p:spPr>
          <a:xfrm>
            <a:off x="119716" y="810391"/>
            <a:ext cx="542550" cy="503484"/>
          </a:xfrm>
          <a:prstGeom prst="rect">
            <a:avLst/>
          </a:prstGeom>
          <a:noFill/>
          <a:ln>
            <a:noFill/>
          </a:ln>
        </p:spPr>
      </p:pic>
      <p:sp>
        <p:nvSpPr>
          <p:cNvPr id="598" name="Google Shape;598;p8"/>
          <p:cNvSpPr/>
          <p:nvPr/>
        </p:nvSpPr>
        <p:spPr>
          <a:xfrm rot="-9086610" flipH="1">
            <a:off x="8468523" y="626697"/>
            <a:ext cx="1480147" cy="1096742"/>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9"/>
        <p:cNvGrpSpPr/>
        <p:nvPr/>
      </p:nvGrpSpPr>
      <p:grpSpPr>
        <a:xfrm>
          <a:off x="0" y="0"/>
          <a:ext cx="0" cy="0"/>
          <a:chOff x="0" y="0"/>
          <a:chExt cx="0" cy="0"/>
        </a:xfrm>
      </p:grpSpPr>
      <p:sp>
        <p:nvSpPr>
          <p:cNvPr id="600" name="Google Shape;600;p9"/>
          <p:cNvSpPr txBox="1">
            <a:spLocks noGrp="1"/>
          </p:cNvSpPr>
          <p:nvPr>
            <p:ph type="title"/>
          </p:nvPr>
        </p:nvSpPr>
        <p:spPr>
          <a:xfrm>
            <a:off x="2549400" y="1571850"/>
            <a:ext cx="4045200" cy="764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601" name="Google Shape;601;p9"/>
          <p:cNvSpPr txBox="1">
            <a:spLocks noGrp="1"/>
          </p:cNvSpPr>
          <p:nvPr>
            <p:ph type="subTitle" idx="1"/>
          </p:nvPr>
        </p:nvSpPr>
        <p:spPr>
          <a:xfrm>
            <a:off x="2549400" y="2336550"/>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grpSp>
        <p:nvGrpSpPr>
          <p:cNvPr id="602" name="Google Shape;602;p9"/>
          <p:cNvGrpSpPr/>
          <p:nvPr/>
        </p:nvGrpSpPr>
        <p:grpSpPr>
          <a:xfrm flipH="1">
            <a:off x="7420335" y="4734841"/>
            <a:ext cx="2528195" cy="1883519"/>
            <a:chOff x="-2639312" y="-402259"/>
            <a:chExt cx="2528195" cy="1883519"/>
          </a:xfrm>
        </p:grpSpPr>
        <p:sp>
          <p:nvSpPr>
            <p:cNvPr id="603" name="Google Shape;603;p9"/>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2"/>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rgbClr val="FABC93">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05" name="Google Shape;605;p9"/>
          <p:cNvPicPr preferRelativeResize="0"/>
          <p:nvPr/>
        </p:nvPicPr>
        <p:blipFill rotWithShape="1">
          <a:blip r:embed="rId2">
            <a:alphaModFix/>
          </a:blip>
          <a:srcRect t="79" b="89"/>
          <a:stretch/>
        </p:blipFill>
        <p:spPr>
          <a:xfrm>
            <a:off x="8181131" y="193475"/>
            <a:ext cx="728225" cy="675800"/>
          </a:xfrm>
          <a:prstGeom prst="rect">
            <a:avLst/>
          </a:prstGeom>
          <a:noFill/>
          <a:ln>
            <a:noFill/>
          </a:ln>
        </p:spPr>
      </p:pic>
      <p:sp>
        <p:nvSpPr>
          <p:cNvPr id="606" name="Google Shape;606;p9"/>
          <p:cNvSpPr/>
          <p:nvPr/>
        </p:nvSpPr>
        <p:spPr>
          <a:xfrm rot="6335823" flipH="1">
            <a:off x="8497462" y="4604139"/>
            <a:ext cx="908245" cy="286775"/>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flipH="1">
            <a:off x="-541725" y="417769"/>
            <a:ext cx="1480225" cy="1096800"/>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8"/>
        <p:cNvGrpSpPr/>
        <p:nvPr/>
      </p:nvGrpSpPr>
      <p:grpSpPr>
        <a:xfrm>
          <a:off x="0" y="0"/>
          <a:ext cx="0" cy="0"/>
          <a:chOff x="0" y="0"/>
          <a:chExt cx="0" cy="0"/>
        </a:xfrm>
      </p:grpSpPr>
      <p:sp>
        <p:nvSpPr>
          <p:cNvPr id="609" name="Google Shape;609;p1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grpSp>
        <p:nvGrpSpPr>
          <p:cNvPr id="610" name="Google Shape;610;p10"/>
          <p:cNvGrpSpPr/>
          <p:nvPr/>
        </p:nvGrpSpPr>
        <p:grpSpPr>
          <a:xfrm rot="-1074764" flipH="1">
            <a:off x="8462303" y="197603"/>
            <a:ext cx="1824387" cy="1190519"/>
            <a:chOff x="7662600" y="-1843499"/>
            <a:chExt cx="1898252" cy="1238844"/>
          </a:xfrm>
        </p:grpSpPr>
        <p:sp>
          <p:nvSpPr>
            <p:cNvPr id="611" name="Google Shape;611;p10"/>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3"/>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rgbClr val="F0EBA7">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0"/>
          <p:cNvGrpSpPr/>
          <p:nvPr/>
        </p:nvGrpSpPr>
        <p:grpSpPr>
          <a:xfrm rot="-10203916">
            <a:off x="-538262" y="4575111"/>
            <a:ext cx="2251269" cy="887115"/>
            <a:chOff x="-6219592" y="940873"/>
            <a:chExt cx="7527193" cy="2966097"/>
          </a:xfrm>
        </p:grpSpPr>
        <p:sp>
          <p:nvSpPr>
            <p:cNvPr id="614" name="Google Shape;614;p10"/>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10"/>
            <p:cNvGrpSpPr/>
            <p:nvPr/>
          </p:nvGrpSpPr>
          <p:grpSpPr>
            <a:xfrm>
              <a:off x="-6219592" y="940873"/>
              <a:ext cx="7527193" cy="2966097"/>
              <a:chOff x="-3636342" y="6207723"/>
              <a:chExt cx="7527193" cy="2966097"/>
            </a:xfrm>
          </p:grpSpPr>
          <p:sp>
            <p:nvSpPr>
              <p:cNvPr id="617" name="Google Shape;617;p10"/>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0"/>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0"/>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0"/>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0"/>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0"/>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0"/>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0"/>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0"/>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0"/>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0"/>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0"/>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0"/>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0"/>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0"/>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0"/>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0"/>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0"/>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0"/>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0"/>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0"/>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0"/>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0"/>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0"/>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0"/>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0"/>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0"/>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0"/>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0"/>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0"/>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0"/>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0"/>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0"/>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0"/>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0"/>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0"/>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0"/>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0"/>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0"/>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0"/>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0"/>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0"/>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0"/>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0"/>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0"/>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0"/>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0"/>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0"/>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0"/>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0"/>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0"/>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0"/>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0"/>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0"/>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0"/>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0"/>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0"/>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0"/>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0"/>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0"/>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0"/>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0"/>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0"/>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0"/>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0"/>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0"/>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0"/>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0"/>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0"/>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0"/>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0"/>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0"/>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0"/>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0"/>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0"/>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0"/>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0"/>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0"/>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0"/>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0"/>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0"/>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0"/>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0"/>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0"/>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0"/>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0"/>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0"/>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0"/>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0"/>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0"/>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0"/>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0"/>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0"/>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0"/>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0"/>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0"/>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0"/>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0"/>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0"/>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0"/>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0"/>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0"/>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0"/>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0"/>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0"/>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0"/>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0"/>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0"/>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0"/>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0"/>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0"/>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0"/>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0"/>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0"/>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0"/>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0"/>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0"/>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0"/>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0"/>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0"/>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0"/>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0"/>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0"/>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0"/>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0"/>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0"/>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0"/>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0"/>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0"/>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3" name="Google Shape;793;p10"/>
          <p:cNvSpPr/>
          <p:nvPr/>
        </p:nvSpPr>
        <p:spPr>
          <a:xfrm rot="-7511113">
            <a:off x="64071" y="4406097"/>
            <a:ext cx="765331" cy="2416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0"/>
          <p:cNvSpPr/>
          <p:nvPr/>
        </p:nvSpPr>
        <p:spPr>
          <a:xfrm rot="-1367143">
            <a:off x="8230798" y="336102"/>
            <a:ext cx="765326" cy="24187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9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99"/>
        <p:cNvGrpSpPr/>
        <p:nvPr/>
      </p:nvGrpSpPr>
      <p:grpSpPr>
        <a:xfrm>
          <a:off x="0" y="0"/>
          <a:ext cx="0" cy="0"/>
          <a:chOff x="0" y="0"/>
          <a:chExt cx="0" cy="0"/>
        </a:xfrm>
      </p:grpSpPr>
      <p:grpSp>
        <p:nvGrpSpPr>
          <p:cNvPr id="800" name="Google Shape;800;p13"/>
          <p:cNvGrpSpPr/>
          <p:nvPr/>
        </p:nvGrpSpPr>
        <p:grpSpPr>
          <a:xfrm rot="994748">
            <a:off x="-1151250" y="4257656"/>
            <a:ext cx="3212347" cy="2534137"/>
            <a:chOff x="916658" y="5583606"/>
            <a:chExt cx="3759676" cy="2966243"/>
          </a:xfrm>
        </p:grpSpPr>
        <p:sp>
          <p:nvSpPr>
            <p:cNvPr id="801" name="Google Shape;801;p13"/>
            <p:cNvSpPr/>
            <p:nvPr/>
          </p:nvSpPr>
          <p:spPr>
            <a:xfrm>
              <a:off x="916658" y="5583606"/>
              <a:ext cx="3759676" cy="2966243"/>
            </a:xfrm>
            <a:custGeom>
              <a:avLst/>
              <a:gdLst/>
              <a:ahLst/>
              <a:cxnLst/>
              <a:rect l="l" t="t" r="r" b="b"/>
              <a:pathLst>
                <a:path w="262181" h="206851"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6754"/>
                  </a:lnTo>
                  <a:cubicBezTo>
                    <a:pt x="497" y="206821"/>
                    <a:pt x="996" y="206851"/>
                    <a:pt x="1496" y="206851"/>
                  </a:cubicBezTo>
                  <a:cubicBezTo>
                    <a:pt x="4174" y="206851"/>
                    <a:pt x="6888" y="206009"/>
                    <a:pt x="9602" y="205600"/>
                  </a:cubicBezTo>
                  <a:cubicBezTo>
                    <a:pt x="11449" y="205325"/>
                    <a:pt x="13295" y="205253"/>
                    <a:pt x="15142" y="205253"/>
                  </a:cubicBezTo>
                  <a:cubicBezTo>
                    <a:pt x="16152" y="205253"/>
                    <a:pt x="17162" y="205274"/>
                    <a:pt x="18172" y="205296"/>
                  </a:cubicBezTo>
                  <a:cubicBezTo>
                    <a:pt x="20042" y="205336"/>
                    <a:pt x="21929" y="205373"/>
                    <a:pt x="23819" y="205373"/>
                  </a:cubicBezTo>
                  <a:cubicBezTo>
                    <a:pt x="30528" y="205373"/>
                    <a:pt x="37263" y="204905"/>
                    <a:pt x="43332" y="202439"/>
                  </a:cubicBezTo>
                  <a:cubicBezTo>
                    <a:pt x="44183" y="202075"/>
                    <a:pt x="44973" y="201710"/>
                    <a:pt x="45885" y="201589"/>
                  </a:cubicBezTo>
                  <a:cubicBezTo>
                    <a:pt x="46149" y="201548"/>
                    <a:pt x="46413" y="201530"/>
                    <a:pt x="46676" y="201530"/>
                  </a:cubicBezTo>
                  <a:cubicBezTo>
                    <a:pt x="48868" y="201530"/>
                    <a:pt x="51030" y="202775"/>
                    <a:pt x="53221" y="202775"/>
                  </a:cubicBezTo>
                  <a:cubicBezTo>
                    <a:pt x="53550" y="202775"/>
                    <a:pt x="53880" y="202747"/>
                    <a:pt x="54211" y="202683"/>
                  </a:cubicBezTo>
                  <a:cubicBezTo>
                    <a:pt x="55791" y="202379"/>
                    <a:pt x="57006" y="201224"/>
                    <a:pt x="58526" y="200798"/>
                  </a:cubicBezTo>
                  <a:cubicBezTo>
                    <a:pt x="59201" y="200608"/>
                    <a:pt x="59896" y="200551"/>
                    <a:pt x="60599" y="200551"/>
                  </a:cubicBezTo>
                  <a:cubicBezTo>
                    <a:pt x="61661" y="200551"/>
                    <a:pt x="62743" y="200682"/>
                    <a:pt x="63806" y="200682"/>
                  </a:cubicBezTo>
                  <a:cubicBezTo>
                    <a:pt x="64509" y="200682"/>
                    <a:pt x="65204" y="200624"/>
                    <a:pt x="65879" y="200434"/>
                  </a:cubicBezTo>
                  <a:cubicBezTo>
                    <a:pt x="67824" y="199826"/>
                    <a:pt x="69343" y="198185"/>
                    <a:pt x="71410" y="197942"/>
                  </a:cubicBezTo>
                  <a:cubicBezTo>
                    <a:pt x="71573" y="197925"/>
                    <a:pt x="71736" y="197917"/>
                    <a:pt x="71899" y="197917"/>
                  </a:cubicBezTo>
                  <a:cubicBezTo>
                    <a:pt x="72891" y="197917"/>
                    <a:pt x="73882" y="198194"/>
                    <a:pt x="74874" y="198246"/>
                  </a:cubicBezTo>
                  <a:cubicBezTo>
                    <a:pt x="75004" y="198253"/>
                    <a:pt x="75134" y="198257"/>
                    <a:pt x="75262" y="198257"/>
                  </a:cubicBezTo>
                  <a:cubicBezTo>
                    <a:pt x="80349" y="198257"/>
                    <a:pt x="83926" y="192592"/>
                    <a:pt x="89058" y="192592"/>
                  </a:cubicBezTo>
                  <a:cubicBezTo>
                    <a:pt x="89111" y="192592"/>
                    <a:pt x="89164" y="192593"/>
                    <a:pt x="89217" y="192594"/>
                  </a:cubicBezTo>
                  <a:cubicBezTo>
                    <a:pt x="91161" y="192655"/>
                    <a:pt x="92985" y="193566"/>
                    <a:pt x="94929" y="193688"/>
                  </a:cubicBezTo>
                  <a:cubicBezTo>
                    <a:pt x="95086" y="193697"/>
                    <a:pt x="95242" y="193700"/>
                    <a:pt x="95398" y="193700"/>
                  </a:cubicBezTo>
                  <a:cubicBezTo>
                    <a:pt x="96337" y="193700"/>
                    <a:pt x="97282" y="193566"/>
                    <a:pt x="98272" y="193566"/>
                  </a:cubicBezTo>
                  <a:cubicBezTo>
                    <a:pt x="102655" y="193566"/>
                    <a:pt x="106996" y="196197"/>
                    <a:pt x="111226" y="196197"/>
                  </a:cubicBezTo>
                  <a:cubicBezTo>
                    <a:pt x="112099" y="196197"/>
                    <a:pt x="112967" y="196085"/>
                    <a:pt x="113830" y="195815"/>
                  </a:cubicBezTo>
                  <a:cubicBezTo>
                    <a:pt x="115289" y="195329"/>
                    <a:pt x="116565" y="194478"/>
                    <a:pt x="118024" y="194235"/>
                  </a:cubicBezTo>
                  <a:cubicBezTo>
                    <a:pt x="118337" y="194181"/>
                    <a:pt x="118649" y="194156"/>
                    <a:pt x="118958" y="194156"/>
                  </a:cubicBezTo>
                  <a:cubicBezTo>
                    <a:pt x="122726" y="194156"/>
                    <a:pt x="126200" y="197832"/>
                    <a:pt x="129863" y="197832"/>
                  </a:cubicBezTo>
                  <a:cubicBezTo>
                    <a:pt x="130330" y="197832"/>
                    <a:pt x="130799" y="197773"/>
                    <a:pt x="131272" y="197638"/>
                  </a:cubicBezTo>
                  <a:cubicBezTo>
                    <a:pt x="132063" y="197395"/>
                    <a:pt x="132731" y="196970"/>
                    <a:pt x="133582" y="196909"/>
                  </a:cubicBezTo>
                  <a:cubicBezTo>
                    <a:pt x="133729" y="196888"/>
                    <a:pt x="133874" y="196878"/>
                    <a:pt x="134020" y="196878"/>
                  </a:cubicBezTo>
                  <a:cubicBezTo>
                    <a:pt x="135557" y="196878"/>
                    <a:pt x="137010" y="197963"/>
                    <a:pt x="138565" y="198185"/>
                  </a:cubicBezTo>
                  <a:cubicBezTo>
                    <a:pt x="138762" y="198207"/>
                    <a:pt x="138962" y="198217"/>
                    <a:pt x="139162" y="198217"/>
                  </a:cubicBezTo>
                  <a:cubicBezTo>
                    <a:pt x="140073" y="198217"/>
                    <a:pt x="141011" y="198009"/>
                    <a:pt x="141908" y="197760"/>
                  </a:cubicBezTo>
                  <a:cubicBezTo>
                    <a:pt x="146041" y="196787"/>
                    <a:pt x="150112" y="195450"/>
                    <a:pt x="155096" y="194843"/>
                  </a:cubicBezTo>
                  <a:cubicBezTo>
                    <a:pt x="155278" y="194819"/>
                    <a:pt x="155460" y="194808"/>
                    <a:pt x="155643" y="194808"/>
                  </a:cubicBezTo>
                  <a:cubicBezTo>
                    <a:pt x="156865" y="194808"/>
                    <a:pt x="158079" y="195318"/>
                    <a:pt x="158925" y="196058"/>
                  </a:cubicBezTo>
                  <a:cubicBezTo>
                    <a:pt x="159532" y="196544"/>
                    <a:pt x="160019" y="197213"/>
                    <a:pt x="160809" y="197213"/>
                  </a:cubicBezTo>
                  <a:cubicBezTo>
                    <a:pt x="160860" y="197221"/>
                    <a:pt x="160911" y="197225"/>
                    <a:pt x="160961" y="197225"/>
                  </a:cubicBezTo>
                  <a:cubicBezTo>
                    <a:pt x="161275" y="197225"/>
                    <a:pt x="161589" y="197083"/>
                    <a:pt x="161903" y="197030"/>
                  </a:cubicBezTo>
                  <a:cubicBezTo>
                    <a:pt x="162027" y="197014"/>
                    <a:pt x="162153" y="197006"/>
                    <a:pt x="162280" y="197006"/>
                  </a:cubicBezTo>
                  <a:cubicBezTo>
                    <a:pt x="163079" y="197006"/>
                    <a:pt x="163911" y="197307"/>
                    <a:pt x="164698" y="197517"/>
                  </a:cubicBezTo>
                  <a:cubicBezTo>
                    <a:pt x="165768" y="197819"/>
                    <a:pt x="166865" y="197935"/>
                    <a:pt x="167972" y="197935"/>
                  </a:cubicBezTo>
                  <a:cubicBezTo>
                    <a:pt x="169756" y="197935"/>
                    <a:pt x="171565" y="197634"/>
                    <a:pt x="173328" y="197334"/>
                  </a:cubicBezTo>
                  <a:cubicBezTo>
                    <a:pt x="176671" y="196727"/>
                    <a:pt x="180257" y="196058"/>
                    <a:pt x="182566" y="193809"/>
                  </a:cubicBezTo>
                  <a:cubicBezTo>
                    <a:pt x="183113" y="193262"/>
                    <a:pt x="183599" y="192655"/>
                    <a:pt x="184268" y="192229"/>
                  </a:cubicBezTo>
                  <a:cubicBezTo>
                    <a:pt x="184815" y="191925"/>
                    <a:pt x="185422" y="191804"/>
                    <a:pt x="186030" y="191622"/>
                  </a:cubicBezTo>
                  <a:lnTo>
                    <a:pt x="191804" y="190163"/>
                  </a:lnTo>
                  <a:cubicBezTo>
                    <a:pt x="193186" y="189774"/>
                    <a:pt x="194630" y="189416"/>
                    <a:pt x="196069" y="189416"/>
                  </a:cubicBezTo>
                  <a:cubicBezTo>
                    <a:pt x="196655" y="189416"/>
                    <a:pt x="197240" y="189475"/>
                    <a:pt x="197820" y="189616"/>
                  </a:cubicBezTo>
                  <a:cubicBezTo>
                    <a:pt x="200672" y="190415"/>
                    <a:pt x="202882" y="193301"/>
                    <a:pt x="205806" y="193301"/>
                  </a:cubicBezTo>
                  <a:cubicBezTo>
                    <a:pt x="205997" y="193301"/>
                    <a:pt x="206192" y="193289"/>
                    <a:pt x="206389" y="193262"/>
                  </a:cubicBezTo>
                  <a:cubicBezTo>
                    <a:pt x="207240" y="193141"/>
                    <a:pt x="207970" y="192716"/>
                    <a:pt x="208760" y="192412"/>
                  </a:cubicBezTo>
                  <a:cubicBezTo>
                    <a:pt x="211261" y="191395"/>
                    <a:pt x="213990" y="191033"/>
                    <a:pt x="216734" y="191033"/>
                  </a:cubicBezTo>
                  <a:cubicBezTo>
                    <a:pt x="218256" y="191033"/>
                    <a:pt x="219783" y="191144"/>
                    <a:pt x="221279" y="191318"/>
                  </a:cubicBezTo>
                  <a:cubicBezTo>
                    <a:pt x="221644" y="191348"/>
                    <a:pt x="222039" y="191394"/>
                    <a:pt x="222426" y="191394"/>
                  </a:cubicBezTo>
                  <a:cubicBezTo>
                    <a:pt x="222814" y="191394"/>
                    <a:pt x="223194" y="191348"/>
                    <a:pt x="223528" y="191196"/>
                  </a:cubicBezTo>
                  <a:cubicBezTo>
                    <a:pt x="223953" y="191014"/>
                    <a:pt x="224257" y="190649"/>
                    <a:pt x="224683" y="190406"/>
                  </a:cubicBezTo>
                  <a:cubicBezTo>
                    <a:pt x="225059" y="190213"/>
                    <a:pt x="225439" y="190132"/>
                    <a:pt x="225824" y="190132"/>
                  </a:cubicBezTo>
                  <a:cubicBezTo>
                    <a:pt x="227732" y="190132"/>
                    <a:pt x="229739" y="192128"/>
                    <a:pt x="231915" y="192229"/>
                  </a:cubicBezTo>
                  <a:cubicBezTo>
                    <a:pt x="231981" y="192233"/>
                    <a:pt x="232048" y="192235"/>
                    <a:pt x="232114" y="192235"/>
                  </a:cubicBezTo>
                  <a:cubicBezTo>
                    <a:pt x="233189" y="192235"/>
                    <a:pt x="234166" y="191786"/>
                    <a:pt x="235196" y="191500"/>
                  </a:cubicBezTo>
                  <a:cubicBezTo>
                    <a:pt x="236456" y="191155"/>
                    <a:pt x="237749" y="191042"/>
                    <a:pt x="239072" y="191042"/>
                  </a:cubicBezTo>
                  <a:cubicBezTo>
                    <a:pt x="241616" y="191042"/>
                    <a:pt x="244268" y="191461"/>
                    <a:pt x="246986" y="191461"/>
                  </a:cubicBezTo>
                  <a:cubicBezTo>
                    <a:pt x="249336" y="191461"/>
                    <a:pt x="251735" y="191148"/>
                    <a:pt x="254158" y="189981"/>
                  </a:cubicBezTo>
                  <a:cubicBezTo>
                    <a:pt x="253186" y="185909"/>
                    <a:pt x="252152" y="181776"/>
                    <a:pt x="251180" y="177643"/>
                  </a:cubicBezTo>
                  <a:cubicBezTo>
                    <a:pt x="250937" y="176793"/>
                    <a:pt x="250755" y="175942"/>
                    <a:pt x="250755" y="175030"/>
                  </a:cubicBezTo>
                  <a:cubicBezTo>
                    <a:pt x="250694" y="173997"/>
                    <a:pt x="250937" y="172964"/>
                    <a:pt x="251241" y="171931"/>
                  </a:cubicBezTo>
                  <a:cubicBezTo>
                    <a:pt x="251545" y="170594"/>
                    <a:pt x="251909" y="169257"/>
                    <a:pt x="252213" y="167920"/>
                  </a:cubicBezTo>
                  <a:cubicBezTo>
                    <a:pt x="253429" y="162997"/>
                    <a:pt x="254644" y="158013"/>
                    <a:pt x="256650" y="153273"/>
                  </a:cubicBezTo>
                  <a:cubicBezTo>
                    <a:pt x="257987" y="150295"/>
                    <a:pt x="259567" y="147256"/>
                    <a:pt x="259688" y="143974"/>
                  </a:cubicBezTo>
                  <a:cubicBezTo>
                    <a:pt x="259749" y="142151"/>
                    <a:pt x="259263" y="140328"/>
                    <a:pt x="258838" y="138505"/>
                  </a:cubicBezTo>
                  <a:cubicBezTo>
                    <a:pt x="257440" y="133035"/>
                    <a:pt x="256042" y="127565"/>
                    <a:pt x="255009" y="122096"/>
                  </a:cubicBezTo>
                  <a:cubicBezTo>
                    <a:pt x="254462" y="119239"/>
                    <a:pt x="254158" y="115836"/>
                    <a:pt x="256407" y="113830"/>
                  </a:cubicBezTo>
                  <a:cubicBezTo>
                    <a:pt x="256832" y="113466"/>
                    <a:pt x="257258" y="113162"/>
                    <a:pt x="257440" y="112676"/>
                  </a:cubicBezTo>
                  <a:cubicBezTo>
                    <a:pt x="258169" y="111035"/>
                    <a:pt x="254827" y="108968"/>
                    <a:pt x="256346" y="107753"/>
                  </a:cubicBezTo>
                  <a:cubicBezTo>
                    <a:pt x="257014" y="107206"/>
                    <a:pt x="258351" y="107510"/>
                    <a:pt x="258777" y="106781"/>
                  </a:cubicBezTo>
                  <a:cubicBezTo>
                    <a:pt x="259020" y="106355"/>
                    <a:pt x="258838" y="105930"/>
                    <a:pt x="258716" y="105504"/>
                  </a:cubicBezTo>
                  <a:cubicBezTo>
                    <a:pt x="257865" y="102587"/>
                    <a:pt x="258655" y="99548"/>
                    <a:pt x="259445" y="96692"/>
                  </a:cubicBezTo>
                  <a:cubicBezTo>
                    <a:pt x="260357" y="93228"/>
                    <a:pt x="261269" y="89764"/>
                    <a:pt x="262180" y="86300"/>
                  </a:cubicBezTo>
                  <a:lnTo>
                    <a:pt x="262180" y="0"/>
                  </a:lnTo>
                  <a:close/>
                </a:path>
              </a:pathLst>
            </a:custGeom>
            <a:solidFill>
              <a:schemeClr val="accent3"/>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916658" y="5583606"/>
              <a:ext cx="3759676" cy="2935240"/>
            </a:xfrm>
            <a:custGeom>
              <a:avLst/>
              <a:gdLst/>
              <a:ahLst/>
              <a:cxnLst/>
              <a:rect l="l" t="t" r="r" b="b"/>
              <a:pathLst>
                <a:path w="262181" h="204689"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4688"/>
                  </a:lnTo>
                  <a:cubicBezTo>
                    <a:pt x="1519" y="204384"/>
                    <a:pt x="2978" y="204080"/>
                    <a:pt x="4497" y="203776"/>
                  </a:cubicBezTo>
                  <a:cubicBezTo>
                    <a:pt x="7171" y="203229"/>
                    <a:pt x="9906" y="202622"/>
                    <a:pt x="12580" y="202318"/>
                  </a:cubicBezTo>
                  <a:cubicBezTo>
                    <a:pt x="16255" y="201842"/>
                    <a:pt x="19960" y="201736"/>
                    <a:pt x="23674" y="201736"/>
                  </a:cubicBezTo>
                  <a:cubicBezTo>
                    <a:pt x="25182" y="201736"/>
                    <a:pt x="26690" y="201753"/>
                    <a:pt x="28199" y="201771"/>
                  </a:cubicBezTo>
                  <a:cubicBezTo>
                    <a:pt x="28710" y="201782"/>
                    <a:pt x="29225" y="201791"/>
                    <a:pt x="29740" y="201791"/>
                  </a:cubicBezTo>
                  <a:cubicBezTo>
                    <a:pt x="32043" y="201791"/>
                    <a:pt x="34345" y="201610"/>
                    <a:pt x="36282" y="200616"/>
                  </a:cubicBezTo>
                  <a:cubicBezTo>
                    <a:pt x="37559" y="199948"/>
                    <a:pt x="38652" y="198914"/>
                    <a:pt x="40050" y="198428"/>
                  </a:cubicBezTo>
                  <a:cubicBezTo>
                    <a:pt x="40954" y="198070"/>
                    <a:pt x="41888" y="197938"/>
                    <a:pt x="42843" y="197938"/>
                  </a:cubicBezTo>
                  <a:cubicBezTo>
                    <a:pt x="45490" y="197938"/>
                    <a:pt x="48296" y="198949"/>
                    <a:pt x="51059" y="198949"/>
                  </a:cubicBezTo>
                  <a:cubicBezTo>
                    <a:pt x="51523" y="198949"/>
                    <a:pt x="51987" y="198921"/>
                    <a:pt x="52448" y="198854"/>
                  </a:cubicBezTo>
                  <a:cubicBezTo>
                    <a:pt x="53603" y="198671"/>
                    <a:pt x="54758" y="198246"/>
                    <a:pt x="55973" y="198003"/>
                  </a:cubicBezTo>
                  <a:cubicBezTo>
                    <a:pt x="57249" y="197760"/>
                    <a:pt x="58647" y="197699"/>
                    <a:pt x="59923" y="197577"/>
                  </a:cubicBezTo>
                  <a:cubicBezTo>
                    <a:pt x="63266" y="197152"/>
                    <a:pt x="66426" y="195937"/>
                    <a:pt x="69526" y="194660"/>
                  </a:cubicBezTo>
                  <a:lnTo>
                    <a:pt x="72018" y="193688"/>
                  </a:lnTo>
                  <a:cubicBezTo>
                    <a:pt x="75603" y="192229"/>
                    <a:pt x="79250" y="190710"/>
                    <a:pt x="81802" y="188036"/>
                  </a:cubicBezTo>
                  <a:cubicBezTo>
                    <a:pt x="82592" y="187185"/>
                    <a:pt x="83322" y="186152"/>
                    <a:pt x="84537" y="185848"/>
                  </a:cubicBezTo>
                  <a:cubicBezTo>
                    <a:pt x="84785" y="185786"/>
                    <a:pt x="85036" y="185760"/>
                    <a:pt x="85290" y="185760"/>
                  </a:cubicBezTo>
                  <a:cubicBezTo>
                    <a:pt x="86032" y="185760"/>
                    <a:pt x="86790" y="185986"/>
                    <a:pt x="87515" y="186213"/>
                  </a:cubicBezTo>
                  <a:cubicBezTo>
                    <a:pt x="91891" y="187550"/>
                    <a:pt x="96327" y="188704"/>
                    <a:pt x="100825" y="189920"/>
                  </a:cubicBezTo>
                  <a:cubicBezTo>
                    <a:pt x="102830" y="190467"/>
                    <a:pt x="104896" y="191014"/>
                    <a:pt x="106963" y="191500"/>
                  </a:cubicBezTo>
                  <a:cubicBezTo>
                    <a:pt x="108287" y="191853"/>
                    <a:pt x="109669" y="192078"/>
                    <a:pt x="111135" y="192078"/>
                  </a:cubicBezTo>
                  <a:cubicBezTo>
                    <a:pt x="112696" y="192078"/>
                    <a:pt x="114353" y="191823"/>
                    <a:pt x="116140" y="191196"/>
                  </a:cubicBezTo>
                  <a:cubicBezTo>
                    <a:pt x="117555" y="190682"/>
                    <a:pt x="119123" y="190388"/>
                    <a:pt x="120674" y="190388"/>
                  </a:cubicBezTo>
                  <a:cubicBezTo>
                    <a:pt x="122053" y="190388"/>
                    <a:pt x="123418" y="190620"/>
                    <a:pt x="124648" y="191135"/>
                  </a:cubicBezTo>
                  <a:cubicBezTo>
                    <a:pt x="126228" y="191804"/>
                    <a:pt x="127626" y="193080"/>
                    <a:pt x="129388" y="193323"/>
                  </a:cubicBezTo>
                  <a:cubicBezTo>
                    <a:pt x="129567" y="193342"/>
                    <a:pt x="129749" y="193349"/>
                    <a:pt x="129933" y="193349"/>
                  </a:cubicBezTo>
                  <a:cubicBezTo>
                    <a:pt x="130514" y="193349"/>
                    <a:pt x="131112" y="193278"/>
                    <a:pt x="131693" y="193278"/>
                  </a:cubicBezTo>
                  <a:cubicBezTo>
                    <a:pt x="132114" y="193278"/>
                    <a:pt x="132525" y="193315"/>
                    <a:pt x="132913" y="193445"/>
                  </a:cubicBezTo>
                  <a:cubicBezTo>
                    <a:pt x="133521" y="193688"/>
                    <a:pt x="134007" y="194053"/>
                    <a:pt x="134493" y="194356"/>
                  </a:cubicBezTo>
                  <a:cubicBezTo>
                    <a:pt x="135375" y="194839"/>
                    <a:pt x="136343" y="195039"/>
                    <a:pt x="137339" y="195039"/>
                  </a:cubicBezTo>
                  <a:cubicBezTo>
                    <a:pt x="139226" y="195039"/>
                    <a:pt x="141209" y="194320"/>
                    <a:pt x="142880" y="193445"/>
                  </a:cubicBezTo>
                  <a:cubicBezTo>
                    <a:pt x="145433" y="192108"/>
                    <a:pt x="147925" y="190406"/>
                    <a:pt x="150903" y="190345"/>
                  </a:cubicBezTo>
                  <a:cubicBezTo>
                    <a:pt x="150944" y="190345"/>
                    <a:pt x="150986" y="190344"/>
                    <a:pt x="151027" y="190344"/>
                  </a:cubicBezTo>
                  <a:cubicBezTo>
                    <a:pt x="154923" y="190344"/>
                    <a:pt x="158237" y="193143"/>
                    <a:pt x="162146" y="193323"/>
                  </a:cubicBezTo>
                  <a:cubicBezTo>
                    <a:pt x="162331" y="193335"/>
                    <a:pt x="162516" y="193341"/>
                    <a:pt x="162700" y="193341"/>
                  </a:cubicBezTo>
                  <a:cubicBezTo>
                    <a:pt x="164389" y="193341"/>
                    <a:pt x="166038" y="192880"/>
                    <a:pt x="167737" y="192716"/>
                  </a:cubicBezTo>
                  <a:cubicBezTo>
                    <a:pt x="168080" y="192694"/>
                    <a:pt x="168424" y="192685"/>
                    <a:pt x="168770" y="192685"/>
                  </a:cubicBezTo>
                  <a:cubicBezTo>
                    <a:pt x="170401" y="192685"/>
                    <a:pt x="172058" y="192882"/>
                    <a:pt x="173690" y="192882"/>
                  </a:cubicBezTo>
                  <a:cubicBezTo>
                    <a:pt x="174656" y="192882"/>
                    <a:pt x="175612" y="192813"/>
                    <a:pt x="176549" y="192594"/>
                  </a:cubicBezTo>
                  <a:cubicBezTo>
                    <a:pt x="179770" y="191865"/>
                    <a:pt x="182141" y="189494"/>
                    <a:pt x="185179" y="188218"/>
                  </a:cubicBezTo>
                  <a:cubicBezTo>
                    <a:pt x="186516" y="187671"/>
                    <a:pt x="188339" y="188401"/>
                    <a:pt x="190406" y="187307"/>
                  </a:cubicBezTo>
                  <a:cubicBezTo>
                    <a:pt x="191052" y="187005"/>
                    <a:pt x="191668" y="186887"/>
                    <a:pt x="192318" y="186887"/>
                  </a:cubicBezTo>
                  <a:cubicBezTo>
                    <a:pt x="192585" y="186887"/>
                    <a:pt x="192858" y="186907"/>
                    <a:pt x="193141" y="186942"/>
                  </a:cubicBezTo>
                  <a:cubicBezTo>
                    <a:pt x="193556" y="186997"/>
                    <a:pt x="193971" y="187021"/>
                    <a:pt x="194384" y="187021"/>
                  </a:cubicBezTo>
                  <a:cubicBezTo>
                    <a:pt x="196466" y="187021"/>
                    <a:pt x="198524" y="186434"/>
                    <a:pt x="200611" y="186434"/>
                  </a:cubicBezTo>
                  <a:cubicBezTo>
                    <a:pt x="200835" y="186434"/>
                    <a:pt x="201059" y="186441"/>
                    <a:pt x="201284" y="186456"/>
                  </a:cubicBezTo>
                  <a:cubicBezTo>
                    <a:pt x="204106" y="186686"/>
                    <a:pt x="206710" y="188172"/>
                    <a:pt x="209509" y="188172"/>
                  </a:cubicBezTo>
                  <a:cubicBezTo>
                    <a:pt x="209664" y="188172"/>
                    <a:pt x="209819" y="188167"/>
                    <a:pt x="209975" y="188157"/>
                  </a:cubicBezTo>
                  <a:cubicBezTo>
                    <a:pt x="212588" y="188036"/>
                    <a:pt x="214837" y="186456"/>
                    <a:pt x="217450" y="186091"/>
                  </a:cubicBezTo>
                  <a:cubicBezTo>
                    <a:pt x="218034" y="185982"/>
                    <a:pt x="218639" y="185960"/>
                    <a:pt x="219253" y="185960"/>
                  </a:cubicBezTo>
                  <a:cubicBezTo>
                    <a:pt x="219663" y="185960"/>
                    <a:pt x="220076" y="185970"/>
                    <a:pt x="220489" y="185970"/>
                  </a:cubicBezTo>
                  <a:cubicBezTo>
                    <a:pt x="222373" y="186030"/>
                    <a:pt x="224318" y="186091"/>
                    <a:pt x="226202" y="186395"/>
                  </a:cubicBezTo>
                  <a:cubicBezTo>
                    <a:pt x="227342" y="186558"/>
                    <a:pt x="228530" y="186769"/>
                    <a:pt x="229680" y="186769"/>
                  </a:cubicBezTo>
                  <a:cubicBezTo>
                    <a:pt x="229818" y="186769"/>
                    <a:pt x="229955" y="186766"/>
                    <a:pt x="230091" y="186760"/>
                  </a:cubicBezTo>
                  <a:cubicBezTo>
                    <a:pt x="231975" y="186638"/>
                    <a:pt x="233677" y="185848"/>
                    <a:pt x="235561" y="185666"/>
                  </a:cubicBezTo>
                  <a:cubicBezTo>
                    <a:pt x="235925" y="185626"/>
                    <a:pt x="236291" y="185609"/>
                    <a:pt x="236659" y="185609"/>
                  </a:cubicBezTo>
                  <a:cubicBezTo>
                    <a:pt x="238556" y="185609"/>
                    <a:pt x="240505" y="186053"/>
                    <a:pt x="242570" y="186053"/>
                  </a:cubicBezTo>
                  <a:cubicBezTo>
                    <a:pt x="243775" y="186053"/>
                    <a:pt x="245021" y="185902"/>
                    <a:pt x="246318" y="185423"/>
                  </a:cubicBezTo>
                  <a:cubicBezTo>
                    <a:pt x="245710" y="177400"/>
                    <a:pt x="247047" y="169257"/>
                    <a:pt x="250147" y="161721"/>
                  </a:cubicBezTo>
                  <a:cubicBezTo>
                    <a:pt x="251180" y="159229"/>
                    <a:pt x="252396" y="156737"/>
                    <a:pt x="253003" y="154124"/>
                  </a:cubicBezTo>
                  <a:cubicBezTo>
                    <a:pt x="253429" y="152240"/>
                    <a:pt x="253490" y="150295"/>
                    <a:pt x="253550" y="148289"/>
                  </a:cubicBezTo>
                  <a:cubicBezTo>
                    <a:pt x="253672" y="145980"/>
                    <a:pt x="253733" y="143610"/>
                    <a:pt x="253854" y="141240"/>
                  </a:cubicBezTo>
                  <a:cubicBezTo>
                    <a:pt x="253915" y="139173"/>
                    <a:pt x="253976" y="137107"/>
                    <a:pt x="253490" y="135101"/>
                  </a:cubicBezTo>
                  <a:cubicBezTo>
                    <a:pt x="253125" y="133521"/>
                    <a:pt x="252456" y="132063"/>
                    <a:pt x="252213" y="130483"/>
                  </a:cubicBezTo>
                  <a:cubicBezTo>
                    <a:pt x="251970" y="129206"/>
                    <a:pt x="252092" y="127869"/>
                    <a:pt x="251849" y="126593"/>
                  </a:cubicBezTo>
                  <a:cubicBezTo>
                    <a:pt x="251423" y="124101"/>
                    <a:pt x="249843" y="121853"/>
                    <a:pt x="250025" y="119422"/>
                  </a:cubicBezTo>
                  <a:cubicBezTo>
                    <a:pt x="250025" y="118388"/>
                    <a:pt x="250390" y="117416"/>
                    <a:pt x="250633" y="116444"/>
                  </a:cubicBezTo>
                  <a:cubicBezTo>
                    <a:pt x="250937" y="115167"/>
                    <a:pt x="251059" y="113891"/>
                    <a:pt x="251180" y="112554"/>
                  </a:cubicBezTo>
                  <a:cubicBezTo>
                    <a:pt x="251423" y="110123"/>
                    <a:pt x="252396" y="107753"/>
                    <a:pt x="252274" y="105383"/>
                  </a:cubicBezTo>
                  <a:cubicBezTo>
                    <a:pt x="252152" y="103377"/>
                    <a:pt x="252213" y="101432"/>
                    <a:pt x="253186" y="99609"/>
                  </a:cubicBezTo>
                  <a:cubicBezTo>
                    <a:pt x="254097" y="97786"/>
                    <a:pt x="255252" y="96023"/>
                    <a:pt x="255677" y="94079"/>
                  </a:cubicBezTo>
                  <a:cubicBezTo>
                    <a:pt x="255920" y="92924"/>
                    <a:pt x="255860" y="91648"/>
                    <a:pt x="256467" y="90615"/>
                  </a:cubicBezTo>
                  <a:cubicBezTo>
                    <a:pt x="256832" y="90068"/>
                    <a:pt x="257318" y="89581"/>
                    <a:pt x="257561" y="89034"/>
                  </a:cubicBezTo>
                  <a:cubicBezTo>
                    <a:pt x="258108" y="87515"/>
                    <a:pt x="256711" y="85874"/>
                    <a:pt x="256954" y="84294"/>
                  </a:cubicBezTo>
                  <a:cubicBezTo>
                    <a:pt x="257075" y="83808"/>
                    <a:pt x="257318" y="83261"/>
                    <a:pt x="257561" y="82835"/>
                  </a:cubicBezTo>
                  <a:cubicBezTo>
                    <a:pt x="258838" y="80283"/>
                    <a:pt x="260235" y="77730"/>
                    <a:pt x="262180" y="75603"/>
                  </a:cubicBezTo>
                  <a:lnTo>
                    <a:pt x="262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13"/>
            <p:cNvGrpSpPr/>
            <p:nvPr/>
          </p:nvGrpSpPr>
          <p:grpSpPr>
            <a:xfrm>
              <a:off x="916658" y="5583606"/>
              <a:ext cx="3759676" cy="2915193"/>
              <a:chOff x="916658" y="5583606"/>
              <a:chExt cx="3759676" cy="2915193"/>
            </a:xfrm>
          </p:grpSpPr>
          <p:sp>
            <p:nvSpPr>
              <p:cNvPr id="804" name="Google Shape;804;p13"/>
              <p:cNvSpPr/>
              <p:nvPr/>
            </p:nvSpPr>
            <p:spPr>
              <a:xfrm>
                <a:off x="1018616"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1018616" y="8173711"/>
                <a:ext cx="4374" cy="45329"/>
              </a:xfrm>
              <a:custGeom>
                <a:avLst/>
                <a:gdLst/>
                <a:ahLst/>
                <a:cxnLst/>
                <a:rect l="l" t="t" r="r" b="b"/>
                <a:pathLst>
                  <a:path w="305" h="3161" extrusionOk="0">
                    <a:moveTo>
                      <a:pt x="1" y="0"/>
                    </a:moveTo>
                    <a:lnTo>
                      <a:pt x="1" y="3161"/>
                    </a:lnTo>
                    <a:lnTo>
                      <a:pt x="304" y="316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1018616" y="6575374"/>
                <a:ext cx="4374" cy="54047"/>
              </a:xfrm>
              <a:custGeom>
                <a:avLst/>
                <a:gdLst/>
                <a:ahLst/>
                <a:cxnLst/>
                <a:rect l="l" t="t" r="r" b="b"/>
                <a:pathLst>
                  <a:path w="305" h="3769" extrusionOk="0">
                    <a:moveTo>
                      <a:pt x="1" y="0"/>
                    </a:moveTo>
                    <a:lnTo>
                      <a:pt x="1" y="3768"/>
                    </a:lnTo>
                    <a:lnTo>
                      <a:pt x="304" y="376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1018616"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1018616"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1018616" y="6143970"/>
                <a:ext cx="4374" cy="23546"/>
              </a:xfrm>
              <a:custGeom>
                <a:avLst/>
                <a:gdLst/>
                <a:ahLst/>
                <a:cxnLst/>
                <a:rect l="l" t="t" r="r" b="b"/>
                <a:pathLst>
                  <a:path w="305" h="1642" extrusionOk="0">
                    <a:moveTo>
                      <a:pt x="1" y="1"/>
                    </a:moveTo>
                    <a:lnTo>
                      <a:pt x="1" y="1642"/>
                    </a:lnTo>
                    <a:lnTo>
                      <a:pt x="304" y="1642"/>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1018616" y="8299200"/>
                <a:ext cx="4374" cy="25296"/>
              </a:xfrm>
              <a:custGeom>
                <a:avLst/>
                <a:gdLst/>
                <a:ahLst/>
                <a:cxnLst/>
                <a:rect l="l" t="t" r="r" b="b"/>
                <a:pathLst>
                  <a:path w="305" h="1764" extrusionOk="0">
                    <a:moveTo>
                      <a:pt x="1" y="1"/>
                    </a:moveTo>
                    <a:lnTo>
                      <a:pt x="1" y="1763"/>
                    </a:lnTo>
                    <a:lnTo>
                      <a:pt x="304" y="176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1018616" y="8482222"/>
                <a:ext cx="4374" cy="16577"/>
              </a:xfrm>
              <a:custGeom>
                <a:avLst/>
                <a:gdLst/>
                <a:ahLst/>
                <a:cxnLst/>
                <a:rect l="l" t="t" r="r" b="b"/>
                <a:pathLst>
                  <a:path w="305" h="1156" extrusionOk="0">
                    <a:moveTo>
                      <a:pt x="1" y="1"/>
                    </a:moveTo>
                    <a:lnTo>
                      <a:pt x="1" y="1155"/>
                    </a:lnTo>
                    <a:cubicBezTo>
                      <a:pt x="122" y="1094"/>
                      <a:pt x="183" y="1094"/>
                      <a:pt x="304" y="1094"/>
                    </a:cubicBez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1018616"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1018616" y="8327966"/>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1018616" y="7437294"/>
                <a:ext cx="4374" cy="116785"/>
              </a:xfrm>
              <a:custGeom>
                <a:avLst/>
                <a:gdLst/>
                <a:ahLst/>
                <a:cxnLst/>
                <a:rect l="l" t="t" r="r" b="b"/>
                <a:pathLst>
                  <a:path w="305" h="8144" extrusionOk="0">
                    <a:moveTo>
                      <a:pt x="1" y="0"/>
                    </a:moveTo>
                    <a:lnTo>
                      <a:pt x="1" y="8144"/>
                    </a:lnTo>
                    <a:lnTo>
                      <a:pt x="304" y="814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1018616"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1018616" y="6787147"/>
                <a:ext cx="4374" cy="138582"/>
              </a:xfrm>
              <a:custGeom>
                <a:avLst/>
                <a:gdLst/>
                <a:ahLst/>
                <a:cxnLst/>
                <a:rect l="l" t="t" r="r" b="b"/>
                <a:pathLst>
                  <a:path w="305" h="9664" extrusionOk="0">
                    <a:moveTo>
                      <a:pt x="1" y="0"/>
                    </a:moveTo>
                    <a:lnTo>
                      <a:pt x="1" y="9664"/>
                    </a:lnTo>
                    <a:lnTo>
                      <a:pt x="304" y="966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1018616" y="7006765"/>
                <a:ext cx="4374" cy="84549"/>
              </a:xfrm>
              <a:custGeom>
                <a:avLst/>
                <a:gdLst/>
                <a:ahLst/>
                <a:cxnLst/>
                <a:rect l="l" t="t" r="r" b="b"/>
                <a:pathLst>
                  <a:path w="305" h="5896" extrusionOk="0">
                    <a:moveTo>
                      <a:pt x="1" y="1"/>
                    </a:moveTo>
                    <a:lnTo>
                      <a:pt x="1" y="5896"/>
                    </a:lnTo>
                    <a:lnTo>
                      <a:pt x="304" y="589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1018616" y="7868685"/>
                <a:ext cx="4374" cy="147300"/>
              </a:xfrm>
              <a:custGeom>
                <a:avLst/>
                <a:gdLst/>
                <a:ahLst/>
                <a:cxnLst/>
                <a:rect l="l" t="t" r="r" b="b"/>
                <a:pathLst>
                  <a:path w="305" h="10272" extrusionOk="0">
                    <a:moveTo>
                      <a:pt x="1" y="0"/>
                    </a:moveTo>
                    <a:lnTo>
                      <a:pt x="1" y="10271"/>
                    </a:lnTo>
                    <a:lnTo>
                      <a:pt x="304" y="1027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1018616" y="7249039"/>
                <a:ext cx="4374" cy="107220"/>
              </a:xfrm>
              <a:custGeom>
                <a:avLst/>
                <a:gdLst/>
                <a:ahLst/>
                <a:cxnLst/>
                <a:rect l="l" t="t" r="r" b="b"/>
                <a:pathLst>
                  <a:path w="305" h="7477" extrusionOk="0">
                    <a:moveTo>
                      <a:pt x="1" y="1"/>
                    </a:moveTo>
                    <a:lnTo>
                      <a:pt x="1" y="7476"/>
                    </a:lnTo>
                    <a:lnTo>
                      <a:pt x="304" y="747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1018616"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1018616"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1018616" y="6016731"/>
                <a:ext cx="4374" cy="47078"/>
              </a:xfrm>
              <a:custGeom>
                <a:avLst/>
                <a:gdLst/>
                <a:ahLst/>
                <a:cxnLst/>
                <a:rect l="l" t="t" r="r" b="b"/>
                <a:pathLst>
                  <a:path w="305" h="3283" extrusionOk="0">
                    <a:moveTo>
                      <a:pt x="1" y="1"/>
                    </a:moveTo>
                    <a:lnTo>
                      <a:pt x="1" y="3283"/>
                    </a:lnTo>
                    <a:lnTo>
                      <a:pt x="304" y="328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1018616" y="7711805"/>
                <a:ext cx="4374" cy="75844"/>
              </a:xfrm>
              <a:custGeom>
                <a:avLst/>
                <a:gdLst/>
                <a:ahLst/>
                <a:cxnLst/>
                <a:rect l="l" t="t" r="r" b="b"/>
                <a:pathLst>
                  <a:path w="305" h="5289" extrusionOk="0">
                    <a:moveTo>
                      <a:pt x="1" y="1"/>
                    </a:moveTo>
                    <a:lnTo>
                      <a:pt x="1" y="5288"/>
                    </a:lnTo>
                    <a:lnTo>
                      <a:pt x="304" y="5288"/>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1018616"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1018616" y="6478637"/>
                <a:ext cx="4374" cy="15702"/>
              </a:xfrm>
              <a:custGeom>
                <a:avLst/>
                <a:gdLst/>
                <a:ahLst/>
                <a:cxnLst/>
                <a:rect l="l" t="t" r="r" b="b"/>
                <a:pathLst>
                  <a:path w="305" h="1095" extrusionOk="0">
                    <a:moveTo>
                      <a:pt x="1" y="0"/>
                    </a:moveTo>
                    <a:lnTo>
                      <a:pt x="1" y="1094"/>
                    </a:lnTo>
                    <a:lnTo>
                      <a:pt x="304" y="109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1018616"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1172871" y="7249039"/>
                <a:ext cx="4374" cy="68861"/>
              </a:xfrm>
              <a:custGeom>
                <a:avLst/>
                <a:gdLst/>
                <a:ahLst/>
                <a:cxnLst/>
                <a:rect l="l" t="t" r="r" b="b"/>
                <a:pathLst>
                  <a:path w="305" h="4802" extrusionOk="0">
                    <a:moveTo>
                      <a:pt x="1" y="1"/>
                    </a:moveTo>
                    <a:lnTo>
                      <a:pt x="1" y="4741"/>
                    </a:lnTo>
                    <a:cubicBezTo>
                      <a:pt x="122" y="4741"/>
                      <a:pt x="183" y="4802"/>
                      <a:pt x="305" y="4802"/>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1172871" y="8173711"/>
                <a:ext cx="4374" cy="6109"/>
              </a:xfrm>
              <a:custGeom>
                <a:avLst/>
                <a:gdLst/>
                <a:ahLst/>
                <a:cxnLst/>
                <a:rect l="l" t="t" r="r" b="b"/>
                <a:pathLst>
                  <a:path w="305" h="426" extrusionOk="0">
                    <a:moveTo>
                      <a:pt x="1" y="0"/>
                    </a:moveTo>
                    <a:lnTo>
                      <a:pt x="1" y="426"/>
                    </a:lnTo>
                    <a:lnTo>
                      <a:pt x="305" y="426"/>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1172871" y="6613720"/>
                <a:ext cx="4374" cy="15702"/>
              </a:xfrm>
              <a:custGeom>
                <a:avLst/>
                <a:gdLst/>
                <a:ahLst/>
                <a:cxnLst/>
                <a:rect l="l" t="t" r="r" b="b"/>
                <a:pathLst>
                  <a:path w="305" h="1095" extrusionOk="0">
                    <a:moveTo>
                      <a:pt x="305" y="0"/>
                    </a:moveTo>
                    <a:cubicBezTo>
                      <a:pt x="183" y="61"/>
                      <a:pt x="122" y="61"/>
                      <a:pt x="1" y="61"/>
                    </a:cubicBezTo>
                    <a:lnTo>
                      <a:pt x="1" y="1094"/>
                    </a:lnTo>
                    <a:lnTo>
                      <a:pt x="305" y="109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1172871" y="7907030"/>
                <a:ext cx="4374" cy="108955"/>
              </a:xfrm>
              <a:custGeom>
                <a:avLst/>
                <a:gdLst/>
                <a:ahLst/>
                <a:cxnLst/>
                <a:rect l="l" t="t" r="r" b="b"/>
                <a:pathLst>
                  <a:path w="305" h="7598" extrusionOk="0">
                    <a:moveTo>
                      <a:pt x="305" y="0"/>
                    </a:moveTo>
                    <a:cubicBezTo>
                      <a:pt x="183" y="61"/>
                      <a:pt x="122" y="61"/>
                      <a:pt x="1" y="61"/>
                    </a:cubicBezTo>
                    <a:lnTo>
                      <a:pt x="1" y="7597"/>
                    </a:lnTo>
                    <a:lnTo>
                      <a:pt x="305" y="7597"/>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117287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1172871" y="6787147"/>
                <a:ext cx="4374" cy="99362"/>
              </a:xfrm>
              <a:custGeom>
                <a:avLst/>
                <a:gdLst/>
                <a:ahLst/>
                <a:cxnLst/>
                <a:rect l="l" t="t" r="r" b="b"/>
                <a:pathLst>
                  <a:path w="305" h="6929" extrusionOk="0">
                    <a:moveTo>
                      <a:pt x="1" y="0"/>
                    </a:moveTo>
                    <a:lnTo>
                      <a:pt x="1" y="6929"/>
                    </a:lnTo>
                    <a:lnTo>
                      <a:pt x="305" y="6929"/>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117287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117287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1172871" y="6325242"/>
                <a:ext cx="4374" cy="130752"/>
              </a:xfrm>
              <a:custGeom>
                <a:avLst/>
                <a:gdLst/>
                <a:ahLst/>
                <a:cxnLst/>
                <a:rect l="l" t="t" r="r" b="b"/>
                <a:pathLst>
                  <a:path w="305" h="9118" extrusionOk="0">
                    <a:moveTo>
                      <a:pt x="1" y="1"/>
                    </a:moveTo>
                    <a:lnTo>
                      <a:pt x="1" y="9056"/>
                    </a:lnTo>
                    <a:cubicBezTo>
                      <a:pt x="122" y="9056"/>
                      <a:pt x="183" y="9117"/>
                      <a:pt x="305" y="9117"/>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117287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1172871" y="7711805"/>
                <a:ext cx="4374" cy="37499"/>
              </a:xfrm>
              <a:custGeom>
                <a:avLst/>
                <a:gdLst/>
                <a:ahLst/>
                <a:cxnLst/>
                <a:rect l="l" t="t" r="r" b="b"/>
                <a:pathLst>
                  <a:path w="305" h="2615" extrusionOk="0">
                    <a:moveTo>
                      <a:pt x="1" y="1"/>
                    </a:moveTo>
                    <a:lnTo>
                      <a:pt x="1" y="2554"/>
                    </a:lnTo>
                    <a:cubicBezTo>
                      <a:pt x="122" y="2554"/>
                      <a:pt x="183" y="2554"/>
                      <a:pt x="305" y="2614"/>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1172871" y="6016731"/>
                <a:ext cx="4374" cy="7858"/>
              </a:xfrm>
              <a:custGeom>
                <a:avLst/>
                <a:gdLst/>
                <a:ahLst/>
                <a:cxnLst/>
                <a:rect l="l" t="t" r="r" b="b"/>
                <a:pathLst>
                  <a:path w="305" h="548" extrusionOk="0">
                    <a:moveTo>
                      <a:pt x="1" y="1"/>
                    </a:moveTo>
                    <a:lnTo>
                      <a:pt x="1" y="548"/>
                    </a:lnTo>
                    <a:lnTo>
                      <a:pt x="305" y="548"/>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1172871" y="6183190"/>
                <a:ext cx="4374" cy="137721"/>
              </a:xfrm>
              <a:custGeom>
                <a:avLst/>
                <a:gdLst/>
                <a:ahLst/>
                <a:cxnLst/>
                <a:rect l="l" t="t" r="r" b="b"/>
                <a:pathLst>
                  <a:path w="305" h="9604" extrusionOk="0">
                    <a:moveTo>
                      <a:pt x="1" y="1"/>
                    </a:moveTo>
                    <a:lnTo>
                      <a:pt x="1" y="9603"/>
                    </a:lnTo>
                    <a:lnTo>
                      <a:pt x="305" y="9603"/>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117287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1172871" y="8338420"/>
                <a:ext cx="4374" cy="139457"/>
              </a:xfrm>
              <a:custGeom>
                <a:avLst/>
                <a:gdLst/>
                <a:ahLst/>
                <a:cxnLst/>
                <a:rect l="l" t="t" r="r" b="b"/>
                <a:pathLst>
                  <a:path w="305" h="9725" extrusionOk="0">
                    <a:moveTo>
                      <a:pt x="1" y="1"/>
                    </a:moveTo>
                    <a:lnTo>
                      <a:pt x="1" y="9725"/>
                    </a:lnTo>
                    <a:lnTo>
                      <a:pt x="305" y="972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117287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1172871" y="7045110"/>
                <a:ext cx="4374" cy="46203"/>
              </a:xfrm>
              <a:custGeom>
                <a:avLst/>
                <a:gdLst/>
                <a:ahLst/>
                <a:cxnLst/>
                <a:rect l="l" t="t" r="r" b="b"/>
                <a:pathLst>
                  <a:path w="305" h="3222" extrusionOk="0">
                    <a:moveTo>
                      <a:pt x="305" y="1"/>
                    </a:moveTo>
                    <a:cubicBezTo>
                      <a:pt x="183" y="1"/>
                      <a:pt x="122" y="1"/>
                      <a:pt x="1" y="61"/>
                    </a:cubicBezTo>
                    <a:lnTo>
                      <a:pt x="1" y="3222"/>
                    </a:lnTo>
                    <a:lnTo>
                      <a:pt x="305" y="3222"/>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1172871" y="7476500"/>
                <a:ext cx="4374" cy="77579"/>
              </a:xfrm>
              <a:custGeom>
                <a:avLst/>
                <a:gdLst/>
                <a:ahLst/>
                <a:cxnLst/>
                <a:rect l="l" t="t" r="r" b="b"/>
                <a:pathLst>
                  <a:path w="305" h="5410" extrusionOk="0">
                    <a:moveTo>
                      <a:pt x="1" y="1"/>
                    </a:moveTo>
                    <a:lnTo>
                      <a:pt x="1" y="5410"/>
                    </a:lnTo>
                    <a:lnTo>
                      <a:pt x="305" y="5410"/>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117287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1327126"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1327126"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1327126"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1327126"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1327126"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1327126"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1327126"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1327126"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1327126"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1327126"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1327126"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1327126"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1327126" y="8327966"/>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1327126"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1327126"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1327126"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1327126"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1327126"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1327126"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1481382"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1481382"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1481382"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1481382"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1481382"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1481382"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1481382"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1481382"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1481382"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1481382" y="8327966"/>
                <a:ext cx="3499" cy="106331"/>
              </a:xfrm>
              <a:custGeom>
                <a:avLst/>
                <a:gdLst/>
                <a:ahLst/>
                <a:cxnLst/>
                <a:rect l="l" t="t" r="r" b="b"/>
                <a:pathLst>
                  <a:path w="244" h="7415" extrusionOk="0">
                    <a:moveTo>
                      <a:pt x="1" y="0"/>
                    </a:moveTo>
                    <a:lnTo>
                      <a:pt x="1" y="7415"/>
                    </a:lnTo>
                    <a:cubicBezTo>
                      <a:pt x="62" y="7354"/>
                      <a:pt x="183" y="7293"/>
                      <a:pt x="244" y="7233"/>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1481382"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1481382"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1481382"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1481382"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1481382"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1481382"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1481382"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1481382"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481382"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634777"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634777"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1634777"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1634777"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1634777"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1634777"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1634777"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1634777"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1634777"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1634777"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1634777"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1634777"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1634777"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34777"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34777"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34777"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1634777" y="8327966"/>
                <a:ext cx="4359" cy="108955"/>
              </a:xfrm>
              <a:custGeom>
                <a:avLst/>
                <a:gdLst/>
                <a:ahLst/>
                <a:cxnLst/>
                <a:rect l="l" t="t" r="r" b="b"/>
                <a:pathLst>
                  <a:path w="304" h="7598" extrusionOk="0">
                    <a:moveTo>
                      <a:pt x="0" y="0"/>
                    </a:moveTo>
                    <a:lnTo>
                      <a:pt x="0" y="7597"/>
                    </a:lnTo>
                    <a:lnTo>
                      <a:pt x="304" y="7597"/>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1634777"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1634777"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1789032"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1789032"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1789032"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1789032" y="8327966"/>
                <a:ext cx="4359" cy="87159"/>
              </a:xfrm>
              <a:custGeom>
                <a:avLst/>
                <a:gdLst/>
                <a:ahLst/>
                <a:cxnLst/>
                <a:rect l="l" t="t" r="r" b="b"/>
                <a:pathLst>
                  <a:path w="304" h="6078" extrusionOk="0">
                    <a:moveTo>
                      <a:pt x="0" y="0"/>
                    </a:moveTo>
                    <a:lnTo>
                      <a:pt x="0" y="6078"/>
                    </a:lnTo>
                    <a:lnTo>
                      <a:pt x="304" y="607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1789032"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1789032"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1789032"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1789032"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1789032"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1789032"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1789032"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1789032"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1789032"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1789032"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1789032"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1789032"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1789032"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1789032"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1789032"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194328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194328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194328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194328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1943287"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1943287" y="8327966"/>
                <a:ext cx="4359" cy="35750"/>
              </a:xfrm>
              <a:custGeom>
                <a:avLst/>
                <a:gdLst/>
                <a:ahLst/>
                <a:cxnLst/>
                <a:rect l="l" t="t" r="r" b="b"/>
                <a:pathLst>
                  <a:path w="304" h="2493" extrusionOk="0">
                    <a:moveTo>
                      <a:pt x="0" y="0"/>
                    </a:moveTo>
                    <a:lnTo>
                      <a:pt x="0" y="2492"/>
                    </a:lnTo>
                    <a:lnTo>
                      <a:pt x="304" y="243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194328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194328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194328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194328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194328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194328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194328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194328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194328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194328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194328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194328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194328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2097543"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2097543"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2097543"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2097543" y="8173711"/>
                <a:ext cx="3499" cy="98487"/>
              </a:xfrm>
              <a:custGeom>
                <a:avLst/>
                <a:gdLst/>
                <a:ahLst/>
                <a:cxnLst/>
                <a:rect l="l" t="t" r="r" b="b"/>
                <a:pathLst>
                  <a:path w="244" h="6868" extrusionOk="0">
                    <a:moveTo>
                      <a:pt x="0" y="0"/>
                    </a:moveTo>
                    <a:lnTo>
                      <a:pt x="0" y="6868"/>
                    </a:lnTo>
                    <a:cubicBezTo>
                      <a:pt x="61" y="6746"/>
                      <a:pt x="182" y="6686"/>
                      <a:pt x="243" y="656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2097543"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2097543"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2097543"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2097543"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2097543"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2097543"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2097543"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2097543"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2097543"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2097543"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2097543"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2097543"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097543"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2097543"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2251798"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2251798"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2251798"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2251798"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2251798"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2251798"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2251798"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251798"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251798"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2251798"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2251798"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2251798"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2251798" y="8173711"/>
                <a:ext cx="3499" cy="105471"/>
              </a:xfrm>
              <a:custGeom>
                <a:avLst/>
                <a:gdLst/>
                <a:ahLst/>
                <a:cxnLst/>
                <a:rect l="l" t="t" r="r" b="b"/>
                <a:pathLst>
                  <a:path w="244" h="7355" extrusionOk="0">
                    <a:moveTo>
                      <a:pt x="0" y="0"/>
                    </a:moveTo>
                    <a:lnTo>
                      <a:pt x="0" y="7233"/>
                    </a:lnTo>
                    <a:cubicBezTo>
                      <a:pt x="61" y="7293"/>
                      <a:pt x="183" y="7293"/>
                      <a:pt x="243" y="735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2251798"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2251798"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2251798"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2251798"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2251798"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2405179"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2405179"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2405179"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2405179"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405179"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405179"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2405179"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2405179"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405179"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2405179"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2405179"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2406054" y="8173711"/>
                <a:ext cx="3499" cy="146426"/>
              </a:xfrm>
              <a:custGeom>
                <a:avLst/>
                <a:gdLst/>
                <a:ahLst/>
                <a:cxnLst/>
                <a:rect l="l" t="t" r="r" b="b"/>
                <a:pathLst>
                  <a:path w="244" h="10211" extrusionOk="0">
                    <a:moveTo>
                      <a:pt x="0" y="0"/>
                    </a:moveTo>
                    <a:lnTo>
                      <a:pt x="0" y="10150"/>
                    </a:lnTo>
                    <a:cubicBezTo>
                      <a:pt x="61" y="10150"/>
                      <a:pt x="122" y="10150"/>
                      <a:pt x="243" y="10211"/>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2405179"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2405179"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2405179"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2405179"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2405179"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2405179"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2559434"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2559434"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2559434"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559434"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2559434"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2559434"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2559434"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2559434"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2559434"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559434"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559434"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2559434"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559434"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559434"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559434"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59434"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559434"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559434"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559434" y="8327966"/>
                <a:ext cx="4374" cy="4374"/>
              </a:xfrm>
              <a:custGeom>
                <a:avLst/>
                <a:gdLst/>
                <a:ahLst/>
                <a:cxnLst/>
                <a:rect l="l" t="t" r="r" b="b"/>
                <a:pathLst>
                  <a:path w="305" h="305" extrusionOk="0">
                    <a:moveTo>
                      <a:pt x="1" y="0"/>
                    </a:moveTo>
                    <a:lnTo>
                      <a:pt x="1" y="304"/>
                    </a:lnTo>
                    <a:cubicBezTo>
                      <a:pt x="122" y="304"/>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2713690"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2713690"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2713690"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2713690"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3690"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713690"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713690"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713690"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713690"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13690"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713690"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2713690"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2713690"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2713690"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2713690"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2713690"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713690"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713690"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713690" y="8327966"/>
                <a:ext cx="4374" cy="3499"/>
              </a:xfrm>
              <a:custGeom>
                <a:avLst/>
                <a:gdLst/>
                <a:ahLst/>
                <a:cxnLst/>
                <a:rect l="l" t="t" r="r" b="b"/>
                <a:pathLst>
                  <a:path w="305" h="244" extrusionOk="0">
                    <a:moveTo>
                      <a:pt x="1" y="0"/>
                    </a:moveTo>
                    <a:lnTo>
                      <a:pt x="1" y="122"/>
                    </a:lnTo>
                    <a:cubicBezTo>
                      <a:pt x="122" y="183"/>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867945"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867945"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867945"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67945"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2867945"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2867945"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2867945"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2867945"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867945" y="8327966"/>
                <a:ext cx="3499" cy="51438"/>
              </a:xfrm>
              <a:custGeom>
                <a:avLst/>
                <a:gdLst/>
                <a:ahLst/>
                <a:cxnLst/>
                <a:rect l="l" t="t" r="r" b="b"/>
                <a:pathLst>
                  <a:path w="244" h="3587" extrusionOk="0">
                    <a:moveTo>
                      <a:pt x="1" y="0"/>
                    </a:moveTo>
                    <a:lnTo>
                      <a:pt x="1" y="3586"/>
                    </a:lnTo>
                    <a:lnTo>
                      <a:pt x="244" y="3586"/>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867945"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867945"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867945"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867945"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867945"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67945"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2867945"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2867945"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2867945"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2867945"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3022200"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22200"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022200"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022200"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3022200"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3022200"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3022200"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3022200"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3022200"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3022200"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3022200"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3022200"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3022200" y="8327966"/>
                <a:ext cx="1764" cy="889"/>
              </a:xfrm>
              <a:custGeom>
                <a:avLst/>
                <a:gdLst/>
                <a:ahLst/>
                <a:cxnLst/>
                <a:rect l="l" t="t" r="r" b="b"/>
                <a:pathLst>
                  <a:path w="123" h="62" extrusionOk="0">
                    <a:moveTo>
                      <a:pt x="1" y="0"/>
                    </a:moveTo>
                    <a:lnTo>
                      <a:pt x="1" y="61"/>
                    </a:lnTo>
                    <a:cubicBezTo>
                      <a:pt x="1" y="0"/>
                      <a:pt x="61" y="0"/>
                      <a:pt x="1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3022200"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3022200"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3022200"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3022200"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3022200"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3022200"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3175581"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3175581"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3175581"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3175581"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317558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3175581"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317558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3175581"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3175581"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317558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3175581"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317558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3175581"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317558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317558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3175581"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3175581"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317558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3176456" y="8327966"/>
                <a:ext cx="3499" cy="13092"/>
              </a:xfrm>
              <a:custGeom>
                <a:avLst/>
                <a:gdLst/>
                <a:ahLst/>
                <a:cxnLst/>
                <a:rect l="l" t="t" r="r" b="b"/>
                <a:pathLst>
                  <a:path w="244" h="913" extrusionOk="0">
                    <a:moveTo>
                      <a:pt x="1" y="0"/>
                    </a:moveTo>
                    <a:lnTo>
                      <a:pt x="1" y="851"/>
                    </a:lnTo>
                    <a:cubicBezTo>
                      <a:pt x="61" y="851"/>
                      <a:pt x="122" y="912"/>
                      <a:pt x="244" y="91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3329836"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3329836"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3329836"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3329836"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3329836"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3329836"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3329836"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3329836"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3329836" y="8327966"/>
                <a:ext cx="4374" cy="20062"/>
              </a:xfrm>
              <a:custGeom>
                <a:avLst/>
                <a:gdLst/>
                <a:ahLst/>
                <a:cxnLst/>
                <a:rect l="l" t="t" r="r" b="b"/>
                <a:pathLst>
                  <a:path w="305" h="1399" extrusionOk="0">
                    <a:moveTo>
                      <a:pt x="1" y="0"/>
                    </a:moveTo>
                    <a:lnTo>
                      <a:pt x="1" y="1398"/>
                    </a:lnTo>
                    <a:lnTo>
                      <a:pt x="305" y="139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3329836"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3329836"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3329836"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3329836"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3329836"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3329836"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3329836"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3329836"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3329836"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3329836"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3484106"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3484106"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3484106"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3484106"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3484106"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3484106"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3484106"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3484106"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3484106"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3484106"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3484106"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3484106"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3484106"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3484106"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3484106" y="8327966"/>
                <a:ext cx="3499" cy="5248"/>
              </a:xfrm>
              <a:custGeom>
                <a:avLst/>
                <a:gdLst/>
                <a:ahLst/>
                <a:cxnLst/>
                <a:rect l="l" t="t" r="r" b="b"/>
                <a:pathLst>
                  <a:path w="244" h="366" extrusionOk="0">
                    <a:moveTo>
                      <a:pt x="0" y="0"/>
                    </a:moveTo>
                    <a:lnTo>
                      <a:pt x="0" y="365"/>
                    </a:lnTo>
                    <a:cubicBezTo>
                      <a:pt x="122" y="304"/>
                      <a:pt x="182" y="244"/>
                      <a:pt x="243" y="18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3484106"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3484106"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3484106"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3484106"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3638361"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3638361"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3638361"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3638361"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3638361"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3638361"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3638361"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3638361"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3638361" y="8173711"/>
                <a:ext cx="3499" cy="100237"/>
              </a:xfrm>
              <a:custGeom>
                <a:avLst/>
                <a:gdLst/>
                <a:ahLst/>
                <a:cxnLst/>
                <a:rect l="l" t="t" r="r" b="b"/>
                <a:pathLst>
                  <a:path w="244" h="6990" extrusionOk="0">
                    <a:moveTo>
                      <a:pt x="0" y="0"/>
                    </a:moveTo>
                    <a:lnTo>
                      <a:pt x="0" y="6989"/>
                    </a:lnTo>
                    <a:cubicBezTo>
                      <a:pt x="61" y="6989"/>
                      <a:pt x="182" y="6929"/>
                      <a:pt x="243" y="6929"/>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3638361"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3638361"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3638361"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3638361"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3638361"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3638361"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3638361"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3638361"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3638361"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379261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379261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379261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379261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379261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379261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379261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3792617" y="8173711"/>
                <a:ext cx="3499" cy="83674"/>
              </a:xfrm>
              <a:custGeom>
                <a:avLst/>
                <a:gdLst/>
                <a:ahLst/>
                <a:cxnLst/>
                <a:rect l="l" t="t" r="r" b="b"/>
                <a:pathLst>
                  <a:path w="244" h="5835" extrusionOk="0">
                    <a:moveTo>
                      <a:pt x="0" y="0"/>
                    </a:moveTo>
                    <a:lnTo>
                      <a:pt x="0" y="5835"/>
                    </a:lnTo>
                    <a:lnTo>
                      <a:pt x="243" y="5835"/>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379261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379261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379261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379261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379261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379261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379261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379261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379261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379261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3946872" y="8173711"/>
                <a:ext cx="3499" cy="106331"/>
              </a:xfrm>
              <a:custGeom>
                <a:avLst/>
                <a:gdLst/>
                <a:ahLst/>
                <a:cxnLst/>
                <a:rect l="l" t="t" r="r" b="b"/>
                <a:pathLst>
                  <a:path w="244" h="7415" extrusionOk="0">
                    <a:moveTo>
                      <a:pt x="0" y="0"/>
                    </a:moveTo>
                    <a:lnTo>
                      <a:pt x="0" y="7415"/>
                    </a:lnTo>
                    <a:cubicBezTo>
                      <a:pt x="61" y="7354"/>
                      <a:pt x="122" y="7354"/>
                      <a:pt x="243" y="729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3945997"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3945997"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3945997"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3945997"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3945997"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3945997"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3945997"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3945997"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3945997"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3945997"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3945997"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3945997"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3945997"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3945997"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3945997"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3945997"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3945997"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4100253" y="8173711"/>
                <a:ext cx="4374" cy="78454"/>
              </a:xfrm>
              <a:custGeom>
                <a:avLst/>
                <a:gdLst/>
                <a:ahLst/>
                <a:cxnLst/>
                <a:rect l="l" t="t" r="r" b="b"/>
                <a:pathLst>
                  <a:path w="305" h="5471" extrusionOk="0">
                    <a:moveTo>
                      <a:pt x="0" y="0"/>
                    </a:moveTo>
                    <a:lnTo>
                      <a:pt x="0" y="5470"/>
                    </a:lnTo>
                    <a:lnTo>
                      <a:pt x="304" y="5470"/>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4100253"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4100253"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4100253"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3"/>
              <p:cNvSpPr/>
              <p:nvPr/>
            </p:nvSpPr>
            <p:spPr>
              <a:xfrm>
                <a:off x="4100253"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3"/>
              <p:cNvSpPr/>
              <p:nvPr/>
            </p:nvSpPr>
            <p:spPr>
              <a:xfrm>
                <a:off x="4100253"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3"/>
              <p:cNvSpPr/>
              <p:nvPr/>
            </p:nvSpPr>
            <p:spPr>
              <a:xfrm>
                <a:off x="4100253"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4100253"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3"/>
              <p:cNvSpPr/>
              <p:nvPr/>
            </p:nvSpPr>
            <p:spPr>
              <a:xfrm>
                <a:off x="4100253"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3"/>
              <p:cNvSpPr/>
              <p:nvPr/>
            </p:nvSpPr>
            <p:spPr>
              <a:xfrm>
                <a:off x="4100253"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4100253"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4100253"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4100253"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4100253"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4100253"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4100253"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4100253"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3"/>
              <p:cNvSpPr/>
              <p:nvPr/>
            </p:nvSpPr>
            <p:spPr>
              <a:xfrm>
                <a:off x="4100253"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3"/>
              <p:cNvSpPr/>
              <p:nvPr/>
            </p:nvSpPr>
            <p:spPr>
              <a:xfrm>
                <a:off x="4254508" y="7403294"/>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4254508" y="7249039"/>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4254508" y="7557550"/>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4254508" y="8019455"/>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4254508" y="7711805"/>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4254508" y="8173711"/>
                <a:ext cx="3499" cy="81064"/>
              </a:xfrm>
              <a:custGeom>
                <a:avLst/>
                <a:gdLst/>
                <a:ahLst/>
                <a:cxnLst/>
                <a:rect l="l" t="t" r="r" b="b"/>
                <a:pathLst>
                  <a:path w="244" h="5653" extrusionOk="0">
                    <a:moveTo>
                      <a:pt x="0" y="0"/>
                    </a:moveTo>
                    <a:lnTo>
                      <a:pt x="0" y="5652"/>
                    </a:lnTo>
                    <a:cubicBezTo>
                      <a:pt x="122" y="5652"/>
                      <a:pt x="183" y="5652"/>
                      <a:pt x="244" y="559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4254508" y="7866075"/>
                <a:ext cx="3499" cy="149910"/>
              </a:xfrm>
              <a:custGeom>
                <a:avLst/>
                <a:gdLst/>
                <a:ahLst/>
                <a:cxnLst/>
                <a:rect l="l" t="t" r="r" b="b"/>
                <a:pathLst>
                  <a:path w="244" h="10454" extrusionOk="0">
                    <a:moveTo>
                      <a:pt x="0" y="0"/>
                    </a:moveTo>
                    <a:lnTo>
                      <a:pt x="0"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4254508" y="5862476"/>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4254508" y="5708220"/>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4254508" y="6478637"/>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4254508" y="6632892"/>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4254508" y="6016731"/>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4254508" y="5583606"/>
                <a:ext cx="3499" cy="121144"/>
              </a:xfrm>
              <a:custGeom>
                <a:avLst/>
                <a:gdLst/>
                <a:ahLst/>
                <a:cxnLst/>
                <a:rect l="l" t="t" r="r" b="b"/>
                <a:pathLst>
                  <a:path w="244" h="8448" extrusionOk="0">
                    <a:moveTo>
                      <a:pt x="0" y="0"/>
                    </a:moveTo>
                    <a:lnTo>
                      <a:pt x="0"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4254508" y="6787147"/>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4254508" y="7095658"/>
                <a:ext cx="3499" cy="149910"/>
              </a:xfrm>
              <a:custGeom>
                <a:avLst/>
                <a:gdLst/>
                <a:ahLst/>
                <a:cxnLst/>
                <a:rect l="l" t="t" r="r" b="b"/>
                <a:pathLst>
                  <a:path w="244" h="10454"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4254508" y="6325242"/>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4254508" y="6170986"/>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4254508" y="6941403"/>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4408764"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4408764"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4408764"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4408764"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4408764" y="8173711"/>
                <a:ext cx="3499" cy="77579"/>
              </a:xfrm>
              <a:custGeom>
                <a:avLst/>
                <a:gdLst/>
                <a:ahLst/>
                <a:cxnLst/>
                <a:rect l="l" t="t" r="r" b="b"/>
                <a:pathLst>
                  <a:path w="244" h="5410" extrusionOk="0">
                    <a:moveTo>
                      <a:pt x="1" y="0"/>
                    </a:moveTo>
                    <a:lnTo>
                      <a:pt x="1" y="5409"/>
                    </a:lnTo>
                    <a:lnTo>
                      <a:pt x="244" y="5409"/>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4408764"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4408764"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4408764"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4408764"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4408764"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4408764"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4408764"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4408764"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4408764"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4408764"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4408764"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4408764"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4408764"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4563019"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4563019"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4563019"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4563019"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4563019"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4563019" y="6941403"/>
                <a:ext cx="3499" cy="40969"/>
              </a:xfrm>
              <a:custGeom>
                <a:avLst/>
                <a:gdLst/>
                <a:ahLst/>
                <a:cxnLst/>
                <a:rect l="l" t="t" r="r" b="b"/>
                <a:pathLst>
                  <a:path w="244" h="2857" extrusionOk="0">
                    <a:moveTo>
                      <a:pt x="1" y="0"/>
                    </a:moveTo>
                    <a:lnTo>
                      <a:pt x="1" y="2857"/>
                    </a:lnTo>
                    <a:cubicBezTo>
                      <a:pt x="61" y="2675"/>
                      <a:pt x="183" y="2553"/>
                      <a:pt x="244" y="2371"/>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4563019"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4563019"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4563019"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4563019"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916658" y="8170226"/>
                <a:ext cx="3530465" cy="3499"/>
              </a:xfrm>
              <a:custGeom>
                <a:avLst/>
                <a:gdLst/>
                <a:ahLst/>
                <a:cxnLst/>
                <a:rect l="l" t="t" r="r" b="b"/>
                <a:pathLst>
                  <a:path w="246197" h="244" extrusionOk="0">
                    <a:moveTo>
                      <a:pt x="0" y="0"/>
                    </a:moveTo>
                    <a:lnTo>
                      <a:pt x="0" y="243"/>
                    </a:lnTo>
                    <a:lnTo>
                      <a:pt x="246197" y="243"/>
                    </a:lnTo>
                    <a:cubicBezTo>
                      <a:pt x="246197" y="183"/>
                      <a:pt x="246197" y="61"/>
                      <a:pt x="24619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916658" y="8015971"/>
                <a:ext cx="3550512" cy="3499"/>
              </a:xfrm>
              <a:custGeom>
                <a:avLst/>
                <a:gdLst/>
                <a:ahLst/>
                <a:cxnLst/>
                <a:rect l="l" t="t" r="r" b="b"/>
                <a:pathLst>
                  <a:path w="247595" h="244" extrusionOk="0">
                    <a:moveTo>
                      <a:pt x="0" y="0"/>
                    </a:moveTo>
                    <a:lnTo>
                      <a:pt x="0" y="243"/>
                    </a:lnTo>
                    <a:lnTo>
                      <a:pt x="247534" y="243"/>
                    </a:lnTo>
                    <a:cubicBezTo>
                      <a:pt x="247594" y="183"/>
                      <a:pt x="247594" y="122"/>
                      <a:pt x="2475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916658" y="8324482"/>
                <a:ext cx="206553" cy="3499"/>
              </a:xfrm>
              <a:custGeom>
                <a:avLst/>
                <a:gdLst/>
                <a:ahLst/>
                <a:cxnLst/>
                <a:rect l="l" t="t" r="r" b="b"/>
                <a:pathLst>
                  <a:path w="14404" h="244" extrusionOk="0">
                    <a:moveTo>
                      <a:pt x="0" y="0"/>
                    </a:moveTo>
                    <a:lnTo>
                      <a:pt x="0" y="243"/>
                    </a:lnTo>
                    <a:lnTo>
                      <a:pt x="14404" y="243"/>
                    </a:lnTo>
                    <a:cubicBezTo>
                      <a:pt x="14282" y="183"/>
                      <a:pt x="14160" y="61"/>
                      <a:pt x="1403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1205122" y="8324482"/>
                <a:ext cx="827074" cy="3499"/>
              </a:xfrm>
              <a:custGeom>
                <a:avLst/>
                <a:gdLst/>
                <a:ahLst/>
                <a:cxnLst/>
                <a:rect l="l" t="t" r="r" b="b"/>
                <a:pathLst>
                  <a:path w="57676" h="244" extrusionOk="0">
                    <a:moveTo>
                      <a:pt x="426" y="0"/>
                    </a:moveTo>
                    <a:cubicBezTo>
                      <a:pt x="304" y="61"/>
                      <a:pt x="183" y="183"/>
                      <a:pt x="0" y="243"/>
                    </a:cubicBezTo>
                    <a:lnTo>
                      <a:pt x="57189" y="243"/>
                    </a:lnTo>
                    <a:cubicBezTo>
                      <a:pt x="57310" y="183"/>
                      <a:pt x="57493" y="61"/>
                      <a:pt x="576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2426101" y="8324482"/>
                <a:ext cx="161239" cy="3499"/>
              </a:xfrm>
              <a:custGeom>
                <a:avLst/>
                <a:gdLst/>
                <a:ahLst/>
                <a:cxnLst/>
                <a:rect l="l" t="t" r="r" b="b"/>
                <a:pathLst>
                  <a:path w="11244" h="244" extrusionOk="0">
                    <a:moveTo>
                      <a:pt x="0" y="0"/>
                    </a:moveTo>
                    <a:cubicBezTo>
                      <a:pt x="304" y="61"/>
                      <a:pt x="669" y="183"/>
                      <a:pt x="1033" y="243"/>
                    </a:cubicBezTo>
                    <a:lnTo>
                      <a:pt x="10392" y="243"/>
                    </a:lnTo>
                    <a:cubicBezTo>
                      <a:pt x="10575" y="183"/>
                      <a:pt x="10696" y="183"/>
                      <a:pt x="10879" y="122"/>
                    </a:cubicBezTo>
                    <a:cubicBezTo>
                      <a:pt x="11000" y="61"/>
                      <a:pt x="11122" y="0"/>
                      <a:pt x="1124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2703236" y="8324482"/>
                <a:ext cx="329433" cy="3499"/>
              </a:xfrm>
              <a:custGeom>
                <a:avLst/>
                <a:gdLst/>
                <a:ahLst/>
                <a:cxnLst/>
                <a:rect l="l" t="t" r="r" b="b"/>
                <a:pathLst>
                  <a:path w="22973" h="244" extrusionOk="0">
                    <a:moveTo>
                      <a:pt x="0" y="0"/>
                    </a:moveTo>
                    <a:cubicBezTo>
                      <a:pt x="183" y="122"/>
                      <a:pt x="365" y="183"/>
                      <a:pt x="486" y="243"/>
                    </a:cubicBezTo>
                    <a:lnTo>
                      <a:pt x="22365" y="243"/>
                    </a:lnTo>
                    <a:cubicBezTo>
                      <a:pt x="22548" y="183"/>
                      <a:pt x="22791" y="61"/>
                      <a:pt x="229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3134626" y="8324482"/>
                <a:ext cx="365168" cy="3499"/>
              </a:xfrm>
              <a:custGeom>
                <a:avLst/>
                <a:gdLst/>
                <a:ahLst/>
                <a:cxnLst/>
                <a:rect l="l" t="t" r="r" b="b"/>
                <a:pathLst>
                  <a:path w="25465" h="244" extrusionOk="0">
                    <a:moveTo>
                      <a:pt x="1" y="0"/>
                    </a:moveTo>
                    <a:cubicBezTo>
                      <a:pt x="244" y="61"/>
                      <a:pt x="548" y="183"/>
                      <a:pt x="791" y="243"/>
                    </a:cubicBezTo>
                    <a:lnTo>
                      <a:pt x="25040" y="243"/>
                    </a:lnTo>
                    <a:cubicBezTo>
                      <a:pt x="25161" y="183"/>
                      <a:pt x="25343" y="61"/>
                      <a:pt x="2546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916658" y="8477862"/>
                <a:ext cx="264946" cy="4374"/>
              </a:xfrm>
              <a:custGeom>
                <a:avLst/>
                <a:gdLst/>
                <a:ahLst/>
                <a:cxnLst/>
                <a:rect l="l" t="t" r="r" b="b"/>
                <a:pathLst>
                  <a:path w="18476" h="305" extrusionOk="0">
                    <a:moveTo>
                      <a:pt x="0" y="1"/>
                    </a:moveTo>
                    <a:lnTo>
                      <a:pt x="0" y="305"/>
                    </a:lnTo>
                    <a:lnTo>
                      <a:pt x="14464" y="305"/>
                    </a:lnTo>
                    <a:cubicBezTo>
                      <a:pt x="15801" y="183"/>
                      <a:pt x="17138" y="61"/>
                      <a:pt x="184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1235623" y="7861715"/>
                <a:ext cx="3285581" cy="4374"/>
              </a:xfrm>
              <a:custGeom>
                <a:avLst/>
                <a:gdLst/>
                <a:ahLst/>
                <a:cxnLst/>
                <a:rect l="l" t="t" r="r" b="b"/>
                <a:pathLst>
                  <a:path w="229120" h="305" extrusionOk="0">
                    <a:moveTo>
                      <a:pt x="122" y="0"/>
                    </a:moveTo>
                    <a:cubicBezTo>
                      <a:pt x="61" y="122"/>
                      <a:pt x="0" y="183"/>
                      <a:pt x="0" y="304"/>
                    </a:cubicBezTo>
                    <a:lnTo>
                      <a:pt x="228998" y="304"/>
                    </a:lnTo>
                    <a:cubicBezTo>
                      <a:pt x="229059" y="183"/>
                      <a:pt x="229059" y="122"/>
                      <a:pt x="22911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916658" y="7707460"/>
                <a:ext cx="3635921" cy="4359"/>
              </a:xfrm>
              <a:custGeom>
                <a:avLst/>
                <a:gdLst/>
                <a:ahLst/>
                <a:cxnLst/>
                <a:rect l="l" t="t" r="r" b="b"/>
                <a:pathLst>
                  <a:path w="253551" h="304" extrusionOk="0">
                    <a:moveTo>
                      <a:pt x="0" y="0"/>
                    </a:moveTo>
                    <a:lnTo>
                      <a:pt x="0" y="304"/>
                    </a:lnTo>
                    <a:lnTo>
                      <a:pt x="253550" y="304"/>
                    </a:lnTo>
                    <a:lnTo>
                      <a:pt x="253550" y="243"/>
                    </a:lnTo>
                    <a:cubicBezTo>
                      <a:pt x="253550" y="182"/>
                      <a:pt x="253550" y="122"/>
                      <a:pt x="25355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916658" y="7554065"/>
                <a:ext cx="3640281" cy="3499"/>
              </a:xfrm>
              <a:custGeom>
                <a:avLst/>
                <a:gdLst/>
                <a:ahLst/>
                <a:cxnLst/>
                <a:rect l="l" t="t" r="r" b="b"/>
                <a:pathLst>
                  <a:path w="253855" h="244" extrusionOk="0">
                    <a:moveTo>
                      <a:pt x="0" y="1"/>
                    </a:moveTo>
                    <a:lnTo>
                      <a:pt x="0" y="244"/>
                    </a:lnTo>
                    <a:lnTo>
                      <a:pt x="253854" y="244"/>
                    </a:lnTo>
                    <a:cubicBezTo>
                      <a:pt x="253854" y="183"/>
                      <a:pt x="253854" y="62"/>
                      <a:pt x="25385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1244341" y="7399810"/>
                <a:ext cx="3283831" cy="3499"/>
              </a:xfrm>
              <a:custGeom>
                <a:avLst/>
                <a:gdLst/>
                <a:ahLst/>
                <a:cxnLst/>
                <a:rect l="l" t="t" r="r" b="b"/>
                <a:pathLst>
                  <a:path w="228998" h="244" extrusionOk="0">
                    <a:moveTo>
                      <a:pt x="0" y="1"/>
                    </a:moveTo>
                    <a:cubicBezTo>
                      <a:pt x="0" y="62"/>
                      <a:pt x="0" y="183"/>
                      <a:pt x="0" y="244"/>
                    </a:cubicBezTo>
                    <a:lnTo>
                      <a:pt x="228998" y="244"/>
                    </a:lnTo>
                    <a:cubicBezTo>
                      <a:pt x="228998" y="183"/>
                      <a:pt x="228998" y="62"/>
                      <a:pt x="22899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916658" y="7245554"/>
                <a:ext cx="3595827" cy="3499"/>
              </a:xfrm>
              <a:custGeom>
                <a:avLst/>
                <a:gdLst/>
                <a:ahLst/>
                <a:cxnLst/>
                <a:rect l="l" t="t" r="r" b="b"/>
                <a:pathLst>
                  <a:path w="250755" h="244" extrusionOk="0">
                    <a:moveTo>
                      <a:pt x="0" y="1"/>
                    </a:moveTo>
                    <a:lnTo>
                      <a:pt x="0" y="244"/>
                    </a:lnTo>
                    <a:lnTo>
                      <a:pt x="250694" y="244"/>
                    </a:lnTo>
                    <a:cubicBezTo>
                      <a:pt x="250694" y="183"/>
                      <a:pt x="250694" y="122"/>
                      <a:pt x="25075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916658" y="7091299"/>
                <a:ext cx="3617624" cy="4374"/>
              </a:xfrm>
              <a:custGeom>
                <a:avLst/>
                <a:gdLst/>
                <a:ahLst/>
                <a:cxnLst/>
                <a:rect l="l" t="t" r="r" b="b"/>
                <a:pathLst>
                  <a:path w="252275" h="305" extrusionOk="0">
                    <a:moveTo>
                      <a:pt x="0" y="1"/>
                    </a:moveTo>
                    <a:lnTo>
                      <a:pt x="0" y="305"/>
                    </a:lnTo>
                    <a:lnTo>
                      <a:pt x="252274" y="305"/>
                    </a:lnTo>
                    <a:cubicBezTo>
                      <a:pt x="252274" y="183"/>
                      <a:pt x="252274" y="122"/>
                      <a:pt x="2522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1239107" y="6937918"/>
                <a:ext cx="3343099" cy="3499"/>
              </a:xfrm>
              <a:custGeom>
                <a:avLst/>
                <a:gdLst/>
                <a:ahLst/>
                <a:cxnLst/>
                <a:rect l="l" t="t" r="r" b="b"/>
                <a:pathLst>
                  <a:path w="233131" h="244" extrusionOk="0">
                    <a:moveTo>
                      <a:pt x="0" y="0"/>
                    </a:moveTo>
                    <a:cubicBezTo>
                      <a:pt x="61" y="61"/>
                      <a:pt x="61" y="122"/>
                      <a:pt x="122" y="243"/>
                    </a:cubicBezTo>
                    <a:lnTo>
                      <a:pt x="233009" y="243"/>
                    </a:lnTo>
                    <a:cubicBezTo>
                      <a:pt x="233070" y="122"/>
                      <a:pt x="233070" y="61"/>
                      <a:pt x="23313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916658" y="6783663"/>
                <a:ext cx="3687330" cy="3499"/>
              </a:xfrm>
              <a:custGeom>
                <a:avLst/>
                <a:gdLst/>
                <a:ahLst/>
                <a:cxnLst/>
                <a:rect l="l" t="t" r="r" b="b"/>
                <a:pathLst>
                  <a:path w="257136" h="244" extrusionOk="0">
                    <a:moveTo>
                      <a:pt x="0" y="0"/>
                    </a:moveTo>
                    <a:lnTo>
                      <a:pt x="0" y="243"/>
                    </a:lnTo>
                    <a:lnTo>
                      <a:pt x="257075" y="243"/>
                    </a:lnTo>
                    <a:cubicBezTo>
                      <a:pt x="257075" y="122"/>
                      <a:pt x="257136" y="61"/>
                      <a:pt x="25713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916658" y="6629407"/>
                <a:ext cx="3759676" cy="3499"/>
              </a:xfrm>
              <a:custGeom>
                <a:avLst/>
                <a:gdLst/>
                <a:ahLst/>
                <a:cxnLst/>
                <a:rect l="l" t="t" r="r" b="b"/>
                <a:pathLst>
                  <a:path w="262181" h="244" extrusionOk="0">
                    <a:moveTo>
                      <a:pt x="0" y="0"/>
                    </a:moveTo>
                    <a:lnTo>
                      <a:pt x="0" y="243"/>
                    </a:lnTo>
                    <a:lnTo>
                      <a:pt x="262180" y="243"/>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916658" y="6475152"/>
                <a:ext cx="195225" cy="3499"/>
              </a:xfrm>
              <a:custGeom>
                <a:avLst/>
                <a:gdLst/>
                <a:ahLst/>
                <a:cxnLst/>
                <a:rect l="l" t="t" r="r" b="b"/>
                <a:pathLst>
                  <a:path w="13614" h="244" extrusionOk="0">
                    <a:moveTo>
                      <a:pt x="0" y="0"/>
                    </a:moveTo>
                    <a:lnTo>
                      <a:pt x="0" y="243"/>
                    </a:lnTo>
                    <a:lnTo>
                      <a:pt x="13310" y="243"/>
                    </a:lnTo>
                    <a:cubicBezTo>
                      <a:pt x="13370" y="182"/>
                      <a:pt x="13492" y="122"/>
                      <a:pt x="1361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1218185" y="6475152"/>
                <a:ext cx="3458148" cy="3499"/>
              </a:xfrm>
              <a:custGeom>
                <a:avLst/>
                <a:gdLst/>
                <a:ahLst/>
                <a:cxnLst/>
                <a:rect l="l" t="t" r="r" b="b"/>
                <a:pathLst>
                  <a:path w="241154" h="244" extrusionOk="0">
                    <a:moveTo>
                      <a:pt x="1" y="0"/>
                    </a:moveTo>
                    <a:cubicBezTo>
                      <a:pt x="62" y="61"/>
                      <a:pt x="183" y="182"/>
                      <a:pt x="244" y="243"/>
                    </a:cubicBezTo>
                    <a:lnTo>
                      <a:pt x="241153" y="243"/>
                    </a:lnTo>
                    <a:lnTo>
                      <a:pt x="24115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916658" y="6320897"/>
                <a:ext cx="3759676" cy="4359"/>
              </a:xfrm>
              <a:custGeom>
                <a:avLst/>
                <a:gdLst/>
                <a:ahLst/>
                <a:cxnLst/>
                <a:rect l="l" t="t" r="r" b="b"/>
                <a:pathLst>
                  <a:path w="262181" h="304" extrusionOk="0">
                    <a:moveTo>
                      <a:pt x="0" y="0"/>
                    </a:moveTo>
                    <a:lnTo>
                      <a:pt x="0" y="304"/>
                    </a:lnTo>
                    <a:lnTo>
                      <a:pt x="262180" y="304"/>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916658" y="6166641"/>
                <a:ext cx="203943" cy="4359"/>
              </a:xfrm>
              <a:custGeom>
                <a:avLst/>
                <a:gdLst/>
                <a:ahLst/>
                <a:cxnLst/>
                <a:rect l="l" t="t" r="r" b="b"/>
                <a:pathLst>
                  <a:path w="14222" h="304" extrusionOk="0">
                    <a:moveTo>
                      <a:pt x="0" y="0"/>
                    </a:moveTo>
                    <a:lnTo>
                      <a:pt x="0" y="304"/>
                    </a:lnTo>
                    <a:lnTo>
                      <a:pt x="14221" y="304"/>
                    </a:lnTo>
                    <a:cubicBezTo>
                      <a:pt x="14100" y="243"/>
                      <a:pt x="13978" y="122"/>
                      <a:pt x="138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1208606" y="6167502"/>
                <a:ext cx="3467727" cy="3499"/>
              </a:xfrm>
              <a:custGeom>
                <a:avLst/>
                <a:gdLst/>
                <a:ahLst/>
                <a:cxnLst/>
                <a:rect l="l" t="t" r="r" b="b"/>
                <a:pathLst>
                  <a:path w="241822" h="244" extrusionOk="0">
                    <a:moveTo>
                      <a:pt x="365" y="1"/>
                    </a:moveTo>
                    <a:cubicBezTo>
                      <a:pt x="243" y="62"/>
                      <a:pt x="122" y="183"/>
                      <a:pt x="0" y="244"/>
                    </a:cubicBezTo>
                    <a:lnTo>
                      <a:pt x="241821" y="244"/>
                    </a:lnTo>
                    <a:lnTo>
                      <a:pt x="24182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916658" y="6013246"/>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916658" y="5858991"/>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916658" y="5704736"/>
                <a:ext cx="3759676" cy="4374"/>
              </a:xfrm>
              <a:custGeom>
                <a:avLst/>
                <a:gdLst/>
                <a:ahLst/>
                <a:cxnLst/>
                <a:rect l="l" t="t" r="r" b="b"/>
                <a:pathLst>
                  <a:path w="262181" h="305" extrusionOk="0">
                    <a:moveTo>
                      <a:pt x="0" y="1"/>
                    </a:moveTo>
                    <a:lnTo>
                      <a:pt x="0" y="305"/>
                    </a:lnTo>
                    <a:lnTo>
                      <a:pt x="262180" y="305"/>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1" name="Google Shape;1271;p13"/>
          <p:cNvGrpSpPr/>
          <p:nvPr/>
        </p:nvGrpSpPr>
        <p:grpSpPr>
          <a:xfrm rot="-851536">
            <a:off x="8115513" y="-96804"/>
            <a:ext cx="2476878" cy="1845287"/>
            <a:chOff x="-2639312" y="-402259"/>
            <a:chExt cx="2528195" cy="1883519"/>
          </a:xfrm>
        </p:grpSpPr>
        <p:sp>
          <p:nvSpPr>
            <p:cNvPr id="1272" name="Google Shape;1272;p13"/>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2"/>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rgbClr val="F0EBA7">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75" name="Google Shape;1275;p13"/>
          <p:cNvSpPr txBox="1">
            <a:spLocks noGrp="1"/>
          </p:cNvSpPr>
          <p:nvPr>
            <p:ph type="title" idx="2" hasCustomPrompt="1"/>
          </p:nvPr>
        </p:nvSpPr>
        <p:spPr>
          <a:xfrm>
            <a:off x="1228624" y="2217675"/>
            <a:ext cx="850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atin typeface="Nunito"/>
                <a:ea typeface="Nunito"/>
                <a:cs typeface="Nunito"/>
                <a:sym typeface="Nunito"/>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76" name="Google Shape;1276;p13"/>
          <p:cNvSpPr txBox="1">
            <a:spLocks noGrp="1"/>
          </p:cNvSpPr>
          <p:nvPr>
            <p:ph type="title" idx="3" hasCustomPrompt="1"/>
          </p:nvPr>
        </p:nvSpPr>
        <p:spPr>
          <a:xfrm>
            <a:off x="3174040" y="2217675"/>
            <a:ext cx="850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atin typeface="Nunito"/>
                <a:ea typeface="Nunito"/>
                <a:cs typeface="Nunito"/>
                <a:sym typeface="Nunito"/>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77" name="Google Shape;1277;p13"/>
          <p:cNvSpPr txBox="1">
            <a:spLocks noGrp="1"/>
          </p:cNvSpPr>
          <p:nvPr>
            <p:ph type="title" idx="4" hasCustomPrompt="1"/>
          </p:nvPr>
        </p:nvSpPr>
        <p:spPr>
          <a:xfrm>
            <a:off x="5119513" y="2217675"/>
            <a:ext cx="850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atin typeface="Nunito"/>
                <a:ea typeface="Nunito"/>
                <a:cs typeface="Nunito"/>
                <a:sym typeface="Nunito"/>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78" name="Google Shape;1278;p13"/>
          <p:cNvSpPr txBox="1">
            <a:spLocks noGrp="1"/>
          </p:cNvSpPr>
          <p:nvPr>
            <p:ph type="title" idx="5" hasCustomPrompt="1"/>
          </p:nvPr>
        </p:nvSpPr>
        <p:spPr>
          <a:xfrm>
            <a:off x="7064986" y="2217675"/>
            <a:ext cx="850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latin typeface="Nunito"/>
                <a:ea typeface="Nunito"/>
                <a:cs typeface="Nunito"/>
                <a:sym typeface="Nunito"/>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79" name="Google Shape;1279;p13"/>
          <p:cNvSpPr txBox="1">
            <a:spLocks noGrp="1"/>
          </p:cNvSpPr>
          <p:nvPr>
            <p:ph type="subTitle" idx="1"/>
          </p:nvPr>
        </p:nvSpPr>
        <p:spPr>
          <a:xfrm>
            <a:off x="794025" y="3107625"/>
            <a:ext cx="1719300" cy="7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600" b="1">
                <a:highlight>
                  <a:schemeClr val="dk2"/>
                </a:highlight>
                <a:latin typeface="Caveat"/>
                <a:ea typeface="Caveat"/>
                <a:cs typeface="Caveat"/>
                <a:sym typeface="Caveat"/>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280" name="Google Shape;1280;p13"/>
          <p:cNvSpPr txBox="1">
            <a:spLocks noGrp="1"/>
          </p:cNvSpPr>
          <p:nvPr>
            <p:ph type="subTitle" idx="6"/>
          </p:nvPr>
        </p:nvSpPr>
        <p:spPr>
          <a:xfrm>
            <a:off x="2667700" y="3107625"/>
            <a:ext cx="1863000" cy="7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600" b="1">
                <a:highlight>
                  <a:schemeClr val="dk2"/>
                </a:highlight>
                <a:latin typeface="Caveat"/>
                <a:ea typeface="Caveat"/>
                <a:cs typeface="Caveat"/>
                <a:sym typeface="Caveat"/>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281" name="Google Shape;1281;p13"/>
          <p:cNvSpPr txBox="1">
            <a:spLocks noGrp="1"/>
          </p:cNvSpPr>
          <p:nvPr>
            <p:ph type="subTitle" idx="7"/>
          </p:nvPr>
        </p:nvSpPr>
        <p:spPr>
          <a:xfrm>
            <a:off x="4685125" y="3107625"/>
            <a:ext cx="1719300" cy="7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600" b="1">
                <a:highlight>
                  <a:schemeClr val="dk2"/>
                </a:highlight>
                <a:latin typeface="Caveat"/>
                <a:ea typeface="Caveat"/>
                <a:cs typeface="Caveat"/>
                <a:sym typeface="Caveat"/>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282" name="Google Shape;1282;p13"/>
          <p:cNvSpPr txBox="1">
            <a:spLocks noGrp="1"/>
          </p:cNvSpPr>
          <p:nvPr>
            <p:ph type="subTitle" idx="8"/>
          </p:nvPr>
        </p:nvSpPr>
        <p:spPr>
          <a:xfrm>
            <a:off x="6558675" y="3107625"/>
            <a:ext cx="1863000" cy="7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600" b="1">
                <a:highlight>
                  <a:schemeClr val="dk2"/>
                </a:highlight>
                <a:latin typeface="Caveat"/>
                <a:ea typeface="Caveat"/>
                <a:cs typeface="Caveat"/>
                <a:sym typeface="Caveat"/>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283" name="Google Shape;1283;p13"/>
          <p:cNvSpPr/>
          <p:nvPr/>
        </p:nvSpPr>
        <p:spPr>
          <a:xfrm rot="-2697141">
            <a:off x="72354" y="4035529"/>
            <a:ext cx="765161" cy="24183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7453255" y="4327556"/>
            <a:ext cx="1480225" cy="1096800"/>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sp>
      <p:pic>
        <p:nvPicPr>
          <p:cNvPr id="1285" name="Google Shape;1285;p13"/>
          <p:cNvPicPr preferRelativeResize="0"/>
          <p:nvPr/>
        </p:nvPicPr>
        <p:blipFill rotWithShape="1">
          <a:blip r:embed="rId2">
            <a:alphaModFix/>
          </a:blip>
          <a:srcRect t="79" b="89"/>
          <a:stretch/>
        </p:blipFill>
        <p:spPr>
          <a:xfrm>
            <a:off x="194050" y="199600"/>
            <a:ext cx="712500" cy="661209"/>
          </a:xfrm>
          <a:prstGeom prst="rect">
            <a:avLst/>
          </a:prstGeom>
          <a:noFill/>
          <a:ln>
            <a:noFill/>
          </a:ln>
        </p:spPr>
      </p:pic>
      <p:sp>
        <p:nvSpPr>
          <p:cNvPr id="1286" name="Google Shape;1286;p13"/>
          <p:cNvSpPr/>
          <p:nvPr/>
        </p:nvSpPr>
        <p:spPr>
          <a:xfrm rot="-782706">
            <a:off x="7936089" y="9987"/>
            <a:ext cx="765557" cy="2414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1pPr>
            <a:lvl2pPr lvl="1"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2pPr>
            <a:lvl3pPr lvl="2"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3pPr>
            <a:lvl4pPr lvl="3"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4pPr>
            <a:lvl5pPr lvl="4"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5pPr>
            <a:lvl6pPr lvl="5"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6pPr>
            <a:lvl7pPr lvl="6"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7pPr>
            <a:lvl8pPr lvl="7"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8pPr>
            <a:lvl9pPr lvl="8" algn="ctr">
              <a:spcBef>
                <a:spcPts val="0"/>
              </a:spcBef>
              <a:spcAft>
                <a:spcPts val="0"/>
              </a:spcAft>
              <a:buClr>
                <a:schemeClr val="dk1"/>
              </a:buClr>
              <a:buSzPts val="3600"/>
              <a:buFont typeface="Caveat"/>
              <a:buNone/>
              <a:defRPr sz="3600" b="1">
                <a:solidFill>
                  <a:schemeClr val="dk1"/>
                </a:solidFill>
                <a:latin typeface="Caveat"/>
                <a:ea typeface="Caveat"/>
                <a:cs typeface="Caveat"/>
                <a:sym typeface="Caveat"/>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4" r:id="rId11"/>
    <p:sldLayoutId id="2147483665" r:id="rId12"/>
    <p:sldLayoutId id="2147483668" r:id="rId13"/>
    <p:sldLayoutId id="2147483669" r:id="rId14"/>
    <p:sldLayoutId id="2147483670" r:id="rId15"/>
    <p:sldLayoutId id="214748367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34"/>
        <p:cNvGrpSpPr/>
        <p:nvPr/>
      </p:nvGrpSpPr>
      <p:grpSpPr>
        <a:xfrm>
          <a:off x="0" y="0"/>
          <a:ext cx="0" cy="0"/>
          <a:chOff x="0" y="0"/>
          <a:chExt cx="0" cy="0"/>
        </a:xfrm>
      </p:grpSpPr>
      <p:grpSp>
        <p:nvGrpSpPr>
          <p:cNvPr id="4435" name="Google Shape;4435;p32"/>
          <p:cNvGrpSpPr/>
          <p:nvPr/>
        </p:nvGrpSpPr>
        <p:grpSpPr>
          <a:xfrm>
            <a:off x="356718" y="1213343"/>
            <a:ext cx="8535658" cy="3989485"/>
            <a:chOff x="-2801424" y="-1215608"/>
            <a:chExt cx="8193017" cy="3306058"/>
          </a:xfrm>
        </p:grpSpPr>
        <p:sp>
          <p:nvSpPr>
            <p:cNvPr id="4436" name="Google Shape;4436;p32"/>
            <p:cNvSpPr/>
            <p:nvPr/>
          </p:nvSpPr>
          <p:spPr>
            <a:xfrm rot="21195313">
              <a:off x="-2801424" y="-1215608"/>
              <a:ext cx="4043586" cy="3306058"/>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3"/>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37" name="Google Shape;4437;p32"/>
            <p:cNvSpPr/>
            <p:nvPr/>
          </p:nvSpPr>
          <p:spPr>
            <a:xfrm rot="21195313">
              <a:off x="1348009" y="-924123"/>
              <a:ext cx="4043584" cy="2927248"/>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600" dirty="0"/>
            </a:p>
          </p:txBody>
        </p:sp>
      </p:grpSp>
      <p:sp>
        <p:nvSpPr>
          <p:cNvPr id="4438" name="Google Shape;4438;p32"/>
          <p:cNvSpPr txBox="1">
            <a:spLocks noGrp="1"/>
          </p:cNvSpPr>
          <p:nvPr>
            <p:ph type="title"/>
          </p:nvPr>
        </p:nvSpPr>
        <p:spPr>
          <a:xfrm>
            <a:off x="2027926" y="109750"/>
            <a:ext cx="6260491" cy="576000"/>
          </a:xfrm>
          <a:prstGeom prst="rect">
            <a:avLst/>
          </a:prstGeom>
        </p:spPr>
        <p:txBody>
          <a:bodyPr spcFirstLastPara="1" wrap="square" lIns="91425" tIns="91425" rIns="91425" bIns="91425" anchor="t" anchorCtr="0">
            <a:noAutofit/>
          </a:bodyPr>
          <a:lstStyle/>
          <a:p>
            <a:pPr marL="0" marR="0" algn="ctr">
              <a:lnSpc>
                <a:spcPct val="150000"/>
              </a:lnSpc>
              <a:spcBef>
                <a:spcPts val="0"/>
              </a:spcBef>
              <a:spcAft>
                <a:spcPts val="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TRƯỜNG ĐẠI HỌC KIẾN TRÚC HÀ NỘI</a:t>
            </a:r>
            <a:r>
              <a:rPr lang="en-US" sz="2000" dirty="0">
                <a:effectLst/>
                <a:latin typeface="Calibri" panose="020F0502020204030204" pitchFamily="34" charset="0"/>
                <a:ea typeface="Calibri" panose="020F0502020204030204" pitchFamily="34" charset="0"/>
                <a:cs typeface="Times New Roman" panose="02020603050405020304" pitchFamily="18" charset="0"/>
              </a:rPr>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KHOA CÔNG NGHỆ THÔNG TIN</a:t>
            </a:r>
            <a:r>
              <a:rPr lang="en-US" sz="2000" dirty="0">
                <a:effectLst/>
                <a:latin typeface="Calibri" panose="020F0502020204030204" pitchFamily="34" charset="0"/>
                <a:ea typeface="Calibri" panose="020F0502020204030204" pitchFamily="34" charset="0"/>
                <a:cs typeface="Times New Roman" panose="02020603050405020304" pitchFamily="18" charset="0"/>
              </a:rPr>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41" name="Google Shape;4441;p32"/>
          <p:cNvSpPr/>
          <p:nvPr/>
        </p:nvSpPr>
        <p:spPr>
          <a:xfrm rot="-2497900">
            <a:off x="208863" y="4184560"/>
            <a:ext cx="765422" cy="24161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42" name="Google Shape;4442;p32"/>
          <p:cNvSpPr/>
          <p:nvPr/>
        </p:nvSpPr>
        <p:spPr>
          <a:xfrm rot="-2497900">
            <a:off x="2325088" y="5015035"/>
            <a:ext cx="765422" cy="24161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44" name="Google Shape;4444;p32"/>
          <p:cNvSpPr/>
          <p:nvPr/>
        </p:nvSpPr>
        <p:spPr>
          <a:xfrm rot="3211666">
            <a:off x="-383353" y="696820"/>
            <a:ext cx="1480142" cy="1096739"/>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txBody>
          <a:bodyPr/>
          <a:lstStyle/>
          <a:p>
            <a:endParaRPr lang="en-US"/>
          </a:p>
        </p:txBody>
      </p:sp>
      <p:pic>
        <p:nvPicPr>
          <p:cNvPr id="4445" name="Google Shape;4445;p32"/>
          <p:cNvPicPr preferRelativeResize="0"/>
          <p:nvPr/>
        </p:nvPicPr>
        <p:blipFill rotWithShape="1">
          <a:blip r:embed="rId3">
            <a:alphaModFix/>
          </a:blip>
          <a:srcRect t="89" b="79"/>
          <a:stretch/>
        </p:blipFill>
        <p:spPr>
          <a:xfrm>
            <a:off x="7818609" y="4215296"/>
            <a:ext cx="620704" cy="576000"/>
          </a:xfrm>
          <a:prstGeom prst="rect">
            <a:avLst/>
          </a:prstGeom>
          <a:noFill/>
          <a:ln>
            <a:noFill/>
          </a:ln>
        </p:spPr>
      </p:pic>
      <p:sp>
        <p:nvSpPr>
          <p:cNvPr id="4917" name="Google Shape;4917;p32"/>
          <p:cNvSpPr/>
          <p:nvPr/>
        </p:nvSpPr>
        <p:spPr>
          <a:xfrm rot="-4574166">
            <a:off x="8449832" y="3865868"/>
            <a:ext cx="765378" cy="24178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pic>
        <p:nvPicPr>
          <p:cNvPr id="4" name="Picture 3">
            <a:extLst>
              <a:ext uri="{FF2B5EF4-FFF2-40B4-BE49-F238E27FC236}">
                <a16:creationId xmlns:a16="http://schemas.microsoft.com/office/drawing/2014/main" id="{85C5D52F-9790-D63F-D8BB-EF6878D8DA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5336" y="162323"/>
            <a:ext cx="1094036" cy="1087519"/>
          </a:xfrm>
          <a:prstGeom prst="rect">
            <a:avLst/>
          </a:prstGeom>
          <a:noFill/>
          <a:ln>
            <a:noFill/>
          </a:ln>
        </p:spPr>
      </p:pic>
      <p:sp>
        <p:nvSpPr>
          <p:cNvPr id="6" name="TextBox 5">
            <a:extLst>
              <a:ext uri="{FF2B5EF4-FFF2-40B4-BE49-F238E27FC236}">
                <a16:creationId xmlns:a16="http://schemas.microsoft.com/office/drawing/2014/main" id="{19066D88-8A87-738E-2FD9-2042F7621E28}"/>
              </a:ext>
            </a:extLst>
          </p:cNvPr>
          <p:cNvSpPr txBox="1"/>
          <p:nvPr/>
        </p:nvSpPr>
        <p:spPr>
          <a:xfrm>
            <a:off x="940488" y="1946202"/>
            <a:ext cx="2924375" cy="954107"/>
          </a:xfrm>
          <a:prstGeom prst="rect">
            <a:avLst/>
          </a:prstGeom>
          <a:noFill/>
        </p:spPr>
        <p:txBody>
          <a:bodyPr wrap="square" rtlCol="0">
            <a:spAutoFit/>
          </a:bodyPr>
          <a:lstStyle/>
          <a:p>
            <a:r>
              <a:rPr lang="en-GB" sz="2000"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Giảng</a:t>
            </a:r>
            <a:r>
              <a:rPr lang="en-GB"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 </a:t>
            </a:r>
            <a:r>
              <a:rPr lang="en-GB" sz="2000"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viên</a:t>
            </a:r>
            <a:r>
              <a:rPr lang="en-GB"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 </a:t>
            </a:r>
            <a:r>
              <a:rPr lang="en-GB" sz="2000"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hướng</a:t>
            </a:r>
            <a:r>
              <a:rPr lang="en-GB"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 </a:t>
            </a:r>
            <a:r>
              <a:rPr lang="en-GB" sz="2000"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dẫn</a:t>
            </a:r>
            <a:r>
              <a:rPr lang="en-GB"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 </a:t>
            </a:r>
            <a:r>
              <a:rPr lang="en-GB" sz="2000"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Th.S</a:t>
            </a:r>
            <a:r>
              <a:rPr lang="en-GB"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 </a:t>
            </a:r>
            <a:r>
              <a:rPr lang="en-GB" sz="2000" b="1"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Nguyễn</a:t>
            </a:r>
            <a:r>
              <a:rPr lang="en-GB" sz="20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 </a:t>
            </a:r>
            <a:r>
              <a:rPr lang="en-GB" sz="2000" b="1"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Thị</a:t>
            </a:r>
            <a:r>
              <a:rPr lang="en-GB" sz="20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 </a:t>
            </a:r>
            <a:r>
              <a:rPr lang="en-GB" sz="2000" b="1"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rPr>
              <a:t>Hạnh</a:t>
            </a:r>
            <a:endParaRPr lang="en-US" sz="20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veat"/>
            </a:endParaRPr>
          </a:p>
          <a:p>
            <a:endParaRPr lang="en-US" sz="1600" dirty="0"/>
          </a:p>
        </p:txBody>
      </p:sp>
      <p:sp>
        <p:nvSpPr>
          <p:cNvPr id="7" name="TextBox 6">
            <a:extLst>
              <a:ext uri="{FF2B5EF4-FFF2-40B4-BE49-F238E27FC236}">
                <a16:creationId xmlns:a16="http://schemas.microsoft.com/office/drawing/2014/main" id="{AE017619-0EDB-D118-E4EB-20A2677DC417}"/>
              </a:ext>
            </a:extLst>
          </p:cNvPr>
          <p:cNvSpPr txBox="1"/>
          <p:nvPr/>
        </p:nvSpPr>
        <p:spPr>
          <a:xfrm>
            <a:off x="4907698" y="2043764"/>
            <a:ext cx="3791819" cy="1015663"/>
          </a:xfrm>
          <a:prstGeom prst="rect">
            <a:avLst/>
          </a:prstGeom>
          <a:noFill/>
        </p:spPr>
        <p:txBody>
          <a:bodyPr wrap="square" rtlCol="0">
            <a:spAutoFit/>
          </a:bodyPr>
          <a:lstStyle/>
          <a:p>
            <a:pPr>
              <a:lnSpc>
                <a:spcPct val="150000"/>
              </a:lnSpc>
            </a:pPr>
            <a:r>
              <a:rPr lang="vi-VN" sz="2000" dirty="0" smtClean="0">
                <a:effectLst/>
                <a:latin typeface="Times New Roman" panose="02020603050405020304" pitchFamily="18" charset="0"/>
                <a:ea typeface="Calibri" panose="020F0502020204030204" pitchFamily="34" charset="0"/>
                <a:cs typeface="Times New Roman" panose="02020603050405020304" pitchFamily="18" charset="0"/>
              </a:rPr>
              <a:t>Nhóm 1:</a:t>
            </a:r>
          </a:p>
          <a:p>
            <a:pPr>
              <a:lnSpc>
                <a:spcPct val="150000"/>
              </a:lnSpc>
            </a:pPr>
            <a:r>
              <a:rPr lang="vi-VN" sz="2000" dirty="0" smtClean="0">
                <a:latin typeface="Times New Roman" panose="02020603050405020304" pitchFamily="18" charset="0"/>
                <a:ea typeface="Calibri" panose="020F0502020204030204" pitchFamily="34" charset="0"/>
                <a:cs typeface="Times New Roman" panose="02020603050405020304" pitchFamily="18" charset="0"/>
              </a:rPr>
              <a:t>Cao Duy Mạnh - 2155010160</a:t>
            </a:r>
            <a:endParaRPr lang="vi-V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Google Shape;4445;p32">
            <a:extLst>
              <a:ext uri="{FF2B5EF4-FFF2-40B4-BE49-F238E27FC236}">
                <a16:creationId xmlns:a16="http://schemas.microsoft.com/office/drawing/2014/main" id="{5D54C4B9-7433-30AC-C542-AF5E7EDFC0BB}"/>
              </a:ext>
            </a:extLst>
          </p:cNvPr>
          <p:cNvPicPr preferRelativeResize="0"/>
          <p:nvPr/>
        </p:nvPicPr>
        <p:blipFill rotWithShape="1">
          <a:blip r:embed="rId3">
            <a:alphaModFix/>
          </a:blip>
          <a:srcRect t="89" b="79"/>
          <a:stretch/>
        </p:blipFill>
        <p:spPr>
          <a:xfrm>
            <a:off x="3554389" y="4051428"/>
            <a:ext cx="620704" cy="576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35"/>
                                        </p:tgtEl>
                                        <p:attrNameLst>
                                          <p:attrName>style.visibility</p:attrName>
                                        </p:attrNameLst>
                                      </p:cBhvr>
                                      <p:to>
                                        <p:strVal val="visible"/>
                                      </p:to>
                                    </p:set>
                                    <p:animEffect transition="in" filter="fade">
                                      <p:cBhvr>
                                        <p:cTn id="7" dur="500"/>
                                        <p:tgtEl>
                                          <p:spTgt spid="44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38"/>
                                        </p:tgtEl>
                                        <p:attrNameLst>
                                          <p:attrName>style.visibility</p:attrName>
                                        </p:attrNameLst>
                                      </p:cBhvr>
                                      <p:to>
                                        <p:strVal val="visible"/>
                                      </p:to>
                                    </p:set>
                                    <p:animEffect transition="in" filter="fade">
                                      <p:cBhvr>
                                        <p:cTn id="10" dur="500"/>
                                        <p:tgtEl>
                                          <p:spTgt spid="44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41"/>
                                        </p:tgtEl>
                                        <p:attrNameLst>
                                          <p:attrName>style.visibility</p:attrName>
                                        </p:attrNameLst>
                                      </p:cBhvr>
                                      <p:to>
                                        <p:strVal val="visible"/>
                                      </p:to>
                                    </p:set>
                                    <p:animEffect transition="in" filter="fade">
                                      <p:cBhvr>
                                        <p:cTn id="13" dur="500"/>
                                        <p:tgtEl>
                                          <p:spTgt spid="44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42"/>
                                        </p:tgtEl>
                                        <p:attrNameLst>
                                          <p:attrName>style.visibility</p:attrName>
                                        </p:attrNameLst>
                                      </p:cBhvr>
                                      <p:to>
                                        <p:strVal val="visible"/>
                                      </p:to>
                                    </p:set>
                                    <p:animEffect transition="in" filter="fade">
                                      <p:cBhvr>
                                        <p:cTn id="16" dur="500"/>
                                        <p:tgtEl>
                                          <p:spTgt spid="44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44"/>
                                        </p:tgtEl>
                                        <p:attrNameLst>
                                          <p:attrName>style.visibility</p:attrName>
                                        </p:attrNameLst>
                                      </p:cBhvr>
                                      <p:to>
                                        <p:strVal val="visible"/>
                                      </p:to>
                                    </p:set>
                                    <p:animEffect transition="in" filter="fade">
                                      <p:cBhvr>
                                        <p:cTn id="19" dur="500"/>
                                        <p:tgtEl>
                                          <p:spTgt spid="4444"/>
                                        </p:tgtEl>
                                      </p:cBhvr>
                                    </p:animEffect>
                                  </p:childTnLst>
                                </p:cTn>
                              </p:par>
                              <p:par>
                                <p:cTn id="20" presetID="10" presetClass="entr" presetSubtype="0" fill="hold" nodeType="withEffect">
                                  <p:stCondLst>
                                    <p:cond delay="0"/>
                                  </p:stCondLst>
                                  <p:childTnLst>
                                    <p:set>
                                      <p:cBhvr>
                                        <p:cTn id="21" dur="1" fill="hold">
                                          <p:stCondLst>
                                            <p:cond delay="0"/>
                                          </p:stCondLst>
                                        </p:cTn>
                                        <p:tgtEl>
                                          <p:spTgt spid="4445"/>
                                        </p:tgtEl>
                                        <p:attrNameLst>
                                          <p:attrName>style.visibility</p:attrName>
                                        </p:attrNameLst>
                                      </p:cBhvr>
                                      <p:to>
                                        <p:strVal val="visible"/>
                                      </p:to>
                                    </p:set>
                                    <p:animEffect transition="in" filter="fade">
                                      <p:cBhvr>
                                        <p:cTn id="22" dur="500"/>
                                        <p:tgtEl>
                                          <p:spTgt spid="44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17"/>
                                        </p:tgtEl>
                                        <p:attrNameLst>
                                          <p:attrName>style.visibility</p:attrName>
                                        </p:attrNameLst>
                                      </p:cBhvr>
                                      <p:to>
                                        <p:strVal val="visible"/>
                                      </p:to>
                                    </p:set>
                                    <p:animEffect transition="in" filter="fade">
                                      <p:cBhvr>
                                        <p:cTn id="25" dur="500"/>
                                        <p:tgtEl>
                                          <p:spTgt spid="4917"/>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8" grpId="0"/>
      <p:bldP spid="4441" grpId="0" animBg="1"/>
      <p:bldP spid="4442" grpId="0" animBg="1"/>
      <p:bldP spid="4444" grpId="0" animBg="1"/>
      <p:bldP spid="4917"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90"/>
        <p:cNvGrpSpPr/>
        <p:nvPr/>
      </p:nvGrpSpPr>
      <p:grpSpPr>
        <a:xfrm>
          <a:off x="0" y="0"/>
          <a:ext cx="0" cy="0"/>
          <a:chOff x="0" y="0"/>
          <a:chExt cx="0" cy="0"/>
        </a:xfrm>
      </p:grpSpPr>
      <p:sp>
        <p:nvSpPr>
          <p:cNvPr id="5691" name="Google Shape;5691;p36"/>
          <p:cNvSpPr txBox="1">
            <a:spLocks noGrp="1"/>
          </p:cNvSpPr>
          <p:nvPr>
            <p:ph type="title"/>
          </p:nvPr>
        </p:nvSpPr>
        <p:spPr>
          <a:xfrm>
            <a:off x="905255" y="76047"/>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Schoolbook" panose="02040604050505020304" pitchFamily="18" charset="0"/>
              </a:rPr>
              <a:t>Ưu nhược điểm của CSS</a:t>
            </a:r>
            <a:endParaRPr dirty="0">
              <a:latin typeface="Century Schoolbook" panose="02040604050505020304" pitchFamily="18" charset="0"/>
            </a:endParaRPr>
          </a:p>
        </p:txBody>
      </p:sp>
      <p:sp>
        <p:nvSpPr>
          <p:cNvPr id="5695" name="Google Shape;5695;p36"/>
          <p:cNvSpPr txBox="1">
            <a:spLocks noGrp="1"/>
          </p:cNvSpPr>
          <p:nvPr>
            <p:ph type="subTitle" idx="4"/>
          </p:nvPr>
        </p:nvSpPr>
        <p:spPr>
          <a:xfrm>
            <a:off x="1148023" y="813187"/>
            <a:ext cx="1674540" cy="627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Century Schoolbook" panose="02040604050505020304" pitchFamily="18" charset="0"/>
              </a:rPr>
              <a:t>Ư</a:t>
            </a:r>
            <a:r>
              <a:rPr lang="en" dirty="0">
                <a:latin typeface="Century Schoolbook" panose="02040604050505020304" pitchFamily="18" charset="0"/>
              </a:rPr>
              <a:t>u điểm</a:t>
            </a:r>
            <a:endParaRPr dirty="0">
              <a:latin typeface="Century Schoolbook" panose="02040604050505020304" pitchFamily="18" charset="0"/>
            </a:endParaRPr>
          </a:p>
        </p:txBody>
      </p:sp>
      <p:sp>
        <p:nvSpPr>
          <p:cNvPr id="15" name="TextBox 14">
            <a:extLst>
              <a:ext uri="{FF2B5EF4-FFF2-40B4-BE49-F238E27FC236}">
                <a16:creationId xmlns:a16="http://schemas.microsoft.com/office/drawing/2014/main" id="{8B2106D6-194A-D673-5E84-885AF502A932}"/>
              </a:ext>
            </a:extLst>
          </p:cNvPr>
          <p:cNvSpPr txBox="1"/>
          <p:nvPr/>
        </p:nvSpPr>
        <p:spPr>
          <a:xfrm>
            <a:off x="1148023" y="1992634"/>
            <a:ext cx="3423977" cy="1523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Tách</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biệt</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cấu</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trúc</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và</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giao</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diện</a:t>
            </a:r>
            <a:endParaRPr lang="en-US" sz="1600" dirty="0">
              <a:effectLst/>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Tùy</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chỉnh</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linh</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hoạt</a:t>
            </a:r>
            <a:endParaRPr lang="en-US" sz="1600" dirty="0">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a:effectLst/>
                <a:latin typeface="Century Schoolbook" panose="02040604050505020304" pitchFamily="18" charset="0"/>
                <a:ea typeface="Calibri" panose="020F0502020204030204" pitchFamily="34" charset="0"/>
              </a:rPr>
              <a:t>Responsive design</a:t>
            </a:r>
          </a:p>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Tiết</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kiệm</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thời</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gian</a:t>
            </a:r>
            <a:endParaRPr lang="en-US" sz="1600" dirty="0">
              <a:latin typeface="Century Schoolbook" panose="02040604050505020304" pitchFamily="18" charset="0"/>
            </a:endParaRPr>
          </a:p>
        </p:txBody>
      </p:sp>
      <p:sp>
        <p:nvSpPr>
          <p:cNvPr id="16" name="Google Shape;5695;p36">
            <a:extLst>
              <a:ext uri="{FF2B5EF4-FFF2-40B4-BE49-F238E27FC236}">
                <a16:creationId xmlns:a16="http://schemas.microsoft.com/office/drawing/2014/main" id="{C3C2DD53-C839-C6C3-6912-29E47635DE8F}"/>
              </a:ext>
            </a:extLst>
          </p:cNvPr>
          <p:cNvSpPr txBox="1">
            <a:spLocks/>
          </p:cNvSpPr>
          <p:nvPr/>
        </p:nvSpPr>
        <p:spPr>
          <a:xfrm>
            <a:off x="4700848" y="813187"/>
            <a:ext cx="2342890" cy="6275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veat"/>
              <a:buNone/>
              <a:defRPr sz="2600" b="1" i="0" u="none" strike="noStrike" cap="none">
                <a:solidFill>
                  <a:schemeClr val="dk1"/>
                </a:solidFill>
                <a:highlight>
                  <a:schemeClr val="dk2"/>
                </a:highlight>
                <a:latin typeface="Caveat"/>
                <a:ea typeface="Caveat"/>
                <a:cs typeface="Caveat"/>
                <a:sym typeface="Caveat"/>
              </a:defRPr>
            </a:lvl1pPr>
            <a:lvl2pPr marL="914400" marR="0" lvl="1"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2pPr>
            <a:lvl3pPr marL="1371600" marR="0" lvl="2"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3pPr>
            <a:lvl4pPr marL="1828800" marR="0" lvl="3"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4pPr>
            <a:lvl5pPr marL="2286000" marR="0" lvl="4"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5pPr>
            <a:lvl6pPr marL="2743200" marR="0" lvl="5"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6pPr>
            <a:lvl7pPr marL="3200400" marR="0" lvl="6"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7pPr>
            <a:lvl8pPr marL="3657600" marR="0" lvl="7"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8pPr>
            <a:lvl9pPr marL="4114800" marR="0" lvl="8"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9pPr>
          </a:lstStyle>
          <a:p>
            <a:pPr marL="0" indent="0"/>
            <a:r>
              <a:rPr lang="en-US" dirty="0" err="1">
                <a:latin typeface="Century Schoolbook" panose="02040604050505020304" pitchFamily="18" charset="0"/>
              </a:rPr>
              <a:t>Nhược</a:t>
            </a:r>
            <a:r>
              <a:rPr lang="en-US" dirty="0">
                <a:latin typeface="Century Schoolbook" panose="02040604050505020304" pitchFamily="18" charset="0"/>
              </a:rPr>
              <a:t> </a:t>
            </a:r>
            <a:r>
              <a:rPr lang="en-US" dirty="0" err="1">
                <a:latin typeface="Century Schoolbook" panose="02040604050505020304" pitchFamily="18" charset="0"/>
              </a:rPr>
              <a:t>điểm</a:t>
            </a:r>
            <a:endParaRPr lang="vi-VN" dirty="0">
              <a:latin typeface="Century Schoolbook" panose="02040604050505020304" pitchFamily="18" charset="0"/>
            </a:endParaRPr>
          </a:p>
        </p:txBody>
      </p:sp>
      <p:sp>
        <p:nvSpPr>
          <p:cNvPr id="17" name="TextBox 16">
            <a:extLst>
              <a:ext uri="{FF2B5EF4-FFF2-40B4-BE49-F238E27FC236}">
                <a16:creationId xmlns:a16="http://schemas.microsoft.com/office/drawing/2014/main" id="{D1EC34F8-DECA-22FD-56E2-1B18C166A6F7}"/>
              </a:ext>
            </a:extLst>
          </p:cNvPr>
          <p:cNvSpPr txBox="1"/>
          <p:nvPr/>
        </p:nvSpPr>
        <p:spPr>
          <a:xfrm>
            <a:off x="4700848" y="1992634"/>
            <a:ext cx="3423977" cy="1523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effectLst/>
                <a:latin typeface="Century Schoolbook" panose="02040604050505020304" pitchFamily="18" charset="0"/>
                <a:ea typeface="Calibri" panose="020F0502020204030204" pitchFamily="34" charset="0"/>
              </a:rPr>
              <a:t>CSS </a:t>
            </a:r>
            <a:r>
              <a:rPr lang="en-US" sz="1600" dirty="0" err="1">
                <a:effectLst/>
                <a:latin typeface="Century Schoolbook" panose="02040604050505020304" pitchFamily="18" charset="0"/>
                <a:ea typeface="Calibri" panose="020F0502020204030204" pitchFamily="34" charset="0"/>
              </a:rPr>
              <a:t>có</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thể</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khó</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học</a:t>
            </a:r>
            <a:endParaRPr lang="en-US" sz="1600" dirty="0">
              <a:effectLst/>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a:effectLst/>
                <a:latin typeface="Century Schoolbook" panose="02040604050505020304" pitchFamily="18" charset="0"/>
                <a:ea typeface="Calibri" panose="020F0502020204030204" pitchFamily="34" charset="0"/>
              </a:rPr>
              <a:t>CSS </a:t>
            </a:r>
            <a:r>
              <a:rPr lang="en-US" sz="1600" dirty="0" err="1">
                <a:effectLst/>
                <a:latin typeface="Century Schoolbook" panose="02040604050505020304" pitchFamily="18" charset="0"/>
                <a:ea typeface="Calibri" panose="020F0502020204030204" pitchFamily="34" charset="0"/>
              </a:rPr>
              <a:t>có</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thể</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khó</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bảo</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mật</a:t>
            </a:r>
            <a:endParaRPr lang="en-US" sz="1600" dirty="0">
              <a:effectLst/>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C</a:t>
            </a:r>
            <a:r>
              <a:rPr lang="en-US" sz="1600" dirty="0" err="1">
                <a:latin typeface="Century Schoolbook" panose="02040604050505020304" pitchFamily="18" charset="0"/>
                <a:ea typeface="Calibri" panose="020F0502020204030204" pitchFamily="34" charset="0"/>
              </a:rPr>
              <a:t>ó</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thể</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không</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nhất</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quán</a:t>
            </a:r>
            <a:r>
              <a:rPr lang="en-US" sz="1600" dirty="0">
                <a:latin typeface="Century Schoolbook" panose="02040604050505020304" pitchFamily="18" charset="0"/>
                <a:ea typeface="Calibri" panose="020F0502020204030204" pitchFamily="34" charset="0"/>
              </a:rPr>
              <a:t> </a:t>
            </a:r>
            <a:endParaRPr lang="en-US" sz="1600" dirty="0">
              <a:effectLst/>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Khó</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tối</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ưu</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hoá</a:t>
            </a:r>
            <a:endParaRPr lang="en-US" sz="1600"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91"/>
                                        </p:tgtEl>
                                        <p:attrNameLst>
                                          <p:attrName>style.visibility</p:attrName>
                                        </p:attrNameLst>
                                      </p:cBhvr>
                                      <p:to>
                                        <p:strVal val="visible"/>
                                      </p:to>
                                    </p:set>
                                    <p:animEffect transition="in" filter="fade">
                                      <p:cBhvr>
                                        <p:cTn id="7" dur="500"/>
                                        <p:tgtEl>
                                          <p:spTgt spid="56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95">
                                            <p:txEl>
                                              <p:pRg st="0" end="0"/>
                                            </p:txEl>
                                          </p:spTgt>
                                        </p:tgtEl>
                                        <p:attrNameLst>
                                          <p:attrName>style.visibility</p:attrName>
                                        </p:attrNameLst>
                                      </p:cBhvr>
                                      <p:to>
                                        <p:strVal val="visible"/>
                                      </p:to>
                                    </p:set>
                                    <p:animEffect transition="in" filter="fade">
                                      <p:cBhvr>
                                        <p:cTn id="10" dur="500"/>
                                        <p:tgtEl>
                                          <p:spTgt spid="569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1" grpId="0"/>
      <p:bldP spid="5695" grpId="0" build="p"/>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49"/>
        <p:cNvGrpSpPr/>
        <p:nvPr/>
      </p:nvGrpSpPr>
      <p:grpSpPr>
        <a:xfrm>
          <a:off x="0" y="0"/>
          <a:ext cx="0" cy="0"/>
          <a:chOff x="0" y="0"/>
          <a:chExt cx="0" cy="0"/>
        </a:xfrm>
      </p:grpSpPr>
      <p:grpSp>
        <p:nvGrpSpPr>
          <p:cNvPr id="4" name="Google Shape;4922;p33">
            <a:extLst>
              <a:ext uri="{FF2B5EF4-FFF2-40B4-BE49-F238E27FC236}">
                <a16:creationId xmlns:a16="http://schemas.microsoft.com/office/drawing/2014/main" id="{47BEB064-788C-D2EA-CB3A-8075095AAFE4}"/>
              </a:ext>
            </a:extLst>
          </p:cNvPr>
          <p:cNvGrpSpPr/>
          <p:nvPr/>
        </p:nvGrpSpPr>
        <p:grpSpPr>
          <a:xfrm>
            <a:off x="86960" y="222534"/>
            <a:ext cx="7301391" cy="889915"/>
            <a:chOff x="-6219592" y="940873"/>
            <a:chExt cx="7527193" cy="2966097"/>
          </a:xfrm>
        </p:grpSpPr>
        <p:sp>
          <p:nvSpPr>
            <p:cNvPr id="5" name="Google Shape;4923;p33">
              <a:extLst>
                <a:ext uri="{FF2B5EF4-FFF2-40B4-BE49-F238E27FC236}">
                  <a16:creationId xmlns:a16="http://schemas.microsoft.com/office/drawing/2014/main" id="{D50CC647-4C9D-0649-E934-6FC897B6E572}"/>
                </a:ext>
              </a:extLst>
            </p:cNvPr>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6" name="Google Shape;4924;p33">
              <a:extLst>
                <a:ext uri="{FF2B5EF4-FFF2-40B4-BE49-F238E27FC236}">
                  <a16:creationId xmlns:a16="http://schemas.microsoft.com/office/drawing/2014/main" id="{35E5C764-CD11-C5EA-A7BA-4C56DD95CA4C}"/>
                </a:ext>
              </a:extLst>
            </p:cNvPr>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grpSp>
          <p:nvGrpSpPr>
            <p:cNvPr id="7" name="Google Shape;4925;p33">
              <a:extLst>
                <a:ext uri="{FF2B5EF4-FFF2-40B4-BE49-F238E27FC236}">
                  <a16:creationId xmlns:a16="http://schemas.microsoft.com/office/drawing/2014/main" id="{66515554-7687-704F-706C-83992170A780}"/>
                </a:ext>
              </a:extLst>
            </p:cNvPr>
            <p:cNvGrpSpPr/>
            <p:nvPr/>
          </p:nvGrpSpPr>
          <p:grpSpPr>
            <a:xfrm>
              <a:off x="-6219592" y="940873"/>
              <a:ext cx="7527193" cy="2966097"/>
              <a:chOff x="-3636342" y="6207723"/>
              <a:chExt cx="7527193" cy="2966097"/>
            </a:xfrm>
          </p:grpSpPr>
          <p:sp>
            <p:nvSpPr>
              <p:cNvPr id="8" name="Google Shape;4926;p33">
                <a:extLst>
                  <a:ext uri="{FF2B5EF4-FFF2-40B4-BE49-F238E27FC236}">
                    <a16:creationId xmlns:a16="http://schemas.microsoft.com/office/drawing/2014/main" id="{B8C8CF3E-AECB-E2D5-2DE8-2696EDFE6D40}"/>
                  </a:ext>
                </a:extLst>
              </p:cNvPr>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9" name="Google Shape;4927;p33">
                <a:extLst>
                  <a:ext uri="{FF2B5EF4-FFF2-40B4-BE49-F238E27FC236}">
                    <a16:creationId xmlns:a16="http://schemas.microsoft.com/office/drawing/2014/main" id="{C94B5AEF-C62C-2675-7527-A342BAE5CC8A}"/>
                  </a:ext>
                </a:extLst>
              </p:cNvPr>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0" name="Google Shape;4928;p33">
                <a:extLst>
                  <a:ext uri="{FF2B5EF4-FFF2-40B4-BE49-F238E27FC236}">
                    <a16:creationId xmlns:a16="http://schemas.microsoft.com/office/drawing/2014/main" id="{C15B501D-700C-5411-EB5C-3B0145E79308}"/>
                  </a:ext>
                </a:extLst>
              </p:cNvPr>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1" name="Google Shape;4929;p33">
                <a:extLst>
                  <a:ext uri="{FF2B5EF4-FFF2-40B4-BE49-F238E27FC236}">
                    <a16:creationId xmlns:a16="http://schemas.microsoft.com/office/drawing/2014/main" id="{CC3EE83C-23AB-53CD-209D-868E940541C5}"/>
                  </a:ext>
                </a:extLst>
              </p:cNvPr>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2" name="Google Shape;4930;p33">
                <a:extLst>
                  <a:ext uri="{FF2B5EF4-FFF2-40B4-BE49-F238E27FC236}">
                    <a16:creationId xmlns:a16="http://schemas.microsoft.com/office/drawing/2014/main" id="{2B885DD7-CB40-E4B5-40AE-48CE41FEAB39}"/>
                  </a:ext>
                </a:extLst>
              </p:cNvPr>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3" name="Google Shape;4931;p33">
                <a:extLst>
                  <a:ext uri="{FF2B5EF4-FFF2-40B4-BE49-F238E27FC236}">
                    <a16:creationId xmlns:a16="http://schemas.microsoft.com/office/drawing/2014/main" id="{B1599229-A065-F2AF-5F30-3A4A4B7B0170}"/>
                  </a:ext>
                </a:extLst>
              </p:cNvPr>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4" name="Google Shape;4932;p33">
                <a:extLst>
                  <a:ext uri="{FF2B5EF4-FFF2-40B4-BE49-F238E27FC236}">
                    <a16:creationId xmlns:a16="http://schemas.microsoft.com/office/drawing/2014/main" id="{0AF1AB43-ED65-CB03-C8D4-9F5B8C7684A9}"/>
                  </a:ext>
                </a:extLst>
              </p:cNvPr>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5" name="Google Shape;4933;p33">
                <a:extLst>
                  <a:ext uri="{FF2B5EF4-FFF2-40B4-BE49-F238E27FC236}">
                    <a16:creationId xmlns:a16="http://schemas.microsoft.com/office/drawing/2014/main" id="{9327D7BD-F9CD-F9A6-E3E2-431133471786}"/>
                  </a:ext>
                </a:extLst>
              </p:cNvPr>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6" name="Google Shape;4934;p33">
                <a:extLst>
                  <a:ext uri="{FF2B5EF4-FFF2-40B4-BE49-F238E27FC236}">
                    <a16:creationId xmlns:a16="http://schemas.microsoft.com/office/drawing/2014/main" id="{42E6CB35-8261-0EB0-1C84-F7682FE6F589}"/>
                  </a:ext>
                </a:extLst>
              </p:cNvPr>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7" name="Google Shape;4935;p33">
                <a:extLst>
                  <a:ext uri="{FF2B5EF4-FFF2-40B4-BE49-F238E27FC236}">
                    <a16:creationId xmlns:a16="http://schemas.microsoft.com/office/drawing/2014/main" id="{DE9134C7-7A86-0F32-F64F-AB6913DEE23C}"/>
                  </a:ext>
                </a:extLst>
              </p:cNvPr>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8" name="Google Shape;4936;p33">
                <a:extLst>
                  <a:ext uri="{FF2B5EF4-FFF2-40B4-BE49-F238E27FC236}">
                    <a16:creationId xmlns:a16="http://schemas.microsoft.com/office/drawing/2014/main" id="{C8103B74-D836-4D2F-070F-9969EE5A242E}"/>
                  </a:ext>
                </a:extLst>
              </p:cNvPr>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9" name="Google Shape;4937;p33">
                <a:extLst>
                  <a:ext uri="{FF2B5EF4-FFF2-40B4-BE49-F238E27FC236}">
                    <a16:creationId xmlns:a16="http://schemas.microsoft.com/office/drawing/2014/main" id="{651F5E59-524C-7F30-566B-F2879BA780BB}"/>
                  </a:ext>
                </a:extLst>
              </p:cNvPr>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0" name="Google Shape;4938;p33">
                <a:extLst>
                  <a:ext uri="{FF2B5EF4-FFF2-40B4-BE49-F238E27FC236}">
                    <a16:creationId xmlns:a16="http://schemas.microsoft.com/office/drawing/2014/main" id="{869E9C50-3F4E-B397-2FA9-1F64DF532067}"/>
                  </a:ext>
                </a:extLst>
              </p:cNvPr>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1" name="Google Shape;4939;p33">
                <a:extLst>
                  <a:ext uri="{FF2B5EF4-FFF2-40B4-BE49-F238E27FC236}">
                    <a16:creationId xmlns:a16="http://schemas.microsoft.com/office/drawing/2014/main" id="{349CC386-FD3D-E18D-7772-B7769ECFC64D}"/>
                  </a:ext>
                </a:extLst>
              </p:cNvPr>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2" name="Google Shape;4940;p33">
                <a:extLst>
                  <a:ext uri="{FF2B5EF4-FFF2-40B4-BE49-F238E27FC236}">
                    <a16:creationId xmlns:a16="http://schemas.microsoft.com/office/drawing/2014/main" id="{20DB585B-6A91-D8EE-FF5B-2D695291D961}"/>
                  </a:ext>
                </a:extLst>
              </p:cNvPr>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3" name="Google Shape;4941;p33">
                <a:extLst>
                  <a:ext uri="{FF2B5EF4-FFF2-40B4-BE49-F238E27FC236}">
                    <a16:creationId xmlns:a16="http://schemas.microsoft.com/office/drawing/2014/main" id="{D22F3C05-ED96-EA48-3709-FBD429655F3B}"/>
                  </a:ext>
                </a:extLst>
              </p:cNvPr>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4" name="Google Shape;4942;p33">
                <a:extLst>
                  <a:ext uri="{FF2B5EF4-FFF2-40B4-BE49-F238E27FC236}">
                    <a16:creationId xmlns:a16="http://schemas.microsoft.com/office/drawing/2014/main" id="{3ECD4773-39C8-E211-4821-0E447A964CFD}"/>
                  </a:ext>
                </a:extLst>
              </p:cNvPr>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5" name="Google Shape;4943;p33">
                <a:extLst>
                  <a:ext uri="{FF2B5EF4-FFF2-40B4-BE49-F238E27FC236}">
                    <a16:creationId xmlns:a16="http://schemas.microsoft.com/office/drawing/2014/main" id="{7F8EFEEA-6C19-4079-5DE5-574DBD15D84F}"/>
                  </a:ext>
                </a:extLst>
              </p:cNvPr>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6" name="Google Shape;4944;p33">
                <a:extLst>
                  <a:ext uri="{FF2B5EF4-FFF2-40B4-BE49-F238E27FC236}">
                    <a16:creationId xmlns:a16="http://schemas.microsoft.com/office/drawing/2014/main" id="{F37F7CD1-1FD5-005B-F6D9-1F90079819F8}"/>
                  </a:ext>
                </a:extLst>
              </p:cNvPr>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7" name="Google Shape;4945;p33">
                <a:extLst>
                  <a:ext uri="{FF2B5EF4-FFF2-40B4-BE49-F238E27FC236}">
                    <a16:creationId xmlns:a16="http://schemas.microsoft.com/office/drawing/2014/main" id="{680480C5-BE60-7D46-EC92-E7443A78ADDB}"/>
                  </a:ext>
                </a:extLst>
              </p:cNvPr>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8" name="Google Shape;4946;p33">
                <a:extLst>
                  <a:ext uri="{FF2B5EF4-FFF2-40B4-BE49-F238E27FC236}">
                    <a16:creationId xmlns:a16="http://schemas.microsoft.com/office/drawing/2014/main" id="{10C29B89-21EC-217C-5E82-52DEE068814C}"/>
                  </a:ext>
                </a:extLst>
              </p:cNvPr>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9" name="Google Shape;4947;p33">
                <a:extLst>
                  <a:ext uri="{FF2B5EF4-FFF2-40B4-BE49-F238E27FC236}">
                    <a16:creationId xmlns:a16="http://schemas.microsoft.com/office/drawing/2014/main" id="{C8B00C0D-F18D-FFC7-F6D6-BF5271D63D2C}"/>
                  </a:ext>
                </a:extLst>
              </p:cNvPr>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30" name="Google Shape;4948;p33">
                <a:extLst>
                  <a:ext uri="{FF2B5EF4-FFF2-40B4-BE49-F238E27FC236}">
                    <a16:creationId xmlns:a16="http://schemas.microsoft.com/office/drawing/2014/main" id="{E6367E6D-0924-AC4B-F22D-2B2AD6AEDB69}"/>
                  </a:ext>
                </a:extLst>
              </p:cNvPr>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31" name="Google Shape;4949;p33">
                <a:extLst>
                  <a:ext uri="{FF2B5EF4-FFF2-40B4-BE49-F238E27FC236}">
                    <a16:creationId xmlns:a16="http://schemas.microsoft.com/office/drawing/2014/main" id="{9799F65A-CA48-9009-2F8C-FC9D3EAF9823}"/>
                  </a:ext>
                </a:extLst>
              </p:cNvPr>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2" name="Google Shape;4950;p33">
                <a:extLst>
                  <a:ext uri="{FF2B5EF4-FFF2-40B4-BE49-F238E27FC236}">
                    <a16:creationId xmlns:a16="http://schemas.microsoft.com/office/drawing/2014/main" id="{8E5B5644-AF8F-DB7C-9B30-685B01A1CB31}"/>
                  </a:ext>
                </a:extLst>
              </p:cNvPr>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3" name="Google Shape;4951;p33">
                <a:extLst>
                  <a:ext uri="{FF2B5EF4-FFF2-40B4-BE49-F238E27FC236}">
                    <a16:creationId xmlns:a16="http://schemas.microsoft.com/office/drawing/2014/main" id="{D4B79C59-973A-93CA-FE07-1A6F70F5C3A8}"/>
                  </a:ext>
                </a:extLst>
              </p:cNvPr>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4" name="Google Shape;4952;p33">
                <a:extLst>
                  <a:ext uri="{FF2B5EF4-FFF2-40B4-BE49-F238E27FC236}">
                    <a16:creationId xmlns:a16="http://schemas.microsoft.com/office/drawing/2014/main" id="{6A79EEA1-33AE-3D9E-1046-0EBDDCD4A917}"/>
                  </a:ext>
                </a:extLst>
              </p:cNvPr>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5" name="Google Shape;4953;p33">
                <a:extLst>
                  <a:ext uri="{FF2B5EF4-FFF2-40B4-BE49-F238E27FC236}">
                    <a16:creationId xmlns:a16="http://schemas.microsoft.com/office/drawing/2014/main" id="{5E9A9182-2895-1DB5-3D68-E0B576FB2C59}"/>
                  </a:ext>
                </a:extLst>
              </p:cNvPr>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6" name="Google Shape;4954;p33">
                <a:extLst>
                  <a:ext uri="{FF2B5EF4-FFF2-40B4-BE49-F238E27FC236}">
                    <a16:creationId xmlns:a16="http://schemas.microsoft.com/office/drawing/2014/main" id="{2BBF4D7D-2D67-027B-5FB4-057599CE6911}"/>
                  </a:ext>
                </a:extLst>
              </p:cNvPr>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7" name="Google Shape;4955;p33">
                <a:extLst>
                  <a:ext uri="{FF2B5EF4-FFF2-40B4-BE49-F238E27FC236}">
                    <a16:creationId xmlns:a16="http://schemas.microsoft.com/office/drawing/2014/main" id="{3E452B47-C9C9-0809-B62D-F26826F2D408}"/>
                  </a:ext>
                </a:extLst>
              </p:cNvPr>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8" name="Google Shape;4956;p33">
                <a:extLst>
                  <a:ext uri="{FF2B5EF4-FFF2-40B4-BE49-F238E27FC236}">
                    <a16:creationId xmlns:a16="http://schemas.microsoft.com/office/drawing/2014/main" id="{F4FF394E-08AA-D822-A31E-18B940B2516E}"/>
                  </a:ext>
                </a:extLst>
              </p:cNvPr>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9" name="Google Shape;4957;p33">
                <a:extLst>
                  <a:ext uri="{FF2B5EF4-FFF2-40B4-BE49-F238E27FC236}">
                    <a16:creationId xmlns:a16="http://schemas.microsoft.com/office/drawing/2014/main" id="{9DD8D2F7-EAB6-18C3-4A54-56C939EE3B9B}"/>
                  </a:ext>
                </a:extLst>
              </p:cNvPr>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0" name="Google Shape;4958;p33">
                <a:extLst>
                  <a:ext uri="{FF2B5EF4-FFF2-40B4-BE49-F238E27FC236}">
                    <a16:creationId xmlns:a16="http://schemas.microsoft.com/office/drawing/2014/main" id="{6C08232C-7E58-A597-55EB-3EDCBF5D7065}"/>
                  </a:ext>
                </a:extLst>
              </p:cNvPr>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1" name="Google Shape;4959;p33">
                <a:extLst>
                  <a:ext uri="{FF2B5EF4-FFF2-40B4-BE49-F238E27FC236}">
                    <a16:creationId xmlns:a16="http://schemas.microsoft.com/office/drawing/2014/main" id="{40F9ECE2-AA06-3CA5-F281-A78449BFF1E4}"/>
                  </a:ext>
                </a:extLst>
              </p:cNvPr>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2" name="Google Shape;4960;p33">
                <a:extLst>
                  <a:ext uri="{FF2B5EF4-FFF2-40B4-BE49-F238E27FC236}">
                    <a16:creationId xmlns:a16="http://schemas.microsoft.com/office/drawing/2014/main" id="{DEFC723F-F5C2-008D-A71D-9B7311C8BAEC}"/>
                  </a:ext>
                </a:extLst>
              </p:cNvPr>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3" name="Google Shape;4961;p33">
                <a:extLst>
                  <a:ext uri="{FF2B5EF4-FFF2-40B4-BE49-F238E27FC236}">
                    <a16:creationId xmlns:a16="http://schemas.microsoft.com/office/drawing/2014/main" id="{45BBDC30-52FB-23C1-D008-56A3A9592DA1}"/>
                  </a:ext>
                </a:extLst>
              </p:cNvPr>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4" name="Google Shape;4962;p33">
                <a:extLst>
                  <a:ext uri="{FF2B5EF4-FFF2-40B4-BE49-F238E27FC236}">
                    <a16:creationId xmlns:a16="http://schemas.microsoft.com/office/drawing/2014/main" id="{B5E067F3-7F62-30F9-C911-04045C0DD963}"/>
                  </a:ext>
                </a:extLst>
              </p:cNvPr>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5" name="Google Shape;4963;p33">
                <a:extLst>
                  <a:ext uri="{FF2B5EF4-FFF2-40B4-BE49-F238E27FC236}">
                    <a16:creationId xmlns:a16="http://schemas.microsoft.com/office/drawing/2014/main" id="{74699A1D-ADEE-BC57-7E2D-38AE2E318732}"/>
                  </a:ext>
                </a:extLst>
              </p:cNvPr>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6" name="Google Shape;4964;p33">
                <a:extLst>
                  <a:ext uri="{FF2B5EF4-FFF2-40B4-BE49-F238E27FC236}">
                    <a16:creationId xmlns:a16="http://schemas.microsoft.com/office/drawing/2014/main" id="{7D82DA73-939B-7495-3C30-F5427899C542}"/>
                  </a:ext>
                </a:extLst>
              </p:cNvPr>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7" name="Google Shape;4965;p33">
                <a:extLst>
                  <a:ext uri="{FF2B5EF4-FFF2-40B4-BE49-F238E27FC236}">
                    <a16:creationId xmlns:a16="http://schemas.microsoft.com/office/drawing/2014/main" id="{BA864C53-8255-312F-BAE1-1C288BC81703}"/>
                  </a:ext>
                </a:extLst>
              </p:cNvPr>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8" name="Google Shape;4966;p33">
                <a:extLst>
                  <a:ext uri="{FF2B5EF4-FFF2-40B4-BE49-F238E27FC236}">
                    <a16:creationId xmlns:a16="http://schemas.microsoft.com/office/drawing/2014/main" id="{DE56FB65-D340-4725-6CA8-0B417973CEA2}"/>
                  </a:ext>
                </a:extLst>
              </p:cNvPr>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9" name="Google Shape;4967;p33">
                <a:extLst>
                  <a:ext uri="{FF2B5EF4-FFF2-40B4-BE49-F238E27FC236}">
                    <a16:creationId xmlns:a16="http://schemas.microsoft.com/office/drawing/2014/main" id="{4D4C0ED4-520F-69DA-3AAC-25A69FAA5BB3}"/>
                  </a:ext>
                </a:extLst>
              </p:cNvPr>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7" name="Google Shape;4968;p33">
                <a:extLst>
                  <a:ext uri="{FF2B5EF4-FFF2-40B4-BE49-F238E27FC236}">
                    <a16:creationId xmlns:a16="http://schemas.microsoft.com/office/drawing/2014/main" id="{4DC3CF27-2C98-AD8E-2067-03181B164432}"/>
                  </a:ext>
                </a:extLst>
              </p:cNvPr>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8" name="Google Shape;4969;p33">
                <a:extLst>
                  <a:ext uri="{FF2B5EF4-FFF2-40B4-BE49-F238E27FC236}">
                    <a16:creationId xmlns:a16="http://schemas.microsoft.com/office/drawing/2014/main" id="{47DF2A5E-2A7A-A7AF-2AC6-11AB4192C176}"/>
                  </a:ext>
                </a:extLst>
              </p:cNvPr>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9" name="Google Shape;4970;p33">
                <a:extLst>
                  <a:ext uri="{FF2B5EF4-FFF2-40B4-BE49-F238E27FC236}">
                    <a16:creationId xmlns:a16="http://schemas.microsoft.com/office/drawing/2014/main" id="{1205545B-E34E-FF7A-D0DB-61A51AAABCAE}"/>
                  </a:ext>
                </a:extLst>
              </p:cNvPr>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0" name="Google Shape;4971;p33">
                <a:extLst>
                  <a:ext uri="{FF2B5EF4-FFF2-40B4-BE49-F238E27FC236}">
                    <a16:creationId xmlns:a16="http://schemas.microsoft.com/office/drawing/2014/main" id="{8AE1FBA2-F72E-69F9-F4E5-1C1E7C6E8CFE}"/>
                  </a:ext>
                </a:extLst>
              </p:cNvPr>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1" name="Google Shape;4972;p33">
                <a:extLst>
                  <a:ext uri="{FF2B5EF4-FFF2-40B4-BE49-F238E27FC236}">
                    <a16:creationId xmlns:a16="http://schemas.microsoft.com/office/drawing/2014/main" id="{F5EC0860-322B-9381-4F1C-1E6EBC9C08FD}"/>
                  </a:ext>
                </a:extLst>
              </p:cNvPr>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2" name="Google Shape;4973;p33">
                <a:extLst>
                  <a:ext uri="{FF2B5EF4-FFF2-40B4-BE49-F238E27FC236}">
                    <a16:creationId xmlns:a16="http://schemas.microsoft.com/office/drawing/2014/main" id="{C89B177E-42F0-FC4D-C979-B1FDDDA6EA98}"/>
                  </a:ext>
                </a:extLst>
              </p:cNvPr>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3" name="Google Shape;4974;p33">
                <a:extLst>
                  <a:ext uri="{FF2B5EF4-FFF2-40B4-BE49-F238E27FC236}">
                    <a16:creationId xmlns:a16="http://schemas.microsoft.com/office/drawing/2014/main" id="{FADB0F71-F90E-8F86-963B-8124A0930945}"/>
                  </a:ext>
                </a:extLst>
              </p:cNvPr>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4" name="Google Shape;4975;p33">
                <a:extLst>
                  <a:ext uri="{FF2B5EF4-FFF2-40B4-BE49-F238E27FC236}">
                    <a16:creationId xmlns:a16="http://schemas.microsoft.com/office/drawing/2014/main" id="{912DA177-BE04-49F0-6D89-D7D1C82D9022}"/>
                  </a:ext>
                </a:extLst>
              </p:cNvPr>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5" name="Google Shape;4976;p33">
                <a:extLst>
                  <a:ext uri="{FF2B5EF4-FFF2-40B4-BE49-F238E27FC236}">
                    <a16:creationId xmlns:a16="http://schemas.microsoft.com/office/drawing/2014/main" id="{E8AB2B7A-4864-DDE2-D0BC-0E8F2E0E31F7}"/>
                  </a:ext>
                </a:extLst>
              </p:cNvPr>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6" name="Google Shape;4977;p33">
                <a:extLst>
                  <a:ext uri="{FF2B5EF4-FFF2-40B4-BE49-F238E27FC236}">
                    <a16:creationId xmlns:a16="http://schemas.microsoft.com/office/drawing/2014/main" id="{41781DAA-F3AC-4153-4381-D45DB517149A}"/>
                  </a:ext>
                </a:extLst>
              </p:cNvPr>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7" name="Google Shape;4978;p33">
                <a:extLst>
                  <a:ext uri="{FF2B5EF4-FFF2-40B4-BE49-F238E27FC236}">
                    <a16:creationId xmlns:a16="http://schemas.microsoft.com/office/drawing/2014/main" id="{B9C4F4F6-B00E-4135-2883-115329B70AC9}"/>
                  </a:ext>
                </a:extLst>
              </p:cNvPr>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8" name="Google Shape;4979;p33">
                <a:extLst>
                  <a:ext uri="{FF2B5EF4-FFF2-40B4-BE49-F238E27FC236}">
                    <a16:creationId xmlns:a16="http://schemas.microsoft.com/office/drawing/2014/main" id="{C9A5C777-02FD-DCB9-6F29-4D6B763B61E8}"/>
                  </a:ext>
                </a:extLst>
              </p:cNvPr>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9" name="Google Shape;4980;p33">
                <a:extLst>
                  <a:ext uri="{FF2B5EF4-FFF2-40B4-BE49-F238E27FC236}">
                    <a16:creationId xmlns:a16="http://schemas.microsoft.com/office/drawing/2014/main" id="{2659E292-B898-7AAB-FE78-E47EB8B0F1D0}"/>
                  </a:ext>
                </a:extLst>
              </p:cNvPr>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0" name="Google Shape;4981;p33">
                <a:extLst>
                  <a:ext uri="{FF2B5EF4-FFF2-40B4-BE49-F238E27FC236}">
                    <a16:creationId xmlns:a16="http://schemas.microsoft.com/office/drawing/2014/main" id="{D4E5ED7F-B0EC-7F15-119A-94D319B87A73}"/>
                  </a:ext>
                </a:extLst>
              </p:cNvPr>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1" name="Google Shape;4982;p33">
                <a:extLst>
                  <a:ext uri="{FF2B5EF4-FFF2-40B4-BE49-F238E27FC236}">
                    <a16:creationId xmlns:a16="http://schemas.microsoft.com/office/drawing/2014/main" id="{37FEBFCA-D60E-3806-9F36-511CC9444FF6}"/>
                  </a:ext>
                </a:extLst>
              </p:cNvPr>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2" name="Google Shape;4983;p33">
                <a:extLst>
                  <a:ext uri="{FF2B5EF4-FFF2-40B4-BE49-F238E27FC236}">
                    <a16:creationId xmlns:a16="http://schemas.microsoft.com/office/drawing/2014/main" id="{B91DDD2C-E2C0-0DEC-A261-24F24D5EAEA9}"/>
                  </a:ext>
                </a:extLst>
              </p:cNvPr>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3" name="Google Shape;4984;p33">
                <a:extLst>
                  <a:ext uri="{FF2B5EF4-FFF2-40B4-BE49-F238E27FC236}">
                    <a16:creationId xmlns:a16="http://schemas.microsoft.com/office/drawing/2014/main" id="{50233A44-4091-5EE9-0942-43FC6EB0F2C8}"/>
                  </a:ext>
                </a:extLst>
              </p:cNvPr>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4" name="Google Shape;4985;p33">
                <a:extLst>
                  <a:ext uri="{FF2B5EF4-FFF2-40B4-BE49-F238E27FC236}">
                    <a16:creationId xmlns:a16="http://schemas.microsoft.com/office/drawing/2014/main" id="{A37981BE-5326-3993-E880-2C07BC839386}"/>
                  </a:ext>
                </a:extLst>
              </p:cNvPr>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5" name="Google Shape;4986;p33">
                <a:extLst>
                  <a:ext uri="{FF2B5EF4-FFF2-40B4-BE49-F238E27FC236}">
                    <a16:creationId xmlns:a16="http://schemas.microsoft.com/office/drawing/2014/main" id="{FA22E4A9-6FA8-FAF2-321B-18DADFF4999F}"/>
                  </a:ext>
                </a:extLst>
              </p:cNvPr>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6" name="Google Shape;4987;p33">
                <a:extLst>
                  <a:ext uri="{FF2B5EF4-FFF2-40B4-BE49-F238E27FC236}">
                    <a16:creationId xmlns:a16="http://schemas.microsoft.com/office/drawing/2014/main" id="{D34BA69E-E05A-444F-4896-4B8DB9B51872}"/>
                  </a:ext>
                </a:extLst>
              </p:cNvPr>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7" name="Google Shape;4988;p33">
                <a:extLst>
                  <a:ext uri="{FF2B5EF4-FFF2-40B4-BE49-F238E27FC236}">
                    <a16:creationId xmlns:a16="http://schemas.microsoft.com/office/drawing/2014/main" id="{B0390ED0-5CF0-2000-0924-D4A4476A8C5C}"/>
                  </a:ext>
                </a:extLst>
              </p:cNvPr>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8" name="Google Shape;4989;p33">
                <a:extLst>
                  <a:ext uri="{FF2B5EF4-FFF2-40B4-BE49-F238E27FC236}">
                    <a16:creationId xmlns:a16="http://schemas.microsoft.com/office/drawing/2014/main" id="{3EB8AB7B-DCCA-BAB7-1165-B0D4BF031ED5}"/>
                  </a:ext>
                </a:extLst>
              </p:cNvPr>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9" name="Google Shape;4990;p33">
                <a:extLst>
                  <a:ext uri="{FF2B5EF4-FFF2-40B4-BE49-F238E27FC236}">
                    <a16:creationId xmlns:a16="http://schemas.microsoft.com/office/drawing/2014/main" id="{70967563-F640-20C7-55C1-19F342CE111D}"/>
                  </a:ext>
                </a:extLst>
              </p:cNvPr>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0" name="Google Shape;4991;p33">
                <a:extLst>
                  <a:ext uri="{FF2B5EF4-FFF2-40B4-BE49-F238E27FC236}">
                    <a16:creationId xmlns:a16="http://schemas.microsoft.com/office/drawing/2014/main" id="{5CC9B925-B34F-95A0-DE4F-64ABDBA2BC8A}"/>
                  </a:ext>
                </a:extLst>
              </p:cNvPr>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1" name="Google Shape;4992;p33">
                <a:extLst>
                  <a:ext uri="{FF2B5EF4-FFF2-40B4-BE49-F238E27FC236}">
                    <a16:creationId xmlns:a16="http://schemas.microsoft.com/office/drawing/2014/main" id="{61A4A394-5A2D-CD1E-64C0-18CFB05DC8CC}"/>
                  </a:ext>
                </a:extLst>
              </p:cNvPr>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2" name="Google Shape;4993;p33">
                <a:extLst>
                  <a:ext uri="{FF2B5EF4-FFF2-40B4-BE49-F238E27FC236}">
                    <a16:creationId xmlns:a16="http://schemas.microsoft.com/office/drawing/2014/main" id="{FDF9BFA7-8F38-CEAF-17D4-F52115C67424}"/>
                  </a:ext>
                </a:extLst>
              </p:cNvPr>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3" name="Google Shape;4994;p33">
                <a:extLst>
                  <a:ext uri="{FF2B5EF4-FFF2-40B4-BE49-F238E27FC236}">
                    <a16:creationId xmlns:a16="http://schemas.microsoft.com/office/drawing/2014/main" id="{B786D60D-1B53-BCD6-268F-32F44FE8D57D}"/>
                  </a:ext>
                </a:extLst>
              </p:cNvPr>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4" name="Google Shape;4995;p33">
                <a:extLst>
                  <a:ext uri="{FF2B5EF4-FFF2-40B4-BE49-F238E27FC236}">
                    <a16:creationId xmlns:a16="http://schemas.microsoft.com/office/drawing/2014/main" id="{1678B832-069D-8B51-2135-CA5B2F4F8116}"/>
                  </a:ext>
                </a:extLst>
              </p:cNvPr>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5" name="Google Shape;4996;p33">
                <a:extLst>
                  <a:ext uri="{FF2B5EF4-FFF2-40B4-BE49-F238E27FC236}">
                    <a16:creationId xmlns:a16="http://schemas.microsoft.com/office/drawing/2014/main" id="{16CB37CD-1C24-6E14-77DB-4DEDF73AE992}"/>
                  </a:ext>
                </a:extLst>
              </p:cNvPr>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6" name="Google Shape;4997;p33">
                <a:extLst>
                  <a:ext uri="{FF2B5EF4-FFF2-40B4-BE49-F238E27FC236}">
                    <a16:creationId xmlns:a16="http://schemas.microsoft.com/office/drawing/2014/main" id="{16A8B1A3-D55F-221A-47E7-ABFC1AFB0C33}"/>
                  </a:ext>
                </a:extLst>
              </p:cNvPr>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7" name="Google Shape;4998;p33">
                <a:extLst>
                  <a:ext uri="{FF2B5EF4-FFF2-40B4-BE49-F238E27FC236}">
                    <a16:creationId xmlns:a16="http://schemas.microsoft.com/office/drawing/2014/main" id="{7A48FD4C-FC3C-3A88-847C-3764F43A95D2}"/>
                  </a:ext>
                </a:extLst>
              </p:cNvPr>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8" name="Google Shape;4999;p33">
                <a:extLst>
                  <a:ext uri="{FF2B5EF4-FFF2-40B4-BE49-F238E27FC236}">
                    <a16:creationId xmlns:a16="http://schemas.microsoft.com/office/drawing/2014/main" id="{BC4F6999-0519-60CE-0FFA-D03CEF0EBB20}"/>
                  </a:ext>
                </a:extLst>
              </p:cNvPr>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9" name="Google Shape;5000;p33">
                <a:extLst>
                  <a:ext uri="{FF2B5EF4-FFF2-40B4-BE49-F238E27FC236}">
                    <a16:creationId xmlns:a16="http://schemas.microsoft.com/office/drawing/2014/main" id="{678B627E-87C9-6686-1383-28B2E73C6696}"/>
                  </a:ext>
                </a:extLst>
              </p:cNvPr>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0" name="Google Shape;5001;p33">
                <a:extLst>
                  <a:ext uri="{FF2B5EF4-FFF2-40B4-BE49-F238E27FC236}">
                    <a16:creationId xmlns:a16="http://schemas.microsoft.com/office/drawing/2014/main" id="{AD426A22-1753-A1E2-C8E9-0691E9768773}"/>
                  </a:ext>
                </a:extLst>
              </p:cNvPr>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1" name="Google Shape;5002;p33">
                <a:extLst>
                  <a:ext uri="{FF2B5EF4-FFF2-40B4-BE49-F238E27FC236}">
                    <a16:creationId xmlns:a16="http://schemas.microsoft.com/office/drawing/2014/main" id="{6F114308-4597-4AD1-DD38-24C4DB7C454B}"/>
                  </a:ext>
                </a:extLst>
              </p:cNvPr>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2" name="Google Shape;5003;p33">
                <a:extLst>
                  <a:ext uri="{FF2B5EF4-FFF2-40B4-BE49-F238E27FC236}">
                    <a16:creationId xmlns:a16="http://schemas.microsoft.com/office/drawing/2014/main" id="{A34773E6-1933-172E-E132-533E3A2C7171}"/>
                  </a:ext>
                </a:extLst>
              </p:cNvPr>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3" name="Google Shape;5004;p33">
                <a:extLst>
                  <a:ext uri="{FF2B5EF4-FFF2-40B4-BE49-F238E27FC236}">
                    <a16:creationId xmlns:a16="http://schemas.microsoft.com/office/drawing/2014/main" id="{22B20588-D9BD-777B-C164-9616E7A4CF78}"/>
                  </a:ext>
                </a:extLst>
              </p:cNvPr>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4" name="Google Shape;5005;p33">
                <a:extLst>
                  <a:ext uri="{FF2B5EF4-FFF2-40B4-BE49-F238E27FC236}">
                    <a16:creationId xmlns:a16="http://schemas.microsoft.com/office/drawing/2014/main" id="{C5AB29DE-0A39-E64D-1C6F-9CA8826A4508}"/>
                  </a:ext>
                </a:extLst>
              </p:cNvPr>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5" name="Google Shape;5006;p33">
                <a:extLst>
                  <a:ext uri="{FF2B5EF4-FFF2-40B4-BE49-F238E27FC236}">
                    <a16:creationId xmlns:a16="http://schemas.microsoft.com/office/drawing/2014/main" id="{864A911D-86EE-02D2-7CAC-A7C6F6606603}"/>
                  </a:ext>
                </a:extLst>
              </p:cNvPr>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6" name="Google Shape;5007;p33">
                <a:extLst>
                  <a:ext uri="{FF2B5EF4-FFF2-40B4-BE49-F238E27FC236}">
                    <a16:creationId xmlns:a16="http://schemas.microsoft.com/office/drawing/2014/main" id="{DECE0E74-8200-5C6F-86B0-21BEACBD1E83}"/>
                  </a:ext>
                </a:extLst>
              </p:cNvPr>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7" name="Google Shape;5008;p33">
                <a:extLst>
                  <a:ext uri="{FF2B5EF4-FFF2-40B4-BE49-F238E27FC236}">
                    <a16:creationId xmlns:a16="http://schemas.microsoft.com/office/drawing/2014/main" id="{7E2DE4A9-A2B6-FEC8-8A57-473744BAC364}"/>
                  </a:ext>
                </a:extLst>
              </p:cNvPr>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8" name="Google Shape;5009;p33">
                <a:extLst>
                  <a:ext uri="{FF2B5EF4-FFF2-40B4-BE49-F238E27FC236}">
                    <a16:creationId xmlns:a16="http://schemas.microsoft.com/office/drawing/2014/main" id="{DA8C252A-6C23-1E53-2A05-6B69AD0B84E3}"/>
                  </a:ext>
                </a:extLst>
              </p:cNvPr>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9" name="Google Shape;5010;p33">
                <a:extLst>
                  <a:ext uri="{FF2B5EF4-FFF2-40B4-BE49-F238E27FC236}">
                    <a16:creationId xmlns:a16="http://schemas.microsoft.com/office/drawing/2014/main" id="{3F62A5CB-8983-6A34-035E-D8488F331858}"/>
                  </a:ext>
                </a:extLst>
              </p:cNvPr>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0" name="Google Shape;5011;p33">
                <a:extLst>
                  <a:ext uri="{FF2B5EF4-FFF2-40B4-BE49-F238E27FC236}">
                    <a16:creationId xmlns:a16="http://schemas.microsoft.com/office/drawing/2014/main" id="{A46A886A-FF94-01CE-6054-B0A37779C0C1}"/>
                  </a:ext>
                </a:extLst>
              </p:cNvPr>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1" name="Google Shape;5012;p33">
                <a:extLst>
                  <a:ext uri="{FF2B5EF4-FFF2-40B4-BE49-F238E27FC236}">
                    <a16:creationId xmlns:a16="http://schemas.microsoft.com/office/drawing/2014/main" id="{47A1EE0C-946D-89C4-0099-D6781230D9C4}"/>
                  </a:ext>
                </a:extLst>
              </p:cNvPr>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2" name="Google Shape;5013;p33">
                <a:extLst>
                  <a:ext uri="{FF2B5EF4-FFF2-40B4-BE49-F238E27FC236}">
                    <a16:creationId xmlns:a16="http://schemas.microsoft.com/office/drawing/2014/main" id="{31AC3F72-D7BD-5EA6-5169-149C78430C86}"/>
                  </a:ext>
                </a:extLst>
              </p:cNvPr>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3" name="Google Shape;5014;p33">
                <a:extLst>
                  <a:ext uri="{FF2B5EF4-FFF2-40B4-BE49-F238E27FC236}">
                    <a16:creationId xmlns:a16="http://schemas.microsoft.com/office/drawing/2014/main" id="{3613C3AA-AD69-9A7E-33B6-9E90ABFC4600}"/>
                  </a:ext>
                </a:extLst>
              </p:cNvPr>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4" name="Google Shape;5015;p33">
                <a:extLst>
                  <a:ext uri="{FF2B5EF4-FFF2-40B4-BE49-F238E27FC236}">
                    <a16:creationId xmlns:a16="http://schemas.microsoft.com/office/drawing/2014/main" id="{EA322FFE-C24F-AEDA-41F8-EF181AED02BB}"/>
                  </a:ext>
                </a:extLst>
              </p:cNvPr>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5" name="Google Shape;5016;p33">
                <a:extLst>
                  <a:ext uri="{FF2B5EF4-FFF2-40B4-BE49-F238E27FC236}">
                    <a16:creationId xmlns:a16="http://schemas.microsoft.com/office/drawing/2014/main" id="{FC103387-43A7-FB06-EA30-1DAB8F4C506E}"/>
                  </a:ext>
                </a:extLst>
              </p:cNvPr>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6" name="Google Shape;5017;p33">
                <a:extLst>
                  <a:ext uri="{FF2B5EF4-FFF2-40B4-BE49-F238E27FC236}">
                    <a16:creationId xmlns:a16="http://schemas.microsoft.com/office/drawing/2014/main" id="{72156B63-4068-80A8-4940-A4E3928C3EBE}"/>
                  </a:ext>
                </a:extLst>
              </p:cNvPr>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7" name="Google Shape;5018;p33">
                <a:extLst>
                  <a:ext uri="{FF2B5EF4-FFF2-40B4-BE49-F238E27FC236}">
                    <a16:creationId xmlns:a16="http://schemas.microsoft.com/office/drawing/2014/main" id="{4053A520-6BF3-0D2E-12FE-7C72488FDAE2}"/>
                  </a:ext>
                </a:extLst>
              </p:cNvPr>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8" name="Google Shape;5019;p33">
                <a:extLst>
                  <a:ext uri="{FF2B5EF4-FFF2-40B4-BE49-F238E27FC236}">
                    <a16:creationId xmlns:a16="http://schemas.microsoft.com/office/drawing/2014/main" id="{9B645F4F-F00D-5172-E964-79419A6FCA48}"/>
                  </a:ext>
                </a:extLst>
              </p:cNvPr>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9" name="Google Shape;5020;p33">
                <a:extLst>
                  <a:ext uri="{FF2B5EF4-FFF2-40B4-BE49-F238E27FC236}">
                    <a16:creationId xmlns:a16="http://schemas.microsoft.com/office/drawing/2014/main" id="{22B9829F-0359-C16C-8601-46F2BBC84350}"/>
                  </a:ext>
                </a:extLst>
              </p:cNvPr>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0" name="Google Shape;5021;p33">
                <a:extLst>
                  <a:ext uri="{FF2B5EF4-FFF2-40B4-BE49-F238E27FC236}">
                    <a16:creationId xmlns:a16="http://schemas.microsoft.com/office/drawing/2014/main" id="{3A21BCD1-5181-CC07-CA81-33E5381847B5}"/>
                  </a:ext>
                </a:extLst>
              </p:cNvPr>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1" name="Google Shape;5022;p33">
                <a:extLst>
                  <a:ext uri="{FF2B5EF4-FFF2-40B4-BE49-F238E27FC236}">
                    <a16:creationId xmlns:a16="http://schemas.microsoft.com/office/drawing/2014/main" id="{7F1C2151-0164-4E1C-A18E-F70A65CEC79F}"/>
                  </a:ext>
                </a:extLst>
              </p:cNvPr>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2" name="Google Shape;5023;p33">
                <a:extLst>
                  <a:ext uri="{FF2B5EF4-FFF2-40B4-BE49-F238E27FC236}">
                    <a16:creationId xmlns:a16="http://schemas.microsoft.com/office/drawing/2014/main" id="{8723BE37-18A0-AB57-091F-752CC84BBB62}"/>
                  </a:ext>
                </a:extLst>
              </p:cNvPr>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3" name="Google Shape;5024;p33">
                <a:extLst>
                  <a:ext uri="{FF2B5EF4-FFF2-40B4-BE49-F238E27FC236}">
                    <a16:creationId xmlns:a16="http://schemas.microsoft.com/office/drawing/2014/main" id="{7DF40D92-42EA-2154-CEB5-2E0E4A1EE3FB}"/>
                  </a:ext>
                </a:extLst>
              </p:cNvPr>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4" name="Google Shape;5025;p33">
                <a:extLst>
                  <a:ext uri="{FF2B5EF4-FFF2-40B4-BE49-F238E27FC236}">
                    <a16:creationId xmlns:a16="http://schemas.microsoft.com/office/drawing/2014/main" id="{FBFFBFF1-76D1-8113-1016-7CD893452E03}"/>
                  </a:ext>
                </a:extLst>
              </p:cNvPr>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5" name="Google Shape;5026;p33">
                <a:extLst>
                  <a:ext uri="{FF2B5EF4-FFF2-40B4-BE49-F238E27FC236}">
                    <a16:creationId xmlns:a16="http://schemas.microsoft.com/office/drawing/2014/main" id="{DD5D7451-A90F-4E1C-C894-3E1422C37FA3}"/>
                  </a:ext>
                </a:extLst>
              </p:cNvPr>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6" name="Google Shape;5027;p33">
                <a:extLst>
                  <a:ext uri="{FF2B5EF4-FFF2-40B4-BE49-F238E27FC236}">
                    <a16:creationId xmlns:a16="http://schemas.microsoft.com/office/drawing/2014/main" id="{9DAFCF07-AAEE-1210-F8F3-C78FA9AF659A}"/>
                  </a:ext>
                </a:extLst>
              </p:cNvPr>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7" name="Google Shape;5028;p33">
                <a:extLst>
                  <a:ext uri="{FF2B5EF4-FFF2-40B4-BE49-F238E27FC236}">
                    <a16:creationId xmlns:a16="http://schemas.microsoft.com/office/drawing/2014/main" id="{CB86A6D2-351E-B5FC-EA4D-8E9F6CD825C0}"/>
                  </a:ext>
                </a:extLst>
              </p:cNvPr>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8" name="Google Shape;5029;p33">
                <a:extLst>
                  <a:ext uri="{FF2B5EF4-FFF2-40B4-BE49-F238E27FC236}">
                    <a16:creationId xmlns:a16="http://schemas.microsoft.com/office/drawing/2014/main" id="{0A77432E-5217-9352-C7AE-F19AAC25068A}"/>
                  </a:ext>
                </a:extLst>
              </p:cNvPr>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9" name="Google Shape;5030;p33">
                <a:extLst>
                  <a:ext uri="{FF2B5EF4-FFF2-40B4-BE49-F238E27FC236}">
                    <a16:creationId xmlns:a16="http://schemas.microsoft.com/office/drawing/2014/main" id="{D11FDD0A-4BE8-7E6B-2BD2-B7F31185DE77}"/>
                  </a:ext>
                </a:extLst>
              </p:cNvPr>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0" name="Google Shape;5031;p33">
                <a:extLst>
                  <a:ext uri="{FF2B5EF4-FFF2-40B4-BE49-F238E27FC236}">
                    <a16:creationId xmlns:a16="http://schemas.microsoft.com/office/drawing/2014/main" id="{2CE62568-7D5F-0C6A-9EEB-89B94F710660}"/>
                  </a:ext>
                </a:extLst>
              </p:cNvPr>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1" name="Google Shape;5032;p33">
                <a:extLst>
                  <a:ext uri="{FF2B5EF4-FFF2-40B4-BE49-F238E27FC236}">
                    <a16:creationId xmlns:a16="http://schemas.microsoft.com/office/drawing/2014/main" id="{15D29F06-F2C9-1020-8914-9E903A4F3A6F}"/>
                  </a:ext>
                </a:extLst>
              </p:cNvPr>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2" name="Google Shape;5033;p33">
                <a:extLst>
                  <a:ext uri="{FF2B5EF4-FFF2-40B4-BE49-F238E27FC236}">
                    <a16:creationId xmlns:a16="http://schemas.microsoft.com/office/drawing/2014/main" id="{E35441B7-7A06-B9C8-9B66-2F531E474FE8}"/>
                  </a:ext>
                </a:extLst>
              </p:cNvPr>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3" name="Google Shape;5034;p33">
                <a:extLst>
                  <a:ext uri="{FF2B5EF4-FFF2-40B4-BE49-F238E27FC236}">
                    <a16:creationId xmlns:a16="http://schemas.microsoft.com/office/drawing/2014/main" id="{5CE52B43-25A3-CD94-F06D-99283B355369}"/>
                  </a:ext>
                </a:extLst>
              </p:cNvPr>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4" name="Google Shape;5035;p33">
                <a:extLst>
                  <a:ext uri="{FF2B5EF4-FFF2-40B4-BE49-F238E27FC236}">
                    <a16:creationId xmlns:a16="http://schemas.microsoft.com/office/drawing/2014/main" id="{B96CE91C-A9B9-4496-77E9-45766D83EE0B}"/>
                  </a:ext>
                </a:extLst>
              </p:cNvPr>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5" name="Google Shape;5036;p33">
                <a:extLst>
                  <a:ext uri="{FF2B5EF4-FFF2-40B4-BE49-F238E27FC236}">
                    <a16:creationId xmlns:a16="http://schemas.microsoft.com/office/drawing/2014/main" id="{D2AFDCCC-0219-9B6D-AAFB-1F3C91E8B9D8}"/>
                  </a:ext>
                </a:extLst>
              </p:cNvPr>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6" name="Google Shape;5037;p33">
                <a:extLst>
                  <a:ext uri="{FF2B5EF4-FFF2-40B4-BE49-F238E27FC236}">
                    <a16:creationId xmlns:a16="http://schemas.microsoft.com/office/drawing/2014/main" id="{8FBA24DB-D985-A0C4-2183-A33BF3AEAF9D}"/>
                  </a:ext>
                </a:extLst>
              </p:cNvPr>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7" name="Google Shape;5038;p33">
                <a:extLst>
                  <a:ext uri="{FF2B5EF4-FFF2-40B4-BE49-F238E27FC236}">
                    <a16:creationId xmlns:a16="http://schemas.microsoft.com/office/drawing/2014/main" id="{1ADC79C8-586F-45E0-A730-D1B83173E0E5}"/>
                  </a:ext>
                </a:extLst>
              </p:cNvPr>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8" name="Google Shape;5039;p33">
                <a:extLst>
                  <a:ext uri="{FF2B5EF4-FFF2-40B4-BE49-F238E27FC236}">
                    <a16:creationId xmlns:a16="http://schemas.microsoft.com/office/drawing/2014/main" id="{66DE122A-EFB0-4067-581B-6B95CFD324F5}"/>
                  </a:ext>
                </a:extLst>
              </p:cNvPr>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9" name="Google Shape;5040;p33">
                <a:extLst>
                  <a:ext uri="{FF2B5EF4-FFF2-40B4-BE49-F238E27FC236}">
                    <a16:creationId xmlns:a16="http://schemas.microsoft.com/office/drawing/2014/main" id="{11EA9D49-5347-DCFD-300E-E505555BEA5E}"/>
                  </a:ext>
                </a:extLst>
              </p:cNvPr>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0" name="Google Shape;5041;p33">
                <a:extLst>
                  <a:ext uri="{FF2B5EF4-FFF2-40B4-BE49-F238E27FC236}">
                    <a16:creationId xmlns:a16="http://schemas.microsoft.com/office/drawing/2014/main" id="{1BF8A8FC-656A-CCCB-440F-F2C28FE527CA}"/>
                  </a:ext>
                </a:extLst>
              </p:cNvPr>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1" name="Google Shape;5042;p33">
                <a:extLst>
                  <a:ext uri="{FF2B5EF4-FFF2-40B4-BE49-F238E27FC236}">
                    <a16:creationId xmlns:a16="http://schemas.microsoft.com/office/drawing/2014/main" id="{197E2FF3-7B80-11DA-91C9-CEBCDB1EF495}"/>
                  </a:ext>
                </a:extLst>
              </p:cNvPr>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2" name="Google Shape;5043;p33">
                <a:extLst>
                  <a:ext uri="{FF2B5EF4-FFF2-40B4-BE49-F238E27FC236}">
                    <a16:creationId xmlns:a16="http://schemas.microsoft.com/office/drawing/2014/main" id="{92C5192A-E5B1-C3AF-23F7-6B86EBFA1998}"/>
                  </a:ext>
                </a:extLst>
              </p:cNvPr>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3" name="Google Shape;5044;p33">
                <a:extLst>
                  <a:ext uri="{FF2B5EF4-FFF2-40B4-BE49-F238E27FC236}">
                    <a16:creationId xmlns:a16="http://schemas.microsoft.com/office/drawing/2014/main" id="{C3D9B391-7DB3-1A3B-2882-14E4675AD07A}"/>
                  </a:ext>
                </a:extLst>
              </p:cNvPr>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4" name="Google Shape;5045;p33">
                <a:extLst>
                  <a:ext uri="{FF2B5EF4-FFF2-40B4-BE49-F238E27FC236}">
                    <a16:creationId xmlns:a16="http://schemas.microsoft.com/office/drawing/2014/main" id="{EEC1D944-5492-51E9-E15A-7050C012C1E0}"/>
                  </a:ext>
                </a:extLst>
              </p:cNvPr>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5" name="Google Shape;5046;p33">
                <a:extLst>
                  <a:ext uri="{FF2B5EF4-FFF2-40B4-BE49-F238E27FC236}">
                    <a16:creationId xmlns:a16="http://schemas.microsoft.com/office/drawing/2014/main" id="{79842DE7-8755-AB3D-486B-0FB78C22DB49}"/>
                  </a:ext>
                </a:extLst>
              </p:cNvPr>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6" name="Google Shape;5047;p33">
                <a:extLst>
                  <a:ext uri="{FF2B5EF4-FFF2-40B4-BE49-F238E27FC236}">
                    <a16:creationId xmlns:a16="http://schemas.microsoft.com/office/drawing/2014/main" id="{33879D36-2596-F6EF-F377-296EE5FA0BC2}"/>
                  </a:ext>
                </a:extLst>
              </p:cNvPr>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7" name="Google Shape;5048;p33">
                <a:extLst>
                  <a:ext uri="{FF2B5EF4-FFF2-40B4-BE49-F238E27FC236}">
                    <a16:creationId xmlns:a16="http://schemas.microsoft.com/office/drawing/2014/main" id="{6E1D3228-7445-B4D8-DA16-F5B1B6E094B1}"/>
                  </a:ext>
                </a:extLst>
              </p:cNvPr>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8" name="Google Shape;5049;p33">
                <a:extLst>
                  <a:ext uri="{FF2B5EF4-FFF2-40B4-BE49-F238E27FC236}">
                    <a16:creationId xmlns:a16="http://schemas.microsoft.com/office/drawing/2014/main" id="{87C3FBF2-8EB3-0CA8-3930-18F082C76B86}"/>
                  </a:ext>
                </a:extLst>
              </p:cNvPr>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9" name="Google Shape;5050;p33">
                <a:extLst>
                  <a:ext uri="{FF2B5EF4-FFF2-40B4-BE49-F238E27FC236}">
                    <a16:creationId xmlns:a16="http://schemas.microsoft.com/office/drawing/2014/main" id="{5210D975-7A11-30E9-1EE8-533BF22CEF6F}"/>
                  </a:ext>
                </a:extLst>
              </p:cNvPr>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0" name="Google Shape;5051;p33">
                <a:extLst>
                  <a:ext uri="{FF2B5EF4-FFF2-40B4-BE49-F238E27FC236}">
                    <a16:creationId xmlns:a16="http://schemas.microsoft.com/office/drawing/2014/main" id="{6405C05E-1BCD-EA81-FFD7-CA103FC4E4F2}"/>
                  </a:ext>
                </a:extLst>
              </p:cNvPr>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1" name="Google Shape;5052;p33">
                <a:extLst>
                  <a:ext uri="{FF2B5EF4-FFF2-40B4-BE49-F238E27FC236}">
                    <a16:creationId xmlns:a16="http://schemas.microsoft.com/office/drawing/2014/main" id="{D846C783-8F34-1F85-2221-70CF736C0122}"/>
                  </a:ext>
                </a:extLst>
              </p:cNvPr>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2" name="Google Shape;5053;p33">
                <a:extLst>
                  <a:ext uri="{FF2B5EF4-FFF2-40B4-BE49-F238E27FC236}">
                    <a16:creationId xmlns:a16="http://schemas.microsoft.com/office/drawing/2014/main" id="{3C6867D9-9AF8-17CB-8880-073F979AA3F4}"/>
                  </a:ext>
                </a:extLst>
              </p:cNvPr>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3" name="Google Shape;5054;p33">
                <a:extLst>
                  <a:ext uri="{FF2B5EF4-FFF2-40B4-BE49-F238E27FC236}">
                    <a16:creationId xmlns:a16="http://schemas.microsoft.com/office/drawing/2014/main" id="{316A5639-0EDB-6CCA-2C54-DEF5C35F13B6}"/>
                  </a:ext>
                </a:extLst>
              </p:cNvPr>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4" name="Google Shape;5055;p33">
                <a:extLst>
                  <a:ext uri="{FF2B5EF4-FFF2-40B4-BE49-F238E27FC236}">
                    <a16:creationId xmlns:a16="http://schemas.microsoft.com/office/drawing/2014/main" id="{CB00083F-36E7-A8B0-F82A-A28AFD417703}"/>
                  </a:ext>
                </a:extLst>
              </p:cNvPr>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5" name="Google Shape;5056;p33">
                <a:extLst>
                  <a:ext uri="{FF2B5EF4-FFF2-40B4-BE49-F238E27FC236}">
                    <a16:creationId xmlns:a16="http://schemas.microsoft.com/office/drawing/2014/main" id="{A65764C7-5837-90D5-8A3B-92A2B278D5F8}"/>
                  </a:ext>
                </a:extLst>
              </p:cNvPr>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6" name="Google Shape;5057;p33">
                <a:extLst>
                  <a:ext uri="{FF2B5EF4-FFF2-40B4-BE49-F238E27FC236}">
                    <a16:creationId xmlns:a16="http://schemas.microsoft.com/office/drawing/2014/main" id="{B8B3B291-D0A8-A7C4-DD1E-93BC671478D1}"/>
                  </a:ext>
                </a:extLst>
              </p:cNvPr>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7" name="Google Shape;5058;p33">
                <a:extLst>
                  <a:ext uri="{FF2B5EF4-FFF2-40B4-BE49-F238E27FC236}">
                    <a16:creationId xmlns:a16="http://schemas.microsoft.com/office/drawing/2014/main" id="{C2B41CEB-E875-8DAE-7DD2-5C02B89272AB}"/>
                  </a:ext>
                </a:extLst>
              </p:cNvPr>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8" name="Google Shape;5059;p33">
                <a:extLst>
                  <a:ext uri="{FF2B5EF4-FFF2-40B4-BE49-F238E27FC236}">
                    <a16:creationId xmlns:a16="http://schemas.microsoft.com/office/drawing/2014/main" id="{02A8FA59-2589-64E8-3DCD-B3C5E74551EE}"/>
                  </a:ext>
                </a:extLst>
              </p:cNvPr>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9" name="Google Shape;5060;p33">
                <a:extLst>
                  <a:ext uri="{FF2B5EF4-FFF2-40B4-BE49-F238E27FC236}">
                    <a16:creationId xmlns:a16="http://schemas.microsoft.com/office/drawing/2014/main" id="{C7318A66-B7AB-BC0E-E26D-EE31CA4935F9}"/>
                  </a:ext>
                </a:extLst>
              </p:cNvPr>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0" name="Google Shape;5061;p33">
                <a:extLst>
                  <a:ext uri="{FF2B5EF4-FFF2-40B4-BE49-F238E27FC236}">
                    <a16:creationId xmlns:a16="http://schemas.microsoft.com/office/drawing/2014/main" id="{88218C75-56B3-5BA2-05EF-B866789CA558}"/>
                  </a:ext>
                </a:extLst>
              </p:cNvPr>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1" name="Google Shape;5062;p33">
                <a:extLst>
                  <a:ext uri="{FF2B5EF4-FFF2-40B4-BE49-F238E27FC236}">
                    <a16:creationId xmlns:a16="http://schemas.microsoft.com/office/drawing/2014/main" id="{5A449523-B9D2-D6AB-ECAC-21B7BF7BB337}"/>
                  </a:ext>
                </a:extLst>
              </p:cNvPr>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2" name="Google Shape;5063;p33">
                <a:extLst>
                  <a:ext uri="{FF2B5EF4-FFF2-40B4-BE49-F238E27FC236}">
                    <a16:creationId xmlns:a16="http://schemas.microsoft.com/office/drawing/2014/main" id="{0C724DF1-0FB3-9676-0E11-F4434E2E2E60}"/>
                  </a:ext>
                </a:extLst>
              </p:cNvPr>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3" name="Google Shape;5064;p33">
                <a:extLst>
                  <a:ext uri="{FF2B5EF4-FFF2-40B4-BE49-F238E27FC236}">
                    <a16:creationId xmlns:a16="http://schemas.microsoft.com/office/drawing/2014/main" id="{B762F499-BC17-1E34-58AD-5707223482B6}"/>
                  </a:ext>
                </a:extLst>
              </p:cNvPr>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4" name="Google Shape;5065;p33">
                <a:extLst>
                  <a:ext uri="{FF2B5EF4-FFF2-40B4-BE49-F238E27FC236}">
                    <a16:creationId xmlns:a16="http://schemas.microsoft.com/office/drawing/2014/main" id="{E32E35FE-64BA-E475-7FBE-7752142D374A}"/>
                  </a:ext>
                </a:extLst>
              </p:cNvPr>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5" name="Google Shape;5066;p33">
                <a:extLst>
                  <a:ext uri="{FF2B5EF4-FFF2-40B4-BE49-F238E27FC236}">
                    <a16:creationId xmlns:a16="http://schemas.microsoft.com/office/drawing/2014/main" id="{DF059B79-F38E-AEBC-D7BB-8C664E28970D}"/>
                  </a:ext>
                </a:extLst>
              </p:cNvPr>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6" name="Google Shape;5067;p33">
                <a:extLst>
                  <a:ext uri="{FF2B5EF4-FFF2-40B4-BE49-F238E27FC236}">
                    <a16:creationId xmlns:a16="http://schemas.microsoft.com/office/drawing/2014/main" id="{62647106-ADCC-AAA2-7481-560D3D083537}"/>
                  </a:ext>
                </a:extLst>
              </p:cNvPr>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7" name="Google Shape;5068;p33">
                <a:extLst>
                  <a:ext uri="{FF2B5EF4-FFF2-40B4-BE49-F238E27FC236}">
                    <a16:creationId xmlns:a16="http://schemas.microsoft.com/office/drawing/2014/main" id="{662C95CE-CD32-50E1-C662-DB5A9FCD6344}"/>
                  </a:ext>
                </a:extLst>
              </p:cNvPr>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8" name="Google Shape;5069;p33">
                <a:extLst>
                  <a:ext uri="{FF2B5EF4-FFF2-40B4-BE49-F238E27FC236}">
                    <a16:creationId xmlns:a16="http://schemas.microsoft.com/office/drawing/2014/main" id="{B255B909-B334-8E89-8E3E-5BAE2C55598B}"/>
                  </a:ext>
                </a:extLst>
              </p:cNvPr>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9" name="Google Shape;5070;p33">
                <a:extLst>
                  <a:ext uri="{FF2B5EF4-FFF2-40B4-BE49-F238E27FC236}">
                    <a16:creationId xmlns:a16="http://schemas.microsoft.com/office/drawing/2014/main" id="{72A4DC41-9D0B-2400-B705-7E200E558CC3}"/>
                  </a:ext>
                </a:extLst>
              </p:cNvPr>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0" name="Google Shape;5071;p33">
                <a:extLst>
                  <a:ext uri="{FF2B5EF4-FFF2-40B4-BE49-F238E27FC236}">
                    <a16:creationId xmlns:a16="http://schemas.microsoft.com/office/drawing/2014/main" id="{5FD74B32-0B22-5151-4541-509944A348FE}"/>
                  </a:ext>
                </a:extLst>
              </p:cNvPr>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1" name="Google Shape;5072;p33">
                <a:extLst>
                  <a:ext uri="{FF2B5EF4-FFF2-40B4-BE49-F238E27FC236}">
                    <a16:creationId xmlns:a16="http://schemas.microsoft.com/office/drawing/2014/main" id="{9C5B899E-C4FE-60A0-F98A-D489D2EB2700}"/>
                  </a:ext>
                </a:extLst>
              </p:cNvPr>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2" name="Google Shape;5073;p33">
                <a:extLst>
                  <a:ext uri="{FF2B5EF4-FFF2-40B4-BE49-F238E27FC236}">
                    <a16:creationId xmlns:a16="http://schemas.microsoft.com/office/drawing/2014/main" id="{6046A01D-9D18-775E-98B3-B503CF5CC9DC}"/>
                  </a:ext>
                </a:extLst>
              </p:cNvPr>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3" name="Google Shape;5074;p33">
                <a:extLst>
                  <a:ext uri="{FF2B5EF4-FFF2-40B4-BE49-F238E27FC236}">
                    <a16:creationId xmlns:a16="http://schemas.microsoft.com/office/drawing/2014/main" id="{796AC333-292A-DF80-4C77-B484E3DDB43E}"/>
                  </a:ext>
                </a:extLst>
              </p:cNvPr>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4" name="Google Shape;5075;p33">
                <a:extLst>
                  <a:ext uri="{FF2B5EF4-FFF2-40B4-BE49-F238E27FC236}">
                    <a16:creationId xmlns:a16="http://schemas.microsoft.com/office/drawing/2014/main" id="{5A072A01-7362-E538-6C7B-1B6102CC7D9A}"/>
                  </a:ext>
                </a:extLst>
              </p:cNvPr>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5" name="Google Shape;5076;p33">
                <a:extLst>
                  <a:ext uri="{FF2B5EF4-FFF2-40B4-BE49-F238E27FC236}">
                    <a16:creationId xmlns:a16="http://schemas.microsoft.com/office/drawing/2014/main" id="{8796621C-464B-E85C-58B4-FC99FE835630}"/>
                  </a:ext>
                </a:extLst>
              </p:cNvPr>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6" name="Google Shape;5077;p33">
                <a:extLst>
                  <a:ext uri="{FF2B5EF4-FFF2-40B4-BE49-F238E27FC236}">
                    <a16:creationId xmlns:a16="http://schemas.microsoft.com/office/drawing/2014/main" id="{7C5951B3-0541-C602-89D7-6F1CBF891BBB}"/>
                  </a:ext>
                </a:extLst>
              </p:cNvPr>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7" name="Google Shape;5078;p33">
                <a:extLst>
                  <a:ext uri="{FF2B5EF4-FFF2-40B4-BE49-F238E27FC236}">
                    <a16:creationId xmlns:a16="http://schemas.microsoft.com/office/drawing/2014/main" id="{B7E82E7A-56B8-F1E0-2988-6BD58B8C674E}"/>
                  </a:ext>
                </a:extLst>
              </p:cNvPr>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8" name="Google Shape;5079;p33">
                <a:extLst>
                  <a:ext uri="{FF2B5EF4-FFF2-40B4-BE49-F238E27FC236}">
                    <a16:creationId xmlns:a16="http://schemas.microsoft.com/office/drawing/2014/main" id="{08628C04-05EB-704C-B07E-EB924B81086D}"/>
                  </a:ext>
                </a:extLst>
              </p:cNvPr>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9" name="Google Shape;5080;p33">
                <a:extLst>
                  <a:ext uri="{FF2B5EF4-FFF2-40B4-BE49-F238E27FC236}">
                    <a16:creationId xmlns:a16="http://schemas.microsoft.com/office/drawing/2014/main" id="{C95DDB9E-5023-54ED-A04F-4D6E09C45C28}"/>
                  </a:ext>
                </a:extLst>
              </p:cNvPr>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0" name="Google Shape;5081;p33">
                <a:extLst>
                  <a:ext uri="{FF2B5EF4-FFF2-40B4-BE49-F238E27FC236}">
                    <a16:creationId xmlns:a16="http://schemas.microsoft.com/office/drawing/2014/main" id="{6A63EC60-C98A-8CA0-EE96-7F793E2BB31E}"/>
                  </a:ext>
                </a:extLst>
              </p:cNvPr>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1" name="Google Shape;5082;p33">
                <a:extLst>
                  <a:ext uri="{FF2B5EF4-FFF2-40B4-BE49-F238E27FC236}">
                    <a16:creationId xmlns:a16="http://schemas.microsoft.com/office/drawing/2014/main" id="{330DF3F2-69E7-3D1C-471A-D60F99606EA3}"/>
                  </a:ext>
                </a:extLst>
              </p:cNvPr>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2" name="Google Shape;5083;p33">
                <a:extLst>
                  <a:ext uri="{FF2B5EF4-FFF2-40B4-BE49-F238E27FC236}">
                    <a16:creationId xmlns:a16="http://schemas.microsoft.com/office/drawing/2014/main" id="{1C87F5BA-7F5C-8057-379B-B52C5AE102F1}"/>
                  </a:ext>
                </a:extLst>
              </p:cNvPr>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3" name="Google Shape;5084;p33">
                <a:extLst>
                  <a:ext uri="{FF2B5EF4-FFF2-40B4-BE49-F238E27FC236}">
                    <a16:creationId xmlns:a16="http://schemas.microsoft.com/office/drawing/2014/main" id="{46771D1A-6903-BAD5-BFA8-AB9EF0E7EDD4}"/>
                  </a:ext>
                </a:extLst>
              </p:cNvPr>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4" name="Google Shape;5085;p33">
                <a:extLst>
                  <a:ext uri="{FF2B5EF4-FFF2-40B4-BE49-F238E27FC236}">
                    <a16:creationId xmlns:a16="http://schemas.microsoft.com/office/drawing/2014/main" id="{2467E4F9-938A-7E63-CCE4-A129F0E0C387}"/>
                  </a:ext>
                </a:extLst>
              </p:cNvPr>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5" name="Google Shape;5086;p33">
                <a:extLst>
                  <a:ext uri="{FF2B5EF4-FFF2-40B4-BE49-F238E27FC236}">
                    <a16:creationId xmlns:a16="http://schemas.microsoft.com/office/drawing/2014/main" id="{A2542292-9367-E5F5-36E8-F38971FEBD37}"/>
                  </a:ext>
                </a:extLst>
              </p:cNvPr>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6" name="Google Shape;5087;p33">
                <a:extLst>
                  <a:ext uri="{FF2B5EF4-FFF2-40B4-BE49-F238E27FC236}">
                    <a16:creationId xmlns:a16="http://schemas.microsoft.com/office/drawing/2014/main" id="{FA7239F4-D2BC-E6AE-C3DE-2FBCF370AE1A}"/>
                  </a:ext>
                </a:extLst>
              </p:cNvPr>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7" name="Google Shape;5088;p33">
                <a:extLst>
                  <a:ext uri="{FF2B5EF4-FFF2-40B4-BE49-F238E27FC236}">
                    <a16:creationId xmlns:a16="http://schemas.microsoft.com/office/drawing/2014/main" id="{C91B1832-FED0-60F8-85E8-34637AB080BF}"/>
                  </a:ext>
                </a:extLst>
              </p:cNvPr>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8" name="Google Shape;5089;p33">
                <a:extLst>
                  <a:ext uri="{FF2B5EF4-FFF2-40B4-BE49-F238E27FC236}">
                    <a16:creationId xmlns:a16="http://schemas.microsoft.com/office/drawing/2014/main" id="{B9574F6D-C167-E403-C690-25ABD68A6142}"/>
                  </a:ext>
                </a:extLst>
              </p:cNvPr>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9" name="Google Shape;5090;p33">
                <a:extLst>
                  <a:ext uri="{FF2B5EF4-FFF2-40B4-BE49-F238E27FC236}">
                    <a16:creationId xmlns:a16="http://schemas.microsoft.com/office/drawing/2014/main" id="{0B62460E-EF68-B94D-FF7D-723082D9122C}"/>
                  </a:ext>
                </a:extLst>
              </p:cNvPr>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0" name="Google Shape;5091;p33">
                <a:extLst>
                  <a:ext uri="{FF2B5EF4-FFF2-40B4-BE49-F238E27FC236}">
                    <a16:creationId xmlns:a16="http://schemas.microsoft.com/office/drawing/2014/main" id="{44C587F6-2780-8D66-A0DA-76F1245CF0E6}"/>
                  </a:ext>
                </a:extLst>
              </p:cNvPr>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1" name="Google Shape;5092;p33">
                <a:extLst>
                  <a:ext uri="{FF2B5EF4-FFF2-40B4-BE49-F238E27FC236}">
                    <a16:creationId xmlns:a16="http://schemas.microsoft.com/office/drawing/2014/main" id="{F0CA4E15-760D-84EB-CBA4-5AEA86D30977}"/>
                  </a:ext>
                </a:extLst>
              </p:cNvPr>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2" name="Google Shape;5093;p33">
                <a:extLst>
                  <a:ext uri="{FF2B5EF4-FFF2-40B4-BE49-F238E27FC236}">
                    <a16:creationId xmlns:a16="http://schemas.microsoft.com/office/drawing/2014/main" id="{85F89505-34F4-D288-028C-F7E2ECCAB4E9}"/>
                  </a:ext>
                </a:extLst>
              </p:cNvPr>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3" name="Google Shape;5094;p33">
                <a:extLst>
                  <a:ext uri="{FF2B5EF4-FFF2-40B4-BE49-F238E27FC236}">
                    <a16:creationId xmlns:a16="http://schemas.microsoft.com/office/drawing/2014/main" id="{67032E49-1A81-CB56-B595-D6CFE6FBE761}"/>
                  </a:ext>
                </a:extLst>
              </p:cNvPr>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4" name="Google Shape;5095;p33">
                <a:extLst>
                  <a:ext uri="{FF2B5EF4-FFF2-40B4-BE49-F238E27FC236}">
                    <a16:creationId xmlns:a16="http://schemas.microsoft.com/office/drawing/2014/main" id="{4E6C56E2-898C-61D0-C225-68B84FC988FD}"/>
                  </a:ext>
                </a:extLst>
              </p:cNvPr>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5" name="Google Shape;5096;p33">
                <a:extLst>
                  <a:ext uri="{FF2B5EF4-FFF2-40B4-BE49-F238E27FC236}">
                    <a16:creationId xmlns:a16="http://schemas.microsoft.com/office/drawing/2014/main" id="{D66D1A23-DB92-DEE4-B9C9-FC6ED3EDD865}"/>
                  </a:ext>
                </a:extLst>
              </p:cNvPr>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6" name="Google Shape;5097;p33">
                <a:extLst>
                  <a:ext uri="{FF2B5EF4-FFF2-40B4-BE49-F238E27FC236}">
                    <a16:creationId xmlns:a16="http://schemas.microsoft.com/office/drawing/2014/main" id="{0DAC1C8A-DD1B-C0E5-805C-0F31B2BAF0E7}"/>
                  </a:ext>
                </a:extLst>
              </p:cNvPr>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7" name="Google Shape;5098;p33">
                <a:extLst>
                  <a:ext uri="{FF2B5EF4-FFF2-40B4-BE49-F238E27FC236}">
                    <a16:creationId xmlns:a16="http://schemas.microsoft.com/office/drawing/2014/main" id="{68413EA5-3CA4-6D88-CB9E-4BF0FA72A20E}"/>
                  </a:ext>
                </a:extLst>
              </p:cNvPr>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8" name="Google Shape;5099;p33">
                <a:extLst>
                  <a:ext uri="{FF2B5EF4-FFF2-40B4-BE49-F238E27FC236}">
                    <a16:creationId xmlns:a16="http://schemas.microsoft.com/office/drawing/2014/main" id="{D24C2BFC-43FC-AFB5-68B3-86C4ABAA6C94}"/>
                  </a:ext>
                </a:extLst>
              </p:cNvPr>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9" name="Google Shape;5100;p33">
                <a:extLst>
                  <a:ext uri="{FF2B5EF4-FFF2-40B4-BE49-F238E27FC236}">
                    <a16:creationId xmlns:a16="http://schemas.microsoft.com/office/drawing/2014/main" id="{64A94DFD-AD0D-42A4-10CD-25A55441769F}"/>
                  </a:ext>
                </a:extLst>
              </p:cNvPr>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20" name="Google Shape;5101;p33">
                <a:extLst>
                  <a:ext uri="{FF2B5EF4-FFF2-40B4-BE49-F238E27FC236}">
                    <a16:creationId xmlns:a16="http://schemas.microsoft.com/office/drawing/2014/main" id="{B5E595F5-A503-D0D6-352B-049718706CFE}"/>
                  </a:ext>
                </a:extLst>
              </p:cNvPr>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grpSp>
      </p:grpSp>
      <p:sp>
        <p:nvSpPr>
          <p:cNvPr id="5821" name="Google Shape;5580;p33">
            <a:extLst>
              <a:ext uri="{FF2B5EF4-FFF2-40B4-BE49-F238E27FC236}">
                <a16:creationId xmlns:a16="http://schemas.microsoft.com/office/drawing/2014/main" id="{3E4EB83D-A580-47F2-20B6-0A79534DD446}"/>
              </a:ext>
            </a:extLst>
          </p:cNvPr>
          <p:cNvSpPr txBox="1">
            <a:spLocks noGrp="1"/>
          </p:cNvSpPr>
          <p:nvPr>
            <p:ph type="title"/>
          </p:nvPr>
        </p:nvSpPr>
        <p:spPr>
          <a:xfrm>
            <a:off x="611456" y="75791"/>
            <a:ext cx="6005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Century Schoolbook" panose="02040604050505020304" pitchFamily="18" charset="0"/>
              </a:rPr>
              <a:t>C</a:t>
            </a:r>
            <a:r>
              <a:rPr lang="en" sz="2400" dirty="0">
                <a:latin typeface="Century Schoolbook" panose="02040604050505020304" pitchFamily="18" charset="0"/>
              </a:rPr>
              <a:t>ác cách thêm CSS cho tệp HTML</a:t>
            </a:r>
            <a:endParaRPr sz="2400" dirty="0">
              <a:latin typeface="Century Schoolbook" panose="02040604050505020304" pitchFamily="18" charset="0"/>
            </a:endParaRPr>
          </a:p>
        </p:txBody>
      </p:sp>
      <p:sp>
        <p:nvSpPr>
          <p:cNvPr id="5833" name="Google Shape;5578;p33">
            <a:extLst>
              <a:ext uri="{FF2B5EF4-FFF2-40B4-BE49-F238E27FC236}">
                <a16:creationId xmlns:a16="http://schemas.microsoft.com/office/drawing/2014/main" id="{DFD83DF2-B113-2C52-4F15-1D74EBCCB34C}"/>
              </a:ext>
            </a:extLst>
          </p:cNvPr>
          <p:cNvSpPr/>
          <p:nvPr/>
        </p:nvSpPr>
        <p:spPr>
          <a:xfrm>
            <a:off x="657367" y="1386606"/>
            <a:ext cx="6008156" cy="3857211"/>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3"/>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Schoolbook" panose="02040604050505020304" pitchFamily="18" charset="0"/>
            </a:endParaRPr>
          </a:p>
        </p:txBody>
      </p:sp>
      <p:sp>
        <p:nvSpPr>
          <p:cNvPr id="5836" name="TextBox 5835">
            <a:extLst>
              <a:ext uri="{FF2B5EF4-FFF2-40B4-BE49-F238E27FC236}">
                <a16:creationId xmlns:a16="http://schemas.microsoft.com/office/drawing/2014/main" id="{2A40C3D9-4EB1-A650-16BB-55166803F7FE}"/>
              </a:ext>
            </a:extLst>
          </p:cNvPr>
          <p:cNvSpPr txBox="1"/>
          <p:nvPr/>
        </p:nvSpPr>
        <p:spPr>
          <a:xfrm>
            <a:off x="1212959" y="1832116"/>
            <a:ext cx="3691817" cy="307777"/>
          </a:xfrm>
          <a:prstGeom prst="rect">
            <a:avLst/>
          </a:prstGeom>
          <a:noFill/>
        </p:spPr>
        <p:txBody>
          <a:bodyPr wrap="square" rtlCol="0">
            <a:spAutoFit/>
          </a:bodyPr>
          <a:lstStyle/>
          <a:p>
            <a:r>
              <a:rPr lang="en-US" b="1" dirty="0" err="1">
                <a:latin typeface="Century Schoolbook" panose="02040604050505020304" pitchFamily="18" charset="0"/>
              </a:rPr>
              <a:t>Ví</a:t>
            </a:r>
            <a:r>
              <a:rPr lang="en-US" b="1" dirty="0">
                <a:latin typeface="Century Schoolbook" panose="02040604050505020304" pitchFamily="18" charset="0"/>
              </a:rPr>
              <a:t> </a:t>
            </a:r>
            <a:r>
              <a:rPr lang="en-US" b="1" dirty="0" err="1">
                <a:latin typeface="Century Schoolbook" panose="02040604050505020304" pitchFamily="18" charset="0"/>
              </a:rPr>
              <a:t>dụ</a:t>
            </a:r>
            <a:r>
              <a:rPr lang="en-US" b="1" dirty="0">
                <a:latin typeface="Century Schoolbook" panose="02040604050505020304" pitchFamily="18" charset="0"/>
              </a:rPr>
              <a:t> CSS External</a:t>
            </a:r>
          </a:p>
        </p:txBody>
      </p:sp>
      <p:pic>
        <p:nvPicPr>
          <p:cNvPr id="5837" name="Google Shape;5766;p38">
            <a:extLst>
              <a:ext uri="{FF2B5EF4-FFF2-40B4-BE49-F238E27FC236}">
                <a16:creationId xmlns:a16="http://schemas.microsoft.com/office/drawing/2014/main" id="{FEA5B192-F4BB-D994-1B27-CF4B0112D839}"/>
              </a:ext>
            </a:extLst>
          </p:cNvPr>
          <p:cNvPicPr preferRelativeResize="0"/>
          <p:nvPr/>
        </p:nvPicPr>
        <p:blipFill>
          <a:blip r:embed="rId3">
            <a:alphaModFix/>
          </a:blip>
          <a:stretch>
            <a:fillRect/>
          </a:stretch>
        </p:blipFill>
        <p:spPr>
          <a:xfrm>
            <a:off x="5451830" y="1155900"/>
            <a:ext cx="3778795" cy="3347193"/>
          </a:xfrm>
          <a:prstGeom prst="rect">
            <a:avLst/>
          </a:prstGeom>
          <a:noFill/>
          <a:ln>
            <a:noFill/>
          </a:ln>
          <a:effectLst>
            <a:outerShdw blurRad="57150" dist="19050" dir="5400000" algn="bl" rotWithShape="0">
              <a:srgbClr val="000000">
                <a:alpha val="18000"/>
              </a:srgbClr>
            </a:outerShdw>
          </a:effectLst>
        </p:spPr>
      </p:pic>
      <p:sp>
        <p:nvSpPr>
          <p:cNvPr id="5838" name="TextBox 5837">
            <a:extLst>
              <a:ext uri="{FF2B5EF4-FFF2-40B4-BE49-F238E27FC236}">
                <a16:creationId xmlns:a16="http://schemas.microsoft.com/office/drawing/2014/main" id="{A186987A-D586-2C00-17EC-77620E321B87}"/>
              </a:ext>
            </a:extLst>
          </p:cNvPr>
          <p:cNvSpPr txBox="1"/>
          <p:nvPr/>
        </p:nvSpPr>
        <p:spPr>
          <a:xfrm>
            <a:off x="6010850" y="1596808"/>
            <a:ext cx="2901696"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entury Schoolbook" panose="02040604050505020304" pitchFamily="18" charset="0"/>
              </a:rPr>
              <a:t>CSS External: </a:t>
            </a:r>
            <a:r>
              <a:rPr lang="en-US" sz="1800" dirty="0" err="1">
                <a:latin typeface="Century Schoolbook" panose="02040604050505020304" pitchFamily="18" charset="0"/>
              </a:rPr>
              <a:t>tạo</a:t>
            </a:r>
            <a:r>
              <a:rPr lang="en-US" sz="1800" dirty="0">
                <a:latin typeface="Century Schoolbook" panose="02040604050505020304" pitchFamily="18" charset="0"/>
              </a:rPr>
              <a:t> </a:t>
            </a:r>
            <a:r>
              <a:rPr lang="en-US" sz="1800" dirty="0" err="1">
                <a:latin typeface="Century Schoolbook" panose="02040604050505020304" pitchFamily="18" charset="0"/>
              </a:rPr>
              <a:t>một</a:t>
            </a:r>
            <a:r>
              <a:rPr lang="en-US" sz="1800" dirty="0">
                <a:latin typeface="Century Schoolbook" panose="02040604050505020304" pitchFamily="18" charset="0"/>
              </a:rPr>
              <a:t> </a:t>
            </a:r>
            <a:r>
              <a:rPr lang="en-US" sz="1800" dirty="0" err="1">
                <a:latin typeface="Century Schoolbook" panose="02040604050505020304" pitchFamily="18" charset="0"/>
              </a:rPr>
              <a:t>tệp</a:t>
            </a:r>
            <a:r>
              <a:rPr lang="en-US" sz="1800" dirty="0">
                <a:latin typeface="Century Schoolbook" panose="02040604050505020304" pitchFamily="18" charset="0"/>
              </a:rPr>
              <a:t> </a:t>
            </a:r>
            <a:r>
              <a:rPr lang="en-US" sz="1800" dirty="0" err="1">
                <a:latin typeface="Century Schoolbook" panose="02040604050505020304" pitchFamily="18" charset="0"/>
              </a:rPr>
              <a:t>riêng</a:t>
            </a:r>
            <a:r>
              <a:rPr lang="en-US" sz="1800" dirty="0">
                <a:latin typeface="Century Schoolbook" panose="02040604050505020304" pitchFamily="18" charset="0"/>
              </a:rPr>
              <a:t> </a:t>
            </a:r>
            <a:r>
              <a:rPr lang="en-US" sz="1800" dirty="0" err="1">
                <a:latin typeface="Century Schoolbook" panose="02040604050505020304" pitchFamily="18" charset="0"/>
              </a:rPr>
              <a:t>với</a:t>
            </a:r>
            <a:r>
              <a:rPr lang="en-US" sz="1800" dirty="0">
                <a:latin typeface="Century Schoolbook" panose="02040604050505020304" pitchFamily="18" charset="0"/>
              </a:rPr>
              <a:t> </a:t>
            </a:r>
            <a:r>
              <a:rPr lang="en-US" sz="1800" dirty="0" err="1">
                <a:latin typeface="Century Schoolbook" panose="02040604050505020304" pitchFamily="18" charset="0"/>
              </a:rPr>
              <a:t>phần</a:t>
            </a:r>
            <a:r>
              <a:rPr lang="en-US" sz="1800" dirty="0">
                <a:latin typeface="Century Schoolbook" panose="02040604050505020304" pitchFamily="18" charset="0"/>
              </a:rPr>
              <a:t> </a:t>
            </a:r>
            <a:r>
              <a:rPr lang="en-US" sz="1800" dirty="0" err="1">
                <a:latin typeface="Century Schoolbook" panose="02040604050505020304" pitchFamily="18" charset="0"/>
              </a:rPr>
              <a:t>mở</a:t>
            </a:r>
            <a:r>
              <a:rPr lang="en-US" sz="1800" dirty="0">
                <a:latin typeface="Century Schoolbook" panose="02040604050505020304" pitchFamily="18" charset="0"/>
              </a:rPr>
              <a:t> </a:t>
            </a:r>
            <a:r>
              <a:rPr lang="en-US" sz="1800" dirty="0" err="1">
                <a:latin typeface="Century Schoolbook" panose="02040604050505020304" pitchFamily="18" charset="0"/>
              </a:rPr>
              <a:t>rộng</a:t>
            </a:r>
            <a:r>
              <a:rPr lang="en-US" sz="1800" dirty="0">
                <a:latin typeface="Century Schoolbook" panose="02040604050505020304" pitchFamily="18" charset="0"/>
              </a:rPr>
              <a:t> </a:t>
            </a:r>
            <a:r>
              <a:rPr lang="en-US" sz="1800" dirty="0" err="1">
                <a:latin typeface="Century Schoolbook" panose="02040604050505020304" pitchFamily="18" charset="0"/>
              </a:rPr>
              <a:t>là</a:t>
            </a:r>
            <a:r>
              <a:rPr lang="en-US" sz="1800" dirty="0">
                <a:latin typeface="Century Schoolbook" panose="02040604050505020304" pitchFamily="18" charset="0"/>
              </a:rPr>
              <a:t> .</a:t>
            </a:r>
            <a:r>
              <a:rPr lang="en-US" sz="1800" dirty="0" err="1">
                <a:latin typeface="Century Schoolbook" panose="02040604050505020304" pitchFamily="18" charset="0"/>
              </a:rPr>
              <a:t>css</a:t>
            </a:r>
            <a:endParaRPr lang="en-US" sz="1800" dirty="0">
              <a:latin typeface="Century Schoolbook" panose="02040604050505020304" pitchFamily="18" charset="0"/>
            </a:endParaRPr>
          </a:p>
          <a:p>
            <a:pPr marL="285750" indent="-285750">
              <a:buFont typeface="Arial" panose="020B0604020202020204" pitchFamily="34" charset="0"/>
              <a:buChar char="•"/>
            </a:pPr>
            <a:r>
              <a:rPr lang="en-US" sz="1800" dirty="0">
                <a:latin typeface="Century Schoolbook" panose="02040604050505020304" pitchFamily="18" charset="0"/>
              </a:rPr>
              <a:t>CSS Internal: </a:t>
            </a:r>
            <a:r>
              <a:rPr lang="en-US" sz="1800" dirty="0" err="1">
                <a:latin typeface="Century Schoolbook" panose="02040604050505020304" pitchFamily="18" charset="0"/>
              </a:rPr>
              <a:t>Thêm</a:t>
            </a:r>
            <a:r>
              <a:rPr lang="en-US" sz="1800" dirty="0">
                <a:latin typeface="Century Schoolbook" panose="02040604050505020304" pitchFamily="18" charset="0"/>
              </a:rPr>
              <a:t> </a:t>
            </a:r>
            <a:r>
              <a:rPr lang="en-US" sz="1800" dirty="0" err="1">
                <a:latin typeface="Century Schoolbook" panose="02040604050505020304" pitchFamily="18" charset="0"/>
              </a:rPr>
              <a:t>thẻ</a:t>
            </a:r>
            <a:r>
              <a:rPr lang="en-US" sz="1800" dirty="0">
                <a:latin typeface="Century Schoolbook" panose="02040604050505020304" pitchFamily="18" charset="0"/>
              </a:rPr>
              <a:t> style </a:t>
            </a:r>
            <a:r>
              <a:rPr lang="en-US" sz="1800" dirty="0" err="1">
                <a:latin typeface="Century Schoolbook" panose="02040604050505020304" pitchFamily="18" charset="0"/>
              </a:rPr>
              <a:t>trong</a:t>
            </a:r>
            <a:r>
              <a:rPr lang="en-US" sz="1800" dirty="0">
                <a:latin typeface="Century Schoolbook" panose="02040604050505020304" pitchFamily="18" charset="0"/>
              </a:rPr>
              <a:t> </a:t>
            </a:r>
            <a:r>
              <a:rPr lang="en-US" sz="1800" dirty="0" err="1">
                <a:latin typeface="Century Schoolbook" panose="02040604050505020304" pitchFamily="18" charset="0"/>
              </a:rPr>
              <a:t>phần</a:t>
            </a:r>
            <a:r>
              <a:rPr lang="en-US" sz="1800" dirty="0">
                <a:latin typeface="Century Schoolbook" panose="02040604050505020304" pitchFamily="18" charset="0"/>
              </a:rPr>
              <a:t> &lt;head&gt;</a:t>
            </a:r>
          </a:p>
          <a:p>
            <a:pPr marL="285750" indent="-285750">
              <a:buFont typeface="Arial" panose="020B0604020202020204" pitchFamily="34" charset="0"/>
              <a:buChar char="•"/>
            </a:pPr>
            <a:r>
              <a:rPr lang="en-US" sz="1800" dirty="0">
                <a:latin typeface="Century Schoolbook" panose="02040604050505020304" pitchFamily="18" charset="0"/>
              </a:rPr>
              <a:t>CSS Inline: </a:t>
            </a:r>
            <a:r>
              <a:rPr lang="en-US" sz="1800" dirty="0" err="1">
                <a:latin typeface="Century Schoolbook" panose="02040604050505020304" pitchFamily="18" charset="0"/>
              </a:rPr>
              <a:t>Thêm</a:t>
            </a:r>
            <a:r>
              <a:rPr lang="en-US" sz="1800" dirty="0">
                <a:latin typeface="Century Schoolbook" panose="02040604050505020304" pitchFamily="18" charset="0"/>
              </a:rPr>
              <a:t> </a:t>
            </a:r>
            <a:r>
              <a:rPr lang="en-US" sz="1800" dirty="0" err="1">
                <a:latin typeface="Century Schoolbook" panose="02040604050505020304" pitchFamily="18" charset="0"/>
              </a:rPr>
              <a:t>trực</a:t>
            </a:r>
            <a:r>
              <a:rPr lang="en-US" sz="1800" dirty="0">
                <a:latin typeface="Century Schoolbook" panose="02040604050505020304" pitchFamily="18" charset="0"/>
              </a:rPr>
              <a:t> </a:t>
            </a:r>
            <a:r>
              <a:rPr lang="en-US" sz="1800" dirty="0" err="1">
                <a:latin typeface="Century Schoolbook" panose="02040604050505020304" pitchFamily="18" charset="0"/>
              </a:rPr>
              <a:t>tiếp</a:t>
            </a:r>
            <a:r>
              <a:rPr lang="en-US" sz="1800" dirty="0">
                <a:latin typeface="Century Schoolbook" panose="02040604050505020304" pitchFamily="18" charset="0"/>
              </a:rPr>
              <a:t> style </a:t>
            </a:r>
            <a:r>
              <a:rPr lang="en-US" sz="1800" dirty="0" err="1">
                <a:latin typeface="Century Schoolbook" panose="02040604050505020304" pitchFamily="18" charset="0"/>
              </a:rPr>
              <a:t>vào</a:t>
            </a:r>
            <a:r>
              <a:rPr lang="en-US" sz="1800" dirty="0">
                <a:latin typeface="Century Schoolbook" panose="02040604050505020304" pitchFamily="18" charset="0"/>
              </a:rPr>
              <a:t> </a:t>
            </a:r>
            <a:r>
              <a:rPr lang="en-US" sz="1800" dirty="0" err="1">
                <a:latin typeface="Century Schoolbook" panose="02040604050505020304" pitchFamily="18" charset="0"/>
              </a:rPr>
              <a:t>phần</a:t>
            </a:r>
            <a:r>
              <a:rPr lang="en-US" sz="1800" dirty="0">
                <a:latin typeface="Century Schoolbook" panose="02040604050505020304" pitchFamily="18" charset="0"/>
              </a:rPr>
              <a:t> </a:t>
            </a:r>
            <a:r>
              <a:rPr lang="en-US" sz="1800" dirty="0" err="1">
                <a:latin typeface="Century Schoolbook" panose="02040604050505020304" pitchFamily="18" charset="0"/>
              </a:rPr>
              <a:t>tử</a:t>
            </a:r>
            <a:r>
              <a:rPr lang="en-US" sz="1800" dirty="0">
                <a:latin typeface="Century Schoolbook" panose="02040604050505020304" pitchFamily="18" charset="0"/>
              </a:rPr>
              <a:t> </a:t>
            </a:r>
            <a:r>
              <a:rPr lang="en-US" sz="1800" dirty="0" err="1">
                <a:latin typeface="Century Schoolbook" panose="02040604050505020304" pitchFamily="18" charset="0"/>
              </a:rPr>
              <a:t>cần</a:t>
            </a:r>
            <a:r>
              <a:rPr lang="en-US" sz="1800" dirty="0">
                <a:latin typeface="Century Schoolbook" panose="02040604050505020304" pitchFamily="18" charset="0"/>
              </a:rPr>
              <a:t> CSS</a:t>
            </a:r>
          </a:p>
        </p:txBody>
      </p:sp>
      <p:pic>
        <p:nvPicPr>
          <p:cNvPr id="2" name="Picture 1"/>
          <p:cNvPicPr>
            <a:picLocks noChangeAspect="1"/>
          </p:cNvPicPr>
          <p:nvPr/>
        </p:nvPicPr>
        <p:blipFill>
          <a:blip r:embed="rId4"/>
          <a:stretch>
            <a:fillRect/>
          </a:stretch>
        </p:blipFill>
        <p:spPr>
          <a:xfrm>
            <a:off x="1646844" y="2191302"/>
            <a:ext cx="3117373" cy="2070398"/>
          </a:xfrm>
          <a:prstGeom prst="rect">
            <a:avLst/>
          </a:prstGeom>
        </p:spPr>
      </p:pic>
    </p:spTree>
    <p:extLst>
      <p:ext uri="{BB962C8B-B14F-4D97-AF65-F5344CB8AC3E}">
        <p14:creationId xmlns:p14="http://schemas.microsoft.com/office/powerpoint/2010/main" val="394214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21"/>
                                        </p:tgtEl>
                                        <p:attrNameLst>
                                          <p:attrName>style.visibility</p:attrName>
                                        </p:attrNameLst>
                                      </p:cBhvr>
                                      <p:to>
                                        <p:strVal val="visible"/>
                                      </p:to>
                                    </p:set>
                                    <p:animEffect transition="in" filter="fade">
                                      <p:cBhvr>
                                        <p:cTn id="10" dur="500"/>
                                        <p:tgtEl>
                                          <p:spTgt spid="58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33"/>
                                        </p:tgtEl>
                                        <p:attrNameLst>
                                          <p:attrName>style.visibility</p:attrName>
                                        </p:attrNameLst>
                                      </p:cBhvr>
                                      <p:to>
                                        <p:strVal val="visible"/>
                                      </p:to>
                                    </p:set>
                                    <p:animEffect transition="in" filter="fade">
                                      <p:cBhvr>
                                        <p:cTn id="13" dur="500"/>
                                        <p:tgtEl>
                                          <p:spTgt spid="58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36"/>
                                        </p:tgtEl>
                                        <p:attrNameLst>
                                          <p:attrName>style.visibility</p:attrName>
                                        </p:attrNameLst>
                                      </p:cBhvr>
                                      <p:to>
                                        <p:strVal val="visible"/>
                                      </p:to>
                                    </p:set>
                                    <p:animEffect transition="in" filter="fade">
                                      <p:cBhvr>
                                        <p:cTn id="16" dur="500"/>
                                        <p:tgtEl>
                                          <p:spTgt spid="5836"/>
                                        </p:tgtEl>
                                      </p:cBhvr>
                                    </p:animEffect>
                                  </p:childTnLst>
                                </p:cTn>
                              </p:par>
                              <p:par>
                                <p:cTn id="17" presetID="10" presetClass="entr" presetSubtype="0" fill="hold" nodeType="withEffect">
                                  <p:stCondLst>
                                    <p:cond delay="0"/>
                                  </p:stCondLst>
                                  <p:childTnLst>
                                    <p:set>
                                      <p:cBhvr>
                                        <p:cTn id="18" dur="1" fill="hold">
                                          <p:stCondLst>
                                            <p:cond delay="0"/>
                                          </p:stCondLst>
                                        </p:cTn>
                                        <p:tgtEl>
                                          <p:spTgt spid="5837"/>
                                        </p:tgtEl>
                                        <p:attrNameLst>
                                          <p:attrName>style.visibility</p:attrName>
                                        </p:attrNameLst>
                                      </p:cBhvr>
                                      <p:to>
                                        <p:strVal val="visible"/>
                                      </p:to>
                                    </p:set>
                                    <p:animEffect transition="in" filter="fade">
                                      <p:cBhvr>
                                        <p:cTn id="19" dur="500"/>
                                        <p:tgtEl>
                                          <p:spTgt spid="58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38"/>
                                        </p:tgtEl>
                                        <p:attrNameLst>
                                          <p:attrName>style.visibility</p:attrName>
                                        </p:attrNameLst>
                                      </p:cBhvr>
                                      <p:to>
                                        <p:strVal val="visible"/>
                                      </p:to>
                                    </p:set>
                                    <p:animEffect transition="in" filter="fade">
                                      <p:cBhvr>
                                        <p:cTn id="22" dur="500"/>
                                        <p:tgtEl>
                                          <p:spTgt spid="5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1" grpId="0"/>
      <p:bldP spid="5833" grpId="0" animBg="1"/>
      <p:bldP spid="5836" grpId="0"/>
      <p:bldP spid="58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65"/>
        <p:cNvGrpSpPr/>
        <p:nvPr/>
      </p:nvGrpSpPr>
      <p:grpSpPr>
        <a:xfrm>
          <a:off x="0" y="0"/>
          <a:ext cx="0" cy="0"/>
          <a:chOff x="0" y="0"/>
          <a:chExt cx="0" cy="0"/>
        </a:xfrm>
      </p:grpSpPr>
      <p:pic>
        <p:nvPicPr>
          <p:cNvPr id="5766" name="Google Shape;5766;p38"/>
          <p:cNvPicPr preferRelativeResize="0"/>
          <p:nvPr/>
        </p:nvPicPr>
        <p:blipFill>
          <a:blip r:embed="rId3">
            <a:alphaModFix/>
          </a:blip>
          <a:stretch>
            <a:fillRect/>
          </a:stretch>
        </p:blipFill>
        <p:spPr>
          <a:xfrm rot="-173092">
            <a:off x="1309720" y="-92574"/>
            <a:ext cx="6745716" cy="5328648"/>
          </a:xfrm>
          <a:prstGeom prst="rect">
            <a:avLst/>
          </a:prstGeom>
          <a:noFill/>
          <a:ln>
            <a:noFill/>
          </a:ln>
          <a:effectLst>
            <a:outerShdw blurRad="57150" dist="19050" dir="5400000" algn="bl" rotWithShape="0">
              <a:srgbClr val="000000">
                <a:alpha val="18000"/>
              </a:srgbClr>
            </a:outerShdw>
          </a:effectLst>
        </p:spPr>
      </p:pic>
      <p:sp>
        <p:nvSpPr>
          <p:cNvPr id="5767" name="Google Shape;5767;p38"/>
          <p:cNvSpPr txBox="1">
            <a:spLocks noGrp="1"/>
          </p:cNvSpPr>
          <p:nvPr>
            <p:ph type="title"/>
          </p:nvPr>
        </p:nvSpPr>
        <p:spPr>
          <a:xfrm>
            <a:off x="1996678" y="0"/>
            <a:ext cx="5371800" cy="978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highlight>
                  <a:schemeClr val="dk2"/>
                </a:highlight>
                <a:latin typeface="Century Schoolbook" panose="02040604050505020304" pitchFamily="18" charset="0"/>
              </a:rPr>
              <a:t>3. JavaScript </a:t>
            </a:r>
            <a:r>
              <a:rPr lang="en-US" sz="3600" dirty="0" err="1">
                <a:highlight>
                  <a:schemeClr val="dk2"/>
                </a:highlight>
                <a:latin typeface="Century Schoolbook" panose="02040604050505020304" pitchFamily="18" charset="0"/>
              </a:rPr>
              <a:t>cơ</a:t>
            </a:r>
            <a:r>
              <a:rPr lang="en-US" sz="3600" dirty="0">
                <a:highlight>
                  <a:schemeClr val="dk2"/>
                </a:highlight>
                <a:latin typeface="Century Schoolbook" panose="02040604050505020304" pitchFamily="18" charset="0"/>
              </a:rPr>
              <a:t> </a:t>
            </a:r>
            <a:r>
              <a:rPr lang="en-US" sz="3600" dirty="0" err="1">
                <a:highlight>
                  <a:schemeClr val="dk2"/>
                </a:highlight>
                <a:latin typeface="Century Schoolbook" panose="02040604050505020304" pitchFamily="18" charset="0"/>
              </a:rPr>
              <a:t>bản</a:t>
            </a:r>
            <a:endParaRPr sz="1400" dirty="0">
              <a:highlight>
                <a:schemeClr val="dk2"/>
              </a:highlight>
              <a:latin typeface="Century Schoolbook" panose="02040604050505020304" pitchFamily="18" charset="0"/>
            </a:endParaRPr>
          </a:p>
        </p:txBody>
      </p:sp>
      <p:sp>
        <p:nvSpPr>
          <p:cNvPr id="5768" name="Google Shape;5768;p38"/>
          <p:cNvSpPr txBox="1">
            <a:spLocks noGrp="1"/>
          </p:cNvSpPr>
          <p:nvPr>
            <p:ph type="subTitle" idx="1"/>
          </p:nvPr>
        </p:nvSpPr>
        <p:spPr>
          <a:xfrm>
            <a:off x="2238750" y="1130219"/>
            <a:ext cx="5371800" cy="2060337"/>
          </a:xfrm>
          <a:prstGeom prst="rect">
            <a:avLst/>
          </a:prstGeom>
        </p:spPr>
        <p:txBody>
          <a:bodyPr spcFirstLastPara="1" wrap="square" lIns="91425" tIns="91425" rIns="91425" bIns="91425" anchor="b" anchorCtr="0">
            <a:noAutofit/>
          </a:bodyPr>
          <a:lstStyle/>
          <a:p>
            <a:pPr marL="0" indent="0" algn="just"/>
            <a:r>
              <a:rPr lang="en-US" sz="2000" dirty="0">
                <a:latin typeface="Century Schoolbook" panose="02040604050505020304" pitchFamily="18" charset="0"/>
              </a:rPr>
              <a:t>JavaScript </a:t>
            </a:r>
            <a:r>
              <a:rPr lang="en-US" sz="2000" dirty="0" err="1">
                <a:latin typeface="Century Schoolbook" panose="02040604050505020304" pitchFamily="18" charset="0"/>
              </a:rPr>
              <a:t>là</a:t>
            </a:r>
            <a:r>
              <a:rPr lang="en-US" sz="2000" dirty="0">
                <a:latin typeface="Century Schoolbook" panose="02040604050505020304" pitchFamily="18" charset="0"/>
              </a:rPr>
              <a:t> </a:t>
            </a:r>
            <a:r>
              <a:rPr lang="en-US" sz="2000" dirty="0" err="1">
                <a:latin typeface="Century Schoolbook" panose="02040604050505020304" pitchFamily="18" charset="0"/>
              </a:rPr>
              <a:t>một</a:t>
            </a:r>
            <a:r>
              <a:rPr lang="en-US" sz="2000" dirty="0">
                <a:latin typeface="Century Schoolbook" panose="02040604050505020304" pitchFamily="18" charset="0"/>
              </a:rPr>
              <a:t> </a:t>
            </a:r>
            <a:r>
              <a:rPr lang="en-US" sz="2000" dirty="0" err="1">
                <a:latin typeface="Century Schoolbook" panose="02040604050505020304" pitchFamily="18" charset="0"/>
              </a:rPr>
              <a:t>ngôn</a:t>
            </a:r>
            <a:r>
              <a:rPr lang="en-US" sz="2000" dirty="0">
                <a:latin typeface="Century Schoolbook" panose="02040604050505020304" pitchFamily="18" charset="0"/>
              </a:rPr>
              <a:t> </a:t>
            </a:r>
            <a:r>
              <a:rPr lang="en-US" sz="2000" dirty="0" err="1">
                <a:latin typeface="Century Schoolbook" panose="02040604050505020304" pitchFamily="18" charset="0"/>
              </a:rPr>
              <a:t>ngữ</a:t>
            </a:r>
            <a:r>
              <a:rPr lang="en-US" sz="2000" dirty="0">
                <a:latin typeface="Century Schoolbook" panose="02040604050505020304" pitchFamily="18" charset="0"/>
              </a:rPr>
              <a:t> </a:t>
            </a:r>
            <a:r>
              <a:rPr lang="en-US" sz="2000" dirty="0" err="1">
                <a:latin typeface="Century Schoolbook" panose="02040604050505020304" pitchFamily="18" charset="0"/>
              </a:rPr>
              <a:t>lập</a:t>
            </a:r>
            <a:r>
              <a:rPr lang="en-US" sz="2000" dirty="0">
                <a:latin typeface="Century Schoolbook" panose="02040604050505020304" pitchFamily="18" charset="0"/>
              </a:rPr>
              <a:t> </a:t>
            </a:r>
            <a:r>
              <a:rPr lang="en-US" sz="2000" dirty="0" err="1">
                <a:latin typeface="Century Schoolbook" panose="02040604050505020304" pitchFamily="18" charset="0"/>
              </a:rPr>
              <a:t>trình</a:t>
            </a:r>
            <a:r>
              <a:rPr lang="en-US" sz="2000" dirty="0">
                <a:latin typeface="Century Schoolbook" panose="02040604050505020304" pitchFamily="18" charset="0"/>
              </a:rPr>
              <a:t> </a:t>
            </a:r>
            <a:r>
              <a:rPr lang="en-US" sz="2000" dirty="0" err="1">
                <a:latin typeface="Century Schoolbook" panose="02040604050505020304" pitchFamily="18" charset="0"/>
              </a:rPr>
              <a:t>dựa</a:t>
            </a:r>
            <a:r>
              <a:rPr lang="en-US" sz="2000" dirty="0">
                <a:latin typeface="Century Schoolbook" panose="02040604050505020304" pitchFamily="18" charset="0"/>
              </a:rPr>
              <a:t> </a:t>
            </a:r>
            <a:r>
              <a:rPr lang="en-US" sz="2000" dirty="0" err="1">
                <a:latin typeface="Century Schoolbook" panose="02040604050505020304" pitchFamily="18" charset="0"/>
              </a:rPr>
              <a:t>trên</a:t>
            </a:r>
            <a:r>
              <a:rPr lang="en-US" sz="2000" dirty="0">
                <a:latin typeface="Century Schoolbook" panose="02040604050505020304" pitchFamily="18" charset="0"/>
              </a:rPr>
              <a:t> </a:t>
            </a:r>
            <a:r>
              <a:rPr lang="en-US" sz="2000" dirty="0" err="1">
                <a:latin typeface="Century Schoolbook" panose="02040604050505020304" pitchFamily="18" charset="0"/>
              </a:rPr>
              <a:t>văn</a:t>
            </a:r>
            <a:r>
              <a:rPr lang="en-US" sz="2000" dirty="0">
                <a:latin typeface="Century Schoolbook" panose="02040604050505020304" pitchFamily="18" charset="0"/>
              </a:rPr>
              <a:t> </a:t>
            </a:r>
            <a:r>
              <a:rPr lang="en-US" sz="2000" dirty="0" err="1">
                <a:latin typeface="Century Schoolbook" panose="02040604050505020304" pitchFamily="18" charset="0"/>
              </a:rPr>
              <a:t>bản</a:t>
            </a:r>
            <a:r>
              <a:rPr lang="en-US" sz="2000" dirty="0">
                <a:latin typeface="Century Schoolbook" panose="02040604050505020304" pitchFamily="18" charset="0"/>
              </a:rPr>
              <a:t> (scripting language) </a:t>
            </a:r>
            <a:r>
              <a:rPr lang="en-US" sz="2000" dirty="0" err="1">
                <a:latin typeface="Century Schoolbook" panose="02040604050505020304" pitchFamily="18" charset="0"/>
              </a:rPr>
              <a:t>thường</a:t>
            </a:r>
            <a:r>
              <a:rPr lang="en-US" sz="2000" dirty="0">
                <a:latin typeface="Century Schoolbook" panose="02040604050505020304" pitchFamily="18" charset="0"/>
              </a:rPr>
              <a:t> </a:t>
            </a:r>
            <a:r>
              <a:rPr lang="en-US" sz="2000" dirty="0" err="1">
                <a:latin typeface="Century Schoolbook" panose="02040604050505020304" pitchFamily="18" charset="0"/>
              </a:rPr>
              <a:t>được</a:t>
            </a:r>
            <a:r>
              <a:rPr lang="en-US" sz="2000" dirty="0">
                <a:latin typeface="Century Schoolbook" panose="02040604050505020304" pitchFamily="18" charset="0"/>
              </a:rPr>
              <a:t> </a:t>
            </a:r>
            <a:r>
              <a:rPr lang="en-US" sz="2000" dirty="0" err="1">
                <a:latin typeface="Century Schoolbook" panose="02040604050505020304" pitchFamily="18" charset="0"/>
              </a:rPr>
              <a:t>sử</a:t>
            </a:r>
            <a:r>
              <a:rPr lang="en-US" sz="2000" dirty="0">
                <a:latin typeface="Century Schoolbook" panose="02040604050505020304" pitchFamily="18" charset="0"/>
              </a:rPr>
              <a:t> </a:t>
            </a:r>
            <a:r>
              <a:rPr lang="en-US" sz="2000" dirty="0" err="1">
                <a:latin typeface="Century Schoolbook" panose="02040604050505020304" pitchFamily="18" charset="0"/>
              </a:rPr>
              <a:t>dụng</a:t>
            </a:r>
            <a:r>
              <a:rPr lang="en-US" sz="2000" dirty="0">
                <a:latin typeface="Century Schoolbook" panose="02040604050505020304" pitchFamily="18" charset="0"/>
              </a:rPr>
              <a:t> </a:t>
            </a:r>
            <a:r>
              <a:rPr lang="en-US" sz="2000" dirty="0" err="1">
                <a:latin typeface="Century Schoolbook" panose="02040604050505020304" pitchFamily="18" charset="0"/>
              </a:rPr>
              <a:t>trong</a:t>
            </a:r>
            <a:r>
              <a:rPr lang="en-US" sz="2000" dirty="0">
                <a:latin typeface="Century Schoolbook" panose="02040604050505020304" pitchFamily="18" charset="0"/>
              </a:rPr>
              <a:t> </a:t>
            </a:r>
            <a:r>
              <a:rPr lang="en-US" sz="2000" dirty="0" err="1">
                <a:latin typeface="Century Schoolbook" panose="02040604050505020304" pitchFamily="18" charset="0"/>
              </a:rPr>
              <a:t>phát</a:t>
            </a:r>
            <a:r>
              <a:rPr lang="en-US" sz="2000" dirty="0">
                <a:latin typeface="Century Schoolbook" panose="02040604050505020304" pitchFamily="18" charset="0"/>
              </a:rPr>
              <a:t> </a:t>
            </a:r>
            <a:r>
              <a:rPr lang="en-US" sz="2000" dirty="0" err="1">
                <a:latin typeface="Century Schoolbook" panose="02040604050505020304" pitchFamily="18" charset="0"/>
              </a:rPr>
              <a:t>triển</a:t>
            </a:r>
            <a:r>
              <a:rPr lang="en-US" sz="2000" dirty="0">
                <a:latin typeface="Century Schoolbook" panose="02040604050505020304" pitchFamily="18" charset="0"/>
              </a:rPr>
              <a:t> web. </a:t>
            </a:r>
            <a:r>
              <a:rPr lang="en-US" sz="2000" dirty="0" err="1">
                <a:latin typeface="Century Schoolbook" panose="02040604050505020304" pitchFamily="18" charset="0"/>
              </a:rPr>
              <a:t>Nó</a:t>
            </a:r>
            <a:r>
              <a:rPr lang="en-US" sz="2000" dirty="0">
                <a:latin typeface="Century Schoolbook" panose="02040604050505020304" pitchFamily="18" charset="0"/>
              </a:rPr>
              <a:t> </a:t>
            </a:r>
            <a:r>
              <a:rPr lang="en-US" sz="2000" dirty="0" err="1">
                <a:latin typeface="Century Schoolbook" panose="02040604050505020304" pitchFamily="18" charset="0"/>
              </a:rPr>
              <a:t>là</a:t>
            </a:r>
            <a:r>
              <a:rPr lang="en-US" sz="2000" dirty="0">
                <a:latin typeface="Century Schoolbook" panose="02040604050505020304" pitchFamily="18" charset="0"/>
              </a:rPr>
              <a:t> </a:t>
            </a:r>
            <a:r>
              <a:rPr lang="en-US" sz="2000" dirty="0" err="1">
                <a:latin typeface="Century Schoolbook" panose="02040604050505020304" pitchFamily="18" charset="0"/>
              </a:rPr>
              <a:t>một</a:t>
            </a:r>
            <a:r>
              <a:rPr lang="en-US" sz="2000" dirty="0">
                <a:latin typeface="Century Schoolbook" panose="02040604050505020304" pitchFamily="18" charset="0"/>
              </a:rPr>
              <a:t> </a:t>
            </a:r>
            <a:r>
              <a:rPr lang="en-US" sz="2000" dirty="0" err="1">
                <a:latin typeface="Century Schoolbook" panose="02040604050505020304" pitchFamily="18" charset="0"/>
              </a:rPr>
              <a:t>phần</a:t>
            </a:r>
            <a:r>
              <a:rPr lang="en-US" sz="2000" dirty="0">
                <a:latin typeface="Century Schoolbook" panose="02040604050505020304" pitchFamily="18" charset="0"/>
              </a:rPr>
              <a:t> </a:t>
            </a:r>
            <a:r>
              <a:rPr lang="en-US" sz="2000" dirty="0" err="1">
                <a:latin typeface="Century Schoolbook" panose="02040604050505020304" pitchFamily="18" charset="0"/>
              </a:rPr>
              <a:t>quan</a:t>
            </a:r>
            <a:r>
              <a:rPr lang="en-US" sz="2000" dirty="0">
                <a:latin typeface="Century Schoolbook" panose="02040604050505020304" pitchFamily="18" charset="0"/>
              </a:rPr>
              <a:t> </a:t>
            </a:r>
            <a:r>
              <a:rPr lang="en-US" sz="2000" dirty="0" err="1">
                <a:latin typeface="Century Schoolbook" panose="02040604050505020304" pitchFamily="18" charset="0"/>
              </a:rPr>
              <a:t>trọng</a:t>
            </a:r>
            <a:r>
              <a:rPr lang="en-US" sz="2000" dirty="0">
                <a:latin typeface="Century Schoolbook" panose="02040604050505020304" pitchFamily="18" charset="0"/>
              </a:rPr>
              <a:t> </a:t>
            </a:r>
            <a:r>
              <a:rPr lang="en-US" sz="2000" dirty="0" err="1">
                <a:latin typeface="Century Schoolbook" panose="02040604050505020304" pitchFamily="18" charset="0"/>
              </a:rPr>
              <a:t>của</a:t>
            </a:r>
            <a:r>
              <a:rPr lang="en-US" sz="2000" dirty="0">
                <a:latin typeface="Century Schoolbook" panose="02040604050505020304" pitchFamily="18" charset="0"/>
              </a:rPr>
              <a:t> </a:t>
            </a:r>
            <a:r>
              <a:rPr lang="en-US" sz="2000" dirty="0" err="1">
                <a:latin typeface="Century Schoolbook" panose="02040604050505020304" pitchFamily="18" charset="0"/>
              </a:rPr>
              <a:t>các</a:t>
            </a:r>
            <a:r>
              <a:rPr lang="en-US" sz="2000" dirty="0">
                <a:latin typeface="Century Schoolbook" panose="02040604050505020304" pitchFamily="18" charset="0"/>
              </a:rPr>
              <a:t> </a:t>
            </a:r>
            <a:r>
              <a:rPr lang="en-US" sz="2000" dirty="0" err="1">
                <a:latin typeface="Century Schoolbook" panose="02040604050505020304" pitchFamily="18" charset="0"/>
              </a:rPr>
              <a:t>ứng</a:t>
            </a:r>
            <a:r>
              <a:rPr lang="en-US" sz="2000" dirty="0">
                <a:latin typeface="Century Schoolbook" panose="02040604050505020304" pitchFamily="18" charset="0"/>
              </a:rPr>
              <a:t> </a:t>
            </a:r>
            <a:r>
              <a:rPr lang="en-US" sz="2000" dirty="0" err="1">
                <a:latin typeface="Century Schoolbook" panose="02040604050505020304" pitchFamily="18" charset="0"/>
              </a:rPr>
              <a:t>dụng</a:t>
            </a:r>
            <a:r>
              <a:rPr lang="en-US" sz="2000" dirty="0">
                <a:latin typeface="Century Schoolbook" panose="02040604050505020304" pitchFamily="18" charset="0"/>
              </a:rPr>
              <a:t> web </a:t>
            </a:r>
            <a:r>
              <a:rPr lang="en-US" sz="2000" dirty="0" err="1">
                <a:latin typeface="Century Schoolbook" panose="02040604050505020304" pitchFamily="18" charset="0"/>
              </a:rPr>
              <a:t>hiện</a:t>
            </a:r>
            <a:r>
              <a:rPr lang="en-US" sz="2000" dirty="0">
                <a:latin typeface="Century Schoolbook" panose="02040604050505020304" pitchFamily="18" charset="0"/>
              </a:rPr>
              <a:t> </a:t>
            </a:r>
            <a:r>
              <a:rPr lang="en-US" sz="2000" dirty="0" err="1">
                <a:latin typeface="Century Schoolbook" panose="02040604050505020304" pitchFamily="18" charset="0"/>
              </a:rPr>
              <a:t>đại</a:t>
            </a:r>
            <a:r>
              <a:rPr lang="en-US" sz="2000" dirty="0">
                <a:latin typeface="Century Schoolbook" panose="02040604050505020304" pitchFamily="18" charset="0"/>
              </a:rPr>
              <a:t> </a:t>
            </a:r>
            <a:r>
              <a:rPr lang="en-US" sz="2000" dirty="0" err="1">
                <a:latin typeface="Century Schoolbook" panose="02040604050505020304" pitchFamily="18" charset="0"/>
              </a:rPr>
              <a:t>và</a:t>
            </a:r>
            <a:r>
              <a:rPr lang="en-US" sz="2000" dirty="0">
                <a:latin typeface="Century Schoolbook" panose="02040604050505020304" pitchFamily="18" charset="0"/>
              </a:rPr>
              <a:t> </a:t>
            </a:r>
            <a:r>
              <a:rPr lang="en-US" sz="2000" dirty="0" err="1">
                <a:latin typeface="Century Schoolbook" panose="02040604050505020304" pitchFamily="18" charset="0"/>
              </a:rPr>
              <a:t>cho</a:t>
            </a:r>
            <a:r>
              <a:rPr lang="en-US" sz="2000" dirty="0">
                <a:latin typeface="Century Schoolbook" panose="02040604050505020304" pitchFamily="18" charset="0"/>
              </a:rPr>
              <a:t> </a:t>
            </a:r>
            <a:r>
              <a:rPr lang="en-US" sz="2000" dirty="0" err="1">
                <a:latin typeface="Century Schoolbook" panose="02040604050505020304" pitchFamily="18" charset="0"/>
              </a:rPr>
              <a:t>phép</a:t>
            </a:r>
            <a:r>
              <a:rPr lang="en-US" sz="2000" dirty="0">
                <a:latin typeface="Century Schoolbook" panose="02040604050505020304" pitchFamily="18" charset="0"/>
              </a:rPr>
              <a:t> </a:t>
            </a:r>
            <a:r>
              <a:rPr lang="en-US" sz="2000" dirty="0" err="1">
                <a:latin typeface="Century Schoolbook" panose="02040604050505020304" pitchFamily="18" charset="0"/>
              </a:rPr>
              <a:t>thêm</a:t>
            </a:r>
            <a:r>
              <a:rPr lang="en-US" sz="2000" dirty="0">
                <a:latin typeface="Century Schoolbook" panose="02040604050505020304" pitchFamily="18" charset="0"/>
              </a:rPr>
              <a:t> </a:t>
            </a:r>
            <a:r>
              <a:rPr lang="en-US" sz="2000" dirty="0" err="1">
                <a:latin typeface="Century Schoolbook" panose="02040604050505020304" pitchFamily="18" charset="0"/>
              </a:rPr>
              <a:t>tính</a:t>
            </a:r>
            <a:r>
              <a:rPr lang="en-US" sz="2000" dirty="0">
                <a:latin typeface="Century Schoolbook" panose="02040604050505020304" pitchFamily="18" charset="0"/>
              </a:rPr>
              <a:t> </a:t>
            </a:r>
            <a:r>
              <a:rPr lang="en-US" sz="2000" dirty="0" err="1">
                <a:latin typeface="Century Schoolbook" panose="02040604050505020304" pitchFamily="18" charset="0"/>
              </a:rPr>
              <a:t>năng</a:t>
            </a:r>
            <a:r>
              <a:rPr lang="en-US" sz="2000" dirty="0">
                <a:latin typeface="Century Schoolbook" panose="02040604050505020304" pitchFamily="18" charset="0"/>
              </a:rPr>
              <a:t> </a:t>
            </a:r>
            <a:r>
              <a:rPr lang="en-US" sz="2000" dirty="0" err="1">
                <a:latin typeface="Century Schoolbook" panose="02040604050505020304" pitchFamily="18" charset="0"/>
              </a:rPr>
              <a:t>tương</a:t>
            </a:r>
            <a:r>
              <a:rPr lang="en-US" sz="2000" dirty="0">
                <a:latin typeface="Century Schoolbook" panose="02040604050505020304" pitchFamily="18" charset="0"/>
              </a:rPr>
              <a:t> </a:t>
            </a:r>
            <a:r>
              <a:rPr lang="en-US" sz="2000" dirty="0" err="1">
                <a:latin typeface="Century Schoolbook" panose="02040604050505020304" pitchFamily="18" charset="0"/>
              </a:rPr>
              <a:t>tác</a:t>
            </a:r>
            <a:r>
              <a:rPr lang="en-US" sz="2000" dirty="0">
                <a:latin typeface="Century Schoolbook" panose="02040604050505020304" pitchFamily="18" charset="0"/>
              </a:rPr>
              <a:t> </a:t>
            </a:r>
            <a:r>
              <a:rPr lang="en-US" sz="2000" dirty="0" err="1">
                <a:latin typeface="Century Schoolbook" panose="02040604050505020304" pitchFamily="18" charset="0"/>
              </a:rPr>
              <a:t>vào</a:t>
            </a:r>
            <a:r>
              <a:rPr lang="en-US" sz="2000" dirty="0">
                <a:latin typeface="Century Schoolbook" panose="02040604050505020304" pitchFamily="18" charset="0"/>
              </a:rPr>
              <a:t> </a:t>
            </a:r>
            <a:r>
              <a:rPr lang="en-US" sz="2000" dirty="0" err="1">
                <a:latin typeface="Century Schoolbook" panose="02040604050505020304" pitchFamily="18" charset="0"/>
              </a:rPr>
              <a:t>các</a:t>
            </a:r>
            <a:r>
              <a:rPr lang="en-US" sz="2000" dirty="0">
                <a:latin typeface="Century Schoolbook" panose="02040604050505020304" pitchFamily="18" charset="0"/>
              </a:rPr>
              <a:t> </a:t>
            </a:r>
            <a:r>
              <a:rPr lang="en-US" sz="2000" dirty="0" err="1">
                <a:latin typeface="Century Schoolbook" panose="02040604050505020304" pitchFamily="18" charset="0"/>
              </a:rPr>
              <a:t>trang</a:t>
            </a:r>
            <a:r>
              <a:rPr lang="en-US" sz="2000" dirty="0">
                <a:latin typeface="Century Schoolbook" panose="02040604050505020304" pitchFamily="18" charset="0"/>
              </a:rPr>
              <a:t> web.</a:t>
            </a:r>
          </a:p>
        </p:txBody>
      </p:sp>
      <p:sp>
        <p:nvSpPr>
          <p:cNvPr id="5769" name="Google Shape;5769;p38"/>
          <p:cNvSpPr/>
          <p:nvPr/>
        </p:nvSpPr>
        <p:spPr>
          <a:xfrm rot="-2697215">
            <a:off x="732451" y="40204"/>
            <a:ext cx="1309491" cy="41365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66"/>
                                        </p:tgtEl>
                                        <p:attrNameLst>
                                          <p:attrName>style.visibility</p:attrName>
                                        </p:attrNameLst>
                                      </p:cBhvr>
                                      <p:to>
                                        <p:strVal val="visible"/>
                                      </p:to>
                                    </p:set>
                                    <p:animEffect transition="in" filter="fade">
                                      <p:cBhvr>
                                        <p:cTn id="7" dur="500"/>
                                        <p:tgtEl>
                                          <p:spTgt spid="57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67"/>
                                        </p:tgtEl>
                                        <p:attrNameLst>
                                          <p:attrName>style.visibility</p:attrName>
                                        </p:attrNameLst>
                                      </p:cBhvr>
                                      <p:to>
                                        <p:strVal val="visible"/>
                                      </p:to>
                                    </p:set>
                                    <p:animEffect transition="in" filter="fade">
                                      <p:cBhvr>
                                        <p:cTn id="10" dur="500"/>
                                        <p:tgtEl>
                                          <p:spTgt spid="57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68">
                                            <p:txEl>
                                              <p:pRg st="0" end="0"/>
                                            </p:txEl>
                                          </p:spTgt>
                                        </p:tgtEl>
                                        <p:attrNameLst>
                                          <p:attrName>style.visibility</p:attrName>
                                        </p:attrNameLst>
                                      </p:cBhvr>
                                      <p:to>
                                        <p:strVal val="visible"/>
                                      </p:to>
                                    </p:set>
                                    <p:animEffect transition="in" filter="fade">
                                      <p:cBhvr>
                                        <p:cTn id="13" dur="500"/>
                                        <p:tgtEl>
                                          <p:spTgt spid="576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69"/>
                                        </p:tgtEl>
                                        <p:attrNameLst>
                                          <p:attrName>style.visibility</p:attrName>
                                        </p:attrNameLst>
                                      </p:cBhvr>
                                      <p:to>
                                        <p:strVal val="visible"/>
                                      </p:to>
                                    </p:set>
                                    <p:animEffect transition="in" filter="fade">
                                      <p:cBhvr>
                                        <p:cTn id="16" dur="500"/>
                                        <p:tgtEl>
                                          <p:spTgt spid="5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7" grpId="0"/>
      <p:bldP spid="5768" grpId="0" build="p"/>
      <p:bldP spid="57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7"/>
        <p:cNvGrpSpPr/>
        <p:nvPr/>
      </p:nvGrpSpPr>
      <p:grpSpPr>
        <a:xfrm>
          <a:off x="0" y="0"/>
          <a:ext cx="0" cy="0"/>
          <a:chOff x="0" y="0"/>
          <a:chExt cx="0" cy="0"/>
        </a:xfrm>
      </p:grpSpPr>
      <p:sp>
        <p:nvSpPr>
          <p:cNvPr id="4412" name="Google Shape;4412;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600" dirty="0">
                <a:latin typeface="Century Schoolbook" panose="02040604050505020304" pitchFamily="18" charset="0"/>
              </a:rPr>
              <a:t>Ư</a:t>
            </a:r>
            <a:r>
              <a:rPr lang="en" sz="3600" dirty="0">
                <a:latin typeface="Century Schoolbook" panose="02040604050505020304" pitchFamily="18" charset="0"/>
              </a:rPr>
              <a:t>u nhược điểm của JavaScript</a:t>
            </a:r>
            <a:endParaRPr sz="3600" dirty="0">
              <a:latin typeface="Century Schoolbook" panose="02040604050505020304" pitchFamily="18" charset="0"/>
            </a:endParaRPr>
          </a:p>
        </p:txBody>
      </p:sp>
      <p:sp>
        <p:nvSpPr>
          <p:cNvPr id="4425" name="Google Shape;4425;p31"/>
          <p:cNvSpPr/>
          <p:nvPr/>
        </p:nvSpPr>
        <p:spPr>
          <a:xfrm rot="-2697141">
            <a:off x="72354" y="4035529"/>
            <a:ext cx="765161" cy="2418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6" name="Google Shape;4426;p31"/>
          <p:cNvPicPr preferRelativeResize="0"/>
          <p:nvPr/>
        </p:nvPicPr>
        <p:blipFill>
          <a:blip r:embed="rId3">
            <a:alphaModFix/>
          </a:blip>
          <a:stretch>
            <a:fillRect/>
          </a:stretch>
        </p:blipFill>
        <p:spPr>
          <a:xfrm rot="1097102">
            <a:off x="7385418" y="4261493"/>
            <a:ext cx="3248087" cy="2565751"/>
          </a:xfrm>
          <a:prstGeom prst="rect">
            <a:avLst/>
          </a:prstGeom>
          <a:noFill/>
          <a:ln>
            <a:noFill/>
          </a:ln>
          <a:effectLst>
            <a:outerShdw blurRad="57150" dist="19050" dir="5400000" algn="bl" rotWithShape="0">
              <a:srgbClr val="000000">
                <a:alpha val="18000"/>
              </a:srgbClr>
            </a:outerShdw>
          </a:effectLst>
        </p:spPr>
      </p:pic>
      <p:sp>
        <p:nvSpPr>
          <p:cNvPr id="4427" name="Google Shape;4427;p31"/>
          <p:cNvSpPr/>
          <p:nvPr/>
        </p:nvSpPr>
        <p:spPr>
          <a:xfrm rot="-2697141">
            <a:off x="72354" y="4035529"/>
            <a:ext cx="765161" cy="24183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8" name="Google Shape;4428;p31"/>
          <p:cNvPicPr preferRelativeResize="0"/>
          <p:nvPr/>
        </p:nvPicPr>
        <p:blipFill>
          <a:blip r:embed="rId4">
            <a:alphaModFix/>
          </a:blip>
          <a:stretch>
            <a:fillRect/>
          </a:stretch>
        </p:blipFill>
        <p:spPr>
          <a:xfrm rot="-765686">
            <a:off x="8095575" y="-102875"/>
            <a:ext cx="2528499" cy="1884351"/>
          </a:xfrm>
          <a:prstGeom prst="rect">
            <a:avLst/>
          </a:prstGeom>
          <a:noFill/>
          <a:ln>
            <a:noFill/>
          </a:ln>
          <a:effectLst>
            <a:outerShdw blurRad="57150" dist="19050" dir="5400000" algn="bl" rotWithShape="0">
              <a:srgbClr val="000000">
                <a:alpha val="18000"/>
              </a:srgbClr>
            </a:outerShdw>
          </a:effectLst>
        </p:spPr>
      </p:pic>
      <p:sp>
        <p:nvSpPr>
          <p:cNvPr id="4429" name="Google Shape;4429;p31"/>
          <p:cNvSpPr/>
          <p:nvPr/>
        </p:nvSpPr>
        <p:spPr>
          <a:xfrm rot="-782706">
            <a:off x="7936089" y="9987"/>
            <a:ext cx="765557" cy="2414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30" name="Google Shape;4430;p31"/>
          <p:cNvPicPr preferRelativeResize="0"/>
          <p:nvPr/>
        </p:nvPicPr>
        <p:blipFill rotWithShape="1">
          <a:blip r:embed="rId5">
            <a:alphaModFix/>
          </a:blip>
          <a:srcRect t="79" b="89"/>
          <a:stretch/>
        </p:blipFill>
        <p:spPr>
          <a:xfrm>
            <a:off x="194050" y="199600"/>
            <a:ext cx="712500" cy="661209"/>
          </a:xfrm>
          <a:prstGeom prst="rect">
            <a:avLst/>
          </a:prstGeom>
          <a:noFill/>
          <a:ln>
            <a:noFill/>
          </a:ln>
        </p:spPr>
      </p:pic>
      <p:graphicFrame>
        <p:nvGraphicFramePr>
          <p:cNvPr id="9" name="Table 8">
            <a:extLst>
              <a:ext uri="{FF2B5EF4-FFF2-40B4-BE49-F238E27FC236}">
                <a16:creationId xmlns:a16="http://schemas.microsoft.com/office/drawing/2014/main" id="{D4DCE4FC-BF0C-FE82-7D53-C13086D21C2E}"/>
              </a:ext>
            </a:extLst>
          </p:cNvPr>
          <p:cNvGraphicFramePr>
            <a:graphicFrameLocks noGrp="1"/>
          </p:cNvGraphicFramePr>
          <p:nvPr>
            <p:extLst>
              <p:ext uri="{D42A27DB-BD31-4B8C-83A1-F6EECF244321}">
                <p14:modId xmlns:p14="http://schemas.microsoft.com/office/powerpoint/2010/main" val="1220533776"/>
              </p:ext>
            </p:extLst>
          </p:nvPr>
        </p:nvGraphicFramePr>
        <p:xfrm>
          <a:off x="2569529" y="1380663"/>
          <a:ext cx="4004892" cy="2590800"/>
        </p:xfrm>
        <a:graphic>
          <a:graphicData uri="http://schemas.openxmlformats.org/drawingml/2006/table">
            <a:tbl>
              <a:tblPr>
                <a:tableStyleId>{9DCAF9ED-07DC-4A11-8D7F-57B35C25682E}</a:tableStyleId>
              </a:tblPr>
              <a:tblGrid>
                <a:gridCol w="2002446">
                  <a:extLst>
                    <a:ext uri="{9D8B030D-6E8A-4147-A177-3AD203B41FA5}">
                      <a16:colId xmlns:a16="http://schemas.microsoft.com/office/drawing/2014/main" val="928869874"/>
                    </a:ext>
                  </a:extLst>
                </a:gridCol>
                <a:gridCol w="2002446">
                  <a:extLst>
                    <a:ext uri="{9D8B030D-6E8A-4147-A177-3AD203B41FA5}">
                      <a16:colId xmlns:a16="http://schemas.microsoft.com/office/drawing/2014/main" val="3178668955"/>
                    </a:ext>
                  </a:extLst>
                </a:gridCol>
              </a:tblGrid>
              <a:tr h="0">
                <a:tc>
                  <a:txBody>
                    <a:bodyPr/>
                    <a:lstStyle/>
                    <a:p>
                      <a:pPr algn="ctr"/>
                      <a:r>
                        <a:rPr lang="vi-VN" b="0" dirty="0">
                          <a:effectLst/>
                        </a:rPr>
                        <a:t>Ưu điểm</a:t>
                      </a:r>
                      <a:endParaRPr lang="vi-VN" b="0" dirty="0">
                        <a:effectLst/>
                        <a:latin typeface="Google Sans"/>
                      </a:endParaRPr>
                    </a:p>
                  </a:txBody>
                  <a:tcPr anchor="ctr"/>
                </a:tc>
                <a:tc>
                  <a:txBody>
                    <a:bodyPr/>
                    <a:lstStyle/>
                    <a:p>
                      <a:pPr algn="ctr"/>
                      <a:r>
                        <a:rPr lang="vi-VN" b="0" dirty="0">
                          <a:effectLst/>
                        </a:rPr>
                        <a:t>Nhược điểm</a:t>
                      </a:r>
                      <a:endParaRPr lang="vi-VN" b="0" dirty="0">
                        <a:effectLst/>
                        <a:latin typeface="Google Sans"/>
                      </a:endParaRPr>
                    </a:p>
                  </a:txBody>
                  <a:tcPr anchor="ctr"/>
                </a:tc>
                <a:extLst>
                  <a:ext uri="{0D108BD9-81ED-4DB2-BD59-A6C34878D82A}">
                    <a16:rowId xmlns:a16="http://schemas.microsoft.com/office/drawing/2014/main" val="241456125"/>
                  </a:ext>
                </a:extLst>
              </a:tr>
              <a:tr h="0">
                <a:tc>
                  <a:txBody>
                    <a:bodyPr/>
                    <a:lstStyle/>
                    <a:p>
                      <a:r>
                        <a:rPr lang="en-US" b="0" dirty="0" err="1">
                          <a:effectLst/>
                        </a:rPr>
                        <a:t>Dễ</a:t>
                      </a:r>
                      <a:r>
                        <a:rPr lang="en-US" b="0" dirty="0">
                          <a:effectLst/>
                        </a:rPr>
                        <a:t> </a:t>
                      </a:r>
                      <a:r>
                        <a:rPr lang="en-US" b="0" dirty="0" err="1">
                          <a:effectLst/>
                        </a:rPr>
                        <a:t>học</a:t>
                      </a:r>
                      <a:endParaRPr lang="en-US" b="0" dirty="0">
                        <a:effectLst/>
                        <a:latin typeface="Google Sans"/>
                      </a:endParaRPr>
                    </a:p>
                  </a:txBody>
                  <a:tcPr marL="152400" marR="152400" marT="152400" marB="152400" anchor="ctr"/>
                </a:tc>
                <a:tc>
                  <a:txBody>
                    <a:bodyPr/>
                    <a:lstStyle/>
                    <a:p>
                      <a:r>
                        <a:rPr lang="en-US" b="0" dirty="0" err="1">
                          <a:effectLst/>
                        </a:rPr>
                        <a:t>Có</a:t>
                      </a:r>
                      <a:r>
                        <a:rPr lang="en-US" b="0" dirty="0">
                          <a:effectLst/>
                        </a:rPr>
                        <a:t> </a:t>
                      </a:r>
                      <a:r>
                        <a:rPr lang="en-US" b="0" dirty="0" err="1">
                          <a:effectLst/>
                        </a:rPr>
                        <a:t>thể</a:t>
                      </a:r>
                      <a:r>
                        <a:rPr lang="en-US" b="0" dirty="0">
                          <a:effectLst/>
                        </a:rPr>
                        <a:t> </a:t>
                      </a:r>
                      <a:r>
                        <a:rPr lang="en-US" b="0" dirty="0" err="1">
                          <a:effectLst/>
                        </a:rPr>
                        <a:t>khó</a:t>
                      </a:r>
                      <a:r>
                        <a:rPr lang="en-US" b="0" dirty="0">
                          <a:effectLst/>
                        </a:rPr>
                        <a:t> </a:t>
                      </a:r>
                      <a:r>
                        <a:rPr lang="en-US" b="0" dirty="0" err="1">
                          <a:effectLst/>
                        </a:rPr>
                        <a:t>bảo</a:t>
                      </a:r>
                      <a:r>
                        <a:rPr lang="en-US" b="0" dirty="0">
                          <a:effectLst/>
                        </a:rPr>
                        <a:t> </a:t>
                      </a:r>
                      <a:r>
                        <a:rPr lang="en-US" b="0" dirty="0" err="1">
                          <a:effectLst/>
                        </a:rPr>
                        <a:t>mật</a:t>
                      </a:r>
                      <a:endParaRPr lang="en-US" b="0" dirty="0">
                        <a:effectLst/>
                        <a:latin typeface="Google Sans"/>
                      </a:endParaRPr>
                    </a:p>
                  </a:txBody>
                  <a:tcPr marL="152400" marR="152400" marT="152400" marB="152400" anchor="ctr"/>
                </a:tc>
                <a:extLst>
                  <a:ext uri="{0D108BD9-81ED-4DB2-BD59-A6C34878D82A}">
                    <a16:rowId xmlns:a16="http://schemas.microsoft.com/office/drawing/2014/main" val="316024486"/>
                  </a:ext>
                </a:extLst>
              </a:tr>
              <a:tr h="0">
                <a:tc>
                  <a:txBody>
                    <a:bodyPr/>
                    <a:lstStyle/>
                    <a:p>
                      <a:r>
                        <a:rPr lang="en-US" b="0">
                          <a:effectLst/>
                        </a:rPr>
                        <a:t>Linh hoạt</a:t>
                      </a:r>
                      <a:endParaRPr lang="en-US" b="0">
                        <a:effectLst/>
                        <a:latin typeface="Google Sans"/>
                      </a:endParaRPr>
                    </a:p>
                  </a:txBody>
                  <a:tcPr marL="152400" marR="152400" marT="152400" marB="152400" anchor="ctr"/>
                </a:tc>
                <a:tc>
                  <a:txBody>
                    <a:bodyPr/>
                    <a:lstStyle/>
                    <a:p>
                      <a:r>
                        <a:rPr lang="en-US" b="0" dirty="0" err="1">
                          <a:effectLst/>
                        </a:rPr>
                        <a:t>Tốc</a:t>
                      </a:r>
                      <a:r>
                        <a:rPr lang="en-US" b="0" dirty="0">
                          <a:effectLst/>
                        </a:rPr>
                        <a:t> </a:t>
                      </a:r>
                      <a:r>
                        <a:rPr lang="en-US" b="0" dirty="0" err="1">
                          <a:effectLst/>
                        </a:rPr>
                        <a:t>độ</a:t>
                      </a:r>
                      <a:r>
                        <a:rPr lang="en-US" b="0" dirty="0">
                          <a:effectLst/>
                        </a:rPr>
                        <a:t> </a:t>
                      </a:r>
                      <a:r>
                        <a:rPr lang="en-US" b="0" dirty="0" err="1">
                          <a:effectLst/>
                        </a:rPr>
                        <a:t>có</a:t>
                      </a:r>
                      <a:r>
                        <a:rPr lang="en-US" b="0" dirty="0">
                          <a:effectLst/>
                        </a:rPr>
                        <a:t> </a:t>
                      </a:r>
                      <a:r>
                        <a:rPr lang="en-US" b="0" dirty="0" err="1">
                          <a:effectLst/>
                        </a:rPr>
                        <a:t>thể</a:t>
                      </a:r>
                      <a:r>
                        <a:rPr lang="en-US" b="0" dirty="0">
                          <a:effectLst/>
                        </a:rPr>
                        <a:t> </a:t>
                      </a:r>
                      <a:r>
                        <a:rPr lang="en-US" b="0" dirty="0" err="1">
                          <a:effectLst/>
                        </a:rPr>
                        <a:t>chậm</a:t>
                      </a:r>
                      <a:endParaRPr lang="en-US" b="0" dirty="0">
                        <a:effectLst/>
                        <a:latin typeface="Google Sans"/>
                      </a:endParaRPr>
                    </a:p>
                  </a:txBody>
                  <a:tcPr marL="152400" marR="152400" marT="152400" marB="152400" anchor="ctr"/>
                </a:tc>
                <a:extLst>
                  <a:ext uri="{0D108BD9-81ED-4DB2-BD59-A6C34878D82A}">
                    <a16:rowId xmlns:a16="http://schemas.microsoft.com/office/drawing/2014/main" val="309173685"/>
                  </a:ext>
                </a:extLst>
              </a:tr>
              <a:tr h="0">
                <a:tc>
                  <a:txBody>
                    <a:bodyPr/>
                    <a:lstStyle/>
                    <a:p>
                      <a:r>
                        <a:rPr lang="en-US" b="0">
                          <a:effectLst/>
                        </a:rPr>
                        <a:t>Mở</a:t>
                      </a:r>
                      <a:endParaRPr lang="en-US" b="0">
                        <a:effectLst/>
                        <a:latin typeface="Google Sans"/>
                      </a:endParaRPr>
                    </a:p>
                  </a:txBody>
                  <a:tcPr marL="152400" marR="152400" marT="152400" marB="152400" anchor="ctr"/>
                </a:tc>
                <a:tc>
                  <a:txBody>
                    <a:bodyPr/>
                    <a:lstStyle/>
                    <a:p>
                      <a:r>
                        <a:rPr lang="en-US" b="0">
                          <a:effectLst/>
                        </a:rPr>
                        <a:t>Có thể khó debug</a:t>
                      </a:r>
                      <a:endParaRPr lang="en-US" b="0">
                        <a:effectLst/>
                        <a:latin typeface="Google Sans"/>
                      </a:endParaRPr>
                    </a:p>
                  </a:txBody>
                  <a:tcPr marL="152400" marR="152400" marT="152400" marB="152400" anchor="ctr"/>
                </a:tc>
                <a:extLst>
                  <a:ext uri="{0D108BD9-81ED-4DB2-BD59-A6C34878D82A}">
                    <a16:rowId xmlns:a16="http://schemas.microsoft.com/office/drawing/2014/main" val="251185389"/>
                  </a:ext>
                </a:extLst>
              </a:tr>
              <a:tr h="0">
                <a:tc>
                  <a:txBody>
                    <a:bodyPr/>
                    <a:lstStyle/>
                    <a:p>
                      <a:r>
                        <a:rPr lang="vi-VN" b="0">
                          <a:effectLst/>
                        </a:rPr>
                        <a:t>Tương thích</a:t>
                      </a:r>
                      <a:endParaRPr lang="vi-VN" b="0">
                        <a:effectLst/>
                        <a:latin typeface="Google Sans"/>
                      </a:endParaRPr>
                    </a:p>
                  </a:txBody>
                  <a:tcPr marL="152400" marR="152400" marT="152400" marB="152400" anchor="ctr"/>
                </a:tc>
                <a:tc>
                  <a:txBody>
                    <a:bodyPr/>
                    <a:lstStyle/>
                    <a:p>
                      <a:r>
                        <a:rPr lang="en-US" b="0" dirty="0" err="1">
                          <a:effectLst/>
                        </a:rPr>
                        <a:t>Có</a:t>
                      </a:r>
                      <a:r>
                        <a:rPr lang="en-US" b="0" dirty="0">
                          <a:effectLst/>
                        </a:rPr>
                        <a:t> </a:t>
                      </a:r>
                      <a:r>
                        <a:rPr lang="en-US" b="0" dirty="0" err="1">
                          <a:effectLst/>
                        </a:rPr>
                        <a:t>thể</a:t>
                      </a:r>
                      <a:r>
                        <a:rPr lang="en-US" b="0" dirty="0">
                          <a:effectLst/>
                        </a:rPr>
                        <a:t> </a:t>
                      </a:r>
                      <a:r>
                        <a:rPr lang="en-US" b="0" dirty="0" err="1">
                          <a:effectLst/>
                        </a:rPr>
                        <a:t>dễ</a:t>
                      </a:r>
                      <a:r>
                        <a:rPr lang="en-US" b="0" dirty="0">
                          <a:effectLst/>
                        </a:rPr>
                        <a:t> </a:t>
                      </a:r>
                      <a:r>
                        <a:rPr lang="en-US" b="0" dirty="0" err="1">
                          <a:effectLst/>
                        </a:rPr>
                        <a:t>bị</a:t>
                      </a:r>
                      <a:r>
                        <a:rPr lang="en-US" b="0" dirty="0">
                          <a:effectLst/>
                        </a:rPr>
                        <a:t> </a:t>
                      </a:r>
                      <a:r>
                        <a:rPr lang="en-US" b="0" dirty="0" err="1">
                          <a:effectLst/>
                        </a:rPr>
                        <a:t>lạm</a:t>
                      </a:r>
                      <a:r>
                        <a:rPr lang="en-US" b="0" dirty="0">
                          <a:effectLst/>
                        </a:rPr>
                        <a:t> </a:t>
                      </a:r>
                      <a:r>
                        <a:rPr lang="en-US" b="0" dirty="0" err="1">
                          <a:effectLst/>
                        </a:rPr>
                        <a:t>dụng</a:t>
                      </a:r>
                      <a:endParaRPr lang="en-US" b="0" dirty="0">
                        <a:effectLst/>
                        <a:latin typeface="Google Sans"/>
                      </a:endParaRPr>
                    </a:p>
                  </a:txBody>
                  <a:tcPr marL="152400" marR="152400" marT="152400" marB="152400" anchor="ctr"/>
                </a:tc>
                <a:extLst>
                  <a:ext uri="{0D108BD9-81ED-4DB2-BD59-A6C34878D82A}">
                    <a16:rowId xmlns:a16="http://schemas.microsoft.com/office/drawing/2014/main" val="3235100358"/>
                  </a:ext>
                </a:extLst>
              </a:tr>
            </a:tbl>
          </a:graphicData>
        </a:graphic>
      </p:graphicFrame>
    </p:spTree>
    <p:extLst>
      <p:ext uri="{BB962C8B-B14F-4D97-AF65-F5344CB8AC3E}">
        <p14:creationId xmlns:p14="http://schemas.microsoft.com/office/powerpoint/2010/main" val="3635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12"/>
                                        </p:tgtEl>
                                        <p:attrNameLst>
                                          <p:attrName>style.visibility</p:attrName>
                                        </p:attrNameLst>
                                      </p:cBhvr>
                                      <p:to>
                                        <p:strVal val="visible"/>
                                      </p:to>
                                    </p:set>
                                    <p:animEffect transition="in" filter="fade">
                                      <p:cBhvr>
                                        <p:cTn id="7" dur="500"/>
                                        <p:tgtEl>
                                          <p:spTgt spid="44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25"/>
                                        </p:tgtEl>
                                        <p:attrNameLst>
                                          <p:attrName>style.visibility</p:attrName>
                                        </p:attrNameLst>
                                      </p:cBhvr>
                                      <p:to>
                                        <p:strVal val="visible"/>
                                      </p:to>
                                    </p:set>
                                    <p:animEffect transition="in" filter="fade">
                                      <p:cBhvr>
                                        <p:cTn id="10" dur="500"/>
                                        <p:tgtEl>
                                          <p:spTgt spid="4425"/>
                                        </p:tgtEl>
                                      </p:cBhvr>
                                    </p:animEffect>
                                  </p:childTnLst>
                                </p:cTn>
                              </p:par>
                              <p:par>
                                <p:cTn id="11" presetID="10" presetClass="entr" presetSubtype="0" fill="hold" nodeType="withEffect">
                                  <p:stCondLst>
                                    <p:cond delay="0"/>
                                  </p:stCondLst>
                                  <p:childTnLst>
                                    <p:set>
                                      <p:cBhvr>
                                        <p:cTn id="12" dur="1" fill="hold">
                                          <p:stCondLst>
                                            <p:cond delay="0"/>
                                          </p:stCondLst>
                                        </p:cTn>
                                        <p:tgtEl>
                                          <p:spTgt spid="4426"/>
                                        </p:tgtEl>
                                        <p:attrNameLst>
                                          <p:attrName>style.visibility</p:attrName>
                                        </p:attrNameLst>
                                      </p:cBhvr>
                                      <p:to>
                                        <p:strVal val="visible"/>
                                      </p:to>
                                    </p:set>
                                    <p:animEffect transition="in" filter="fade">
                                      <p:cBhvr>
                                        <p:cTn id="13" dur="500"/>
                                        <p:tgtEl>
                                          <p:spTgt spid="44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27"/>
                                        </p:tgtEl>
                                        <p:attrNameLst>
                                          <p:attrName>style.visibility</p:attrName>
                                        </p:attrNameLst>
                                      </p:cBhvr>
                                      <p:to>
                                        <p:strVal val="visible"/>
                                      </p:to>
                                    </p:set>
                                    <p:animEffect transition="in" filter="fade">
                                      <p:cBhvr>
                                        <p:cTn id="16" dur="500"/>
                                        <p:tgtEl>
                                          <p:spTgt spid="4427"/>
                                        </p:tgtEl>
                                      </p:cBhvr>
                                    </p:animEffect>
                                  </p:childTnLst>
                                </p:cTn>
                              </p:par>
                              <p:par>
                                <p:cTn id="17" presetID="10" presetClass="entr" presetSubtype="0" fill="hold" nodeType="withEffect">
                                  <p:stCondLst>
                                    <p:cond delay="0"/>
                                  </p:stCondLst>
                                  <p:childTnLst>
                                    <p:set>
                                      <p:cBhvr>
                                        <p:cTn id="18" dur="1" fill="hold">
                                          <p:stCondLst>
                                            <p:cond delay="0"/>
                                          </p:stCondLst>
                                        </p:cTn>
                                        <p:tgtEl>
                                          <p:spTgt spid="4428"/>
                                        </p:tgtEl>
                                        <p:attrNameLst>
                                          <p:attrName>style.visibility</p:attrName>
                                        </p:attrNameLst>
                                      </p:cBhvr>
                                      <p:to>
                                        <p:strVal val="visible"/>
                                      </p:to>
                                    </p:set>
                                    <p:animEffect transition="in" filter="fade">
                                      <p:cBhvr>
                                        <p:cTn id="19" dur="500"/>
                                        <p:tgtEl>
                                          <p:spTgt spid="44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29"/>
                                        </p:tgtEl>
                                        <p:attrNameLst>
                                          <p:attrName>style.visibility</p:attrName>
                                        </p:attrNameLst>
                                      </p:cBhvr>
                                      <p:to>
                                        <p:strVal val="visible"/>
                                      </p:to>
                                    </p:set>
                                    <p:animEffect transition="in" filter="fade">
                                      <p:cBhvr>
                                        <p:cTn id="22" dur="500"/>
                                        <p:tgtEl>
                                          <p:spTgt spid="4429"/>
                                        </p:tgtEl>
                                      </p:cBhvr>
                                    </p:animEffect>
                                  </p:childTnLst>
                                </p:cTn>
                              </p:par>
                              <p:par>
                                <p:cTn id="23" presetID="10" presetClass="entr" presetSubtype="0" fill="hold" nodeType="withEffect">
                                  <p:stCondLst>
                                    <p:cond delay="0"/>
                                  </p:stCondLst>
                                  <p:childTnLst>
                                    <p:set>
                                      <p:cBhvr>
                                        <p:cTn id="24" dur="1" fill="hold">
                                          <p:stCondLst>
                                            <p:cond delay="0"/>
                                          </p:stCondLst>
                                        </p:cTn>
                                        <p:tgtEl>
                                          <p:spTgt spid="4430"/>
                                        </p:tgtEl>
                                        <p:attrNameLst>
                                          <p:attrName>style.visibility</p:attrName>
                                        </p:attrNameLst>
                                      </p:cBhvr>
                                      <p:to>
                                        <p:strVal val="visible"/>
                                      </p:to>
                                    </p:set>
                                    <p:animEffect transition="in" filter="fade">
                                      <p:cBhvr>
                                        <p:cTn id="25" dur="500"/>
                                        <p:tgtEl>
                                          <p:spTgt spid="4430"/>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2" grpId="0"/>
      <p:bldP spid="4425" grpId="0" animBg="1"/>
      <p:bldP spid="4427" grpId="0" animBg="1"/>
      <p:bldP spid="44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07"/>
        <p:cNvGrpSpPr/>
        <p:nvPr/>
      </p:nvGrpSpPr>
      <p:grpSpPr>
        <a:xfrm>
          <a:off x="0" y="0"/>
          <a:ext cx="0" cy="0"/>
          <a:chOff x="0" y="0"/>
          <a:chExt cx="0" cy="0"/>
        </a:xfrm>
      </p:grpSpPr>
      <p:sp>
        <p:nvSpPr>
          <p:cNvPr id="4412" name="Google Shape;4412;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err="1">
                <a:latin typeface="Century Schoolbook" panose="02040604050505020304" pitchFamily="18" charset="0"/>
              </a:rPr>
              <a:t>Các</a:t>
            </a:r>
            <a:r>
              <a:rPr lang="en-US" sz="3600" dirty="0">
                <a:latin typeface="Century Schoolbook" panose="02040604050505020304" pitchFamily="18" charset="0"/>
              </a:rPr>
              <a:t> </a:t>
            </a:r>
            <a:r>
              <a:rPr lang="en-US" sz="3600" dirty="0" err="1">
                <a:latin typeface="Century Schoolbook" panose="02040604050505020304" pitchFamily="18" charset="0"/>
              </a:rPr>
              <a:t>biến</a:t>
            </a:r>
            <a:r>
              <a:rPr lang="en-US" sz="3600" dirty="0">
                <a:latin typeface="Century Schoolbook" panose="02040604050505020304" pitchFamily="18" charset="0"/>
              </a:rPr>
              <a:t> </a:t>
            </a:r>
            <a:r>
              <a:rPr lang="en-US" sz="3600" dirty="0" err="1">
                <a:latin typeface="Century Schoolbook" panose="02040604050505020304" pitchFamily="18" charset="0"/>
              </a:rPr>
              <a:t>và</a:t>
            </a:r>
            <a:r>
              <a:rPr lang="en-US" sz="3600" dirty="0">
                <a:latin typeface="Century Schoolbook" panose="02040604050505020304" pitchFamily="18" charset="0"/>
              </a:rPr>
              <a:t> </a:t>
            </a:r>
            <a:r>
              <a:rPr lang="en-US" sz="3600" dirty="0" err="1">
                <a:latin typeface="Century Schoolbook" panose="02040604050505020304" pitchFamily="18" charset="0"/>
              </a:rPr>
              <a:t>toán</a:t>
            </a:r>
            <a:r>
              <a:rPr lang="en-US" sz="3600" dirty="0">
                <a:latin typeface="Century Schoolbook" panose="02040604050505020304" pitchFamily="18" charset="0"/>
              </a:rPr>
              <a:t> </a:t>
            </a:r>
            <a:r>
              <a:rPr lang="en-US" sz="3600" dirty="0" err="1">
                <a:latin typeface="Century Schoolbook" panose="02040604050505020304" pitchFamily="18" charset="0"/>
              </a:rPr>
              <a:t>tử</a:t>
            </a:r>
            <a:endParaRPr sz="3600" dirty="0">
              <a:latin typeface="Century Schoolbook" panose="02040604050505020304" pitchFamily="18" charset="0"/>
            </a:endParaRPr>
          </a:p>
        </p:txBody>
      </p:sp>
      <p:sp>
        <p:nvSpPr>
          <p:cNvPr id="4425" name="Google Shape;4425;p31"/>
          <p:cNvSpPr/>
          <p:nvPr/>
        </p:nvSpPr>
        <p:spPr>
          <a:xfrm rot="-2697141">
            <a:off x="72354" y="4035529"/>
            <a:ext cx="765161" cy="2418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pic>
        <p:nvPicPr>
          <p:cNvPr id="4426" name="Google Shape;4426;p31"/>
          <p:cNvPicPr preferRelativeResize="0"/>
          <p:nvPr/>
        </p:nvPicPr>
        <p:blipFill>
          <a:blip r:embed="rId3">
            <a:alphaModFix/>
          </a:blip>
          <a:stretch>
            <a:fillRect/>
          </a:stretch>
        </p:blipFill>
        <p:spPr>
          <a:xfrm rot="1097102">
            <a:off x="7385418" y="4261493"/>
            <a:ext cx="3248087" cy="2565751"/>
          </a:xfrm>
          <a:prstGeom prst="rect">
            <a:avLst/>
          </a:prstGeom>
          <a:noFill/>
          <a:ln>
            <a:noFill/>
          </a:ln>
          <a:effectLst>
            <a:outerShdw blurRad="57150" dist="19050" dir="5400000" algn="bl" rotWithShape="0">
              <a:srgbClr val="000000">
                <a:alpha val="18000"/>
              </a:srgbClr>
            </a:outerShdw>
          </a:effectLst>
        </p:spPr>
      </p:pic>
      <p:sp>
        <p:nvSpPr>
          <p:cNvPr id="4427" name="Google Shape;4427;p31"/>
          <p:cNvSpPr/>
          <p:nvPr/>
        </p:nvSpPr>
        <p:spPr>
          <a:xfrm rot="-2697141">
            <a:off x="72354" y="4035529"/>
            <a:ext cx="765161" cy="24183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pic>
        <p:nvPicPr>
          <p:cNvPr id="4428" name="Google Shape;4428;p31"/>
          <p:cNvPicPr preferRelativeResize="0"/>
          <p:nvPr/>
        </p:nvPicPr>
        <p:blipFill>
          <a:blip r:embed="rId4">
            <a:alphaModFix/>
          </a:blip>
          <a:stretch>
            <a:fillRect/>
          </a:stretch>
        </p:blipFill>
        <p:spPr>
          <a:xfrm rot="-765686">
            <a:off x="8095575" y="-102875"/>
            <a:ext cx="2528499" cy="1884351"/>
          </a:xfrm>
          <a:prstGeom prst="rect">
            <a:avLst/>
          </a:prstGeom>
          <a:noFill/>
          <a:ln>
            <a:noFill/>
          </a:ln>
          <a:effectLst>
            <a:outerShdw blurRad="57150" dist="19050" dir="5400000" algn="bl" rotWithShape="0">
              <a:srgbClr val="000000">
                <a:alpha val="18000"/>
              </a:srgbClr>
            </a:outerShdw>
          </a:effectLst>
        </p:spPr>
      </p:pic>
      <p:sp>
        <p:nvSpPr>
          <p:cNvPr id="4429" name="Google Shape;4429;p31"/>
          <p:cNvSpPr/>
          <p:nvPr/>
        </p:nvSpPr>
        <p:spPr>
          <a:xfrm rot="-782706">
            <a:off x="7936089" y="9987"/>
            <a:ext cx="765557" cy="2414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pic>
        <p:nvPicPr>
          <p:cNvPr id="4430" name="Google Shape;4430;p31"/>
          <p:cNvPicPr preferRelativeResize="0"/>
          <p:nvPr/>
        </p:nvPicPr>
        <p:blipFill rotWithShape="1">
          <a:blip r:embed="rId5">
            <a:alphaModFix/>
          </a:blip>
          <a:srcRect t="79" b="89"/>
          <a:stretch/>
        </p:blipFill>
        <p:spPr>
          <a:xfrm>
            <a:off x="194050" y="199600"/>
            <a:ext cx="712500" cy="661209"/>
          </a:xfrm>
          <a:prstGeom prst="rect">
            <a:avLst/>
          </a:prstGeom>
          <a:noFill/>
          <a:ln>
            <a:noFill/>
          </a:ln>
        </p:spPr>
      </p:pic>
      <p:graphicFrame>
        <p:nvGraphicFramePr>
          <p:cNvPr id="6" name="Table 5">
            <a:extLst>
              <a:ext uri="{FF2B5EF4-FFF2-40B4-BE49-F238E27FC236}">
                <a16:creationId xmlns:a16="http://schemas.microsoft.com/office/drawing/2014/main" id="{30C57E64-7914-5985-C291-CAE3891FCA6D}"/>
              </a:ext>
            </a:extLst>
          </p:cNvPr>
          <p:cNvGraphicFramePr>
            <a:graphicFrameLocks noGrp="1"/>
          </p:cNvGraphicFramePr>
          <p:nvPr>
            <p:extLst>
              <p:ext uri="{D42A27DB-BD31-4B8C-83A1-F6EECF244321}">
                <p14:modId xmlns:p14="http://schemas.microsoft.com/office/powerpoint/2010/main" val="3540830249"/>
              </p:ext>
            </p:extLst>
          </p:nvPr>
        </p:nvGraphicFramePr>
        <p:xfrm>
          <a:off x="2111534" y="1505208"/>
          <a:ext cx="5220970" cy="1188720"/>
        </p:xfrm>
        <a:graphic>
          <a:graphicData uri="http://schemas.openxmlformats.org/drawingml/2006/table">
            <a:tbl>
              <a:tblPr firstRow="1" firstCol="1" bandRow="1">
                <a:tableStyleId>{0172E1C0-D642-40FF-9CDF-30186237D023}</a:tableStyleId>
              </a:tblPr>
              <a:tblGrid>
                <a:gridCol w="1620520">
                  <a:extLst>
                    <a:ext uri="{9D8B030D-6E8A-4147-A177-3AD203B41FA5}">
                      <a16:colId xmlns:a16="http://schemas.microsoft.com/office/drawing/2014/main" val="4027154002"/>
                    </a:ext>
                  </a:extLst>
                </a:gridCol>
                <a:gridCol w="3600450">
                  <a:extLst>
                    <a:ext uri="{9D8B030D-6E8A-4147-A177-3AD203B41FA5}">
                      <a16:colId xmlns:a16="http://schemas.microsoft.com/office/drawing/2014/main" val="1833851329"/>
                    </a:ext>
                  </a:extLst>
                </a:gridCol>
              </a:tblGrid>
              <a:tr h="0">
                <a:tc>
                  <a:txBody>
                    <a:bodyPr/>
                    <a:lstStyle/>
                    <a:p>
                      <a:pPr marL="0" marR="0" algn="just">
                        <a:lnSpc>
                          <a:spcPct val="150000"/>
                        </a:lnSpc>
                        <a:spcBef>
                          <a:spcPts val="0"/>
                        </a:spcBef>
                        <a:spcAft>
                          <a:spcPts val="0"/>
                        </a:spcAft>
                        <a:tabLst>
                          <a:tab pos="1150620" algn="l"/>
                        </a:tabLst>
                      </a:pPr>
                      <a:r>
                        <a:rPr lang="en-US" sz="1300">
                          <a:effectLst/>
                        </a:rPr>
                        <a:t>var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Cho phép được khai báo trùng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5720788"/>
                  </a:ext>
                </a:extLst>
              </a:tr>
              <a:tr h="0">
                <a:tc>
                  <a:txBody>
                    <a:bodyPr/>
                    <a:lstStyle/>
                    <a:p>
                      <a:pPr marL="0" marR="0" algn="just">
                        <a:lnSpc>
                          <a:spcPct val="150000"/>
                        </a:lnSpc>
                        <a:spcBef>
                          <a:spcPts val="0"/>
                        </a:spcBef>
                        <a:spcAft>
                          <a:spcPts val="0"/>
                        </a:spcAft>
                        <a:tabLst>
                          <a:tab pos="1150620" algn="l"/>
                        </a:tabLst>
                      </a:pPr>
                      <a:r>
                        <a:rPr lang="en-US" sz="1300" dirty="0">
                          <a:effectLst/>
                        </a:rPr>
                        <a:t>let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Biến được khai báo là duy nhất và không trùng nhau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8614132"/>
                  </a:ext>
                </a:extLst>
              </a:tr>
              <a:tr h="0">
                <a:tc>
                  <a:txBody>
                    <a:bodyPr/>
                    <a:lstStyle/>
                    <a:p>
                      <a:pPr marL="0" marR="0" algn="just">
                        <a:lnSpc>
                          <a:spcPct val="150000"/>
                        </a:lnSpc>
                        <a:spcBef>
                          <a:spcPts val="0"/>
                        </a:spcBef>
                        <a:spcAft>
                          <a:spcPts val="0"/>
                        </a:spcAft>
                        <a:tabLst>
                          <a:tab pos="1150620" algn="l"/>
                        </a:tabLst>
                      </a:pPr>
                      <a:r>
                        <a:rPr lang="en-US" sz="1300">
                          <a:effectLst/>
                        </a:rPr>
                        <a:t>const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dirty="0" err="1">
                          <a:effectLst/>
                        </a:rPr>
                        <a:t>Kiểu</a:t>
                      </a:r>
                      <a:r>
                        <a:rPr lang="en-US" sz="1300" dirty="0">
                          <a:effectLst/>
                        </a:rPr>
                        <a:t> </a:t>
                      </a:r>
                      <a:r>
                        <a:rPr lang="en-US" sz="1300" dirty="0" err="1">
                          <a:effectLst/>
                        </a:rPr>
                        <a:t>hằng</a:t>
                      </a:r>
                      <a:r>
                        <a:rPr lang="en-US" sz="1300" dirty="0">
                          <a:effectLst/>
                        </a:rPr>
                        <a:t> </a:t>
                      </a:r>
                      <a:r>
                        <a:rPr lang="en-US" sz="1300" dirty="0" err="1">
                          <a:effectLst/>
                        </a:rPr>
                        <a:t>số</a:t>
                      </a:r>
                      <a:r>
                        <a:rPr lang="en-US" sz="1300" dirty="0">
                          <a:effectLst/>
                        </a:rPr>
                        <a:t>, </a:t>
                      </a:r>
                      <a:r>
                        <a:rPr lang="en-US" sz="1300" dirty="0" err="1">
                          <a:effectLst/>
                        </a:rPr>
                        <a:t>là</a:t>
                      </a:r>
                      <a:r>
                        <a:rPr lang="en-US" sz="1300" dirty="0">
                          <a:effectLst/>
                        </a:rPr>
                        <a:t> </a:t>
                      </a:r>
                      <a:r>
                        <a:rPr lang="en-US" sz="1300" dirty="0" err="1">
                          <a:effectLst/>
                        </a:rPr>
                        <a:t>duy</a:t>
                      </a:r>
                      <a:r>
                        <a:rPr lang="en-US" sz="1300" dirty="0">
                          <a:effectLst/>
                        </a:rPr>
                        <a:t> </a:t>
                      </a:r>
                      <a:r>
                        <a:rPr lang="en-US" sz="1300" dirty="0" err="1">
                          <a:effectLst/>
                        </a:rPr>
                        <a:t>nhất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9296270"/>
                  </a:ext>
                </a:extLst>
              </a:tr>
            </a:tbl>
          </a:graphicData>
        </a:graphic>
      </p:graphicFrame>
      <p:sp>
        <p:nvSpPr>
          <p:cNvPr id="8" name="TextBox 7">
            <a:extLst>
              <a:ext uri="{FF2B5EF4-FFF2-40B4-BE49-F238E27FC236}">
                <a16:creationId xmlns:a16="http://schemas.microsoft.com/office/drawing/2014/main" id="{B6684624-8227-08B2-9714-A2D3E8DB9A1F}"/>
              </a:ext>
            </a:extLst>
          </p:cNvPr>
          <p:cNvSpPr txBox="1"/>
          <p:nvPr/>
        </p:nvSpPr>
        <p:spPr>
          <a:xfrm>
            <a:off x="454934" y="1650206"/>
            <a:ext cx="1159554" cy="523220"/>
          </a:xfrm>
          <a:prstGeom prst="rect">
            <a:avLst/>
          </a:prstGeom>
          <a:noFill/>
        </p:spPr>
        <p:txBody>
          <a:bodyPr wrap="square" rtlCol="0">
            <a:spAutoFit/>
          </a:bodyPr>
          <a:lstStyle/>
          <a:p>
            <a:r>
              <a:rPr lang="en-US" sz="2800" b="1" dirty="0" err="1">
                <a:latin typeface="Century Schoolbook" panose="02040604050505020304" pitchFamily="18" charset="0"/>
              </a:rPr>
              <a:t>Biến</a:t>
            </a:r>
            <a:endParaRPr lang="en-US" sz="2800" b="1" dirty="0">
              <a:latin typeface="Century Schoolbook" panose="02040604050505020304" pitchFamily="18" charset="0"/>
            </a:endParaRPr>
          </a:p>
        </p:txBody>
      </p:sp>
      <p:graphicFrame>
        <p:nvGraphicFramePr>
          <p:cNvPr id="10" name="Table 9">
            <a:extLst>
              <a:ext uri="{FF2B5EF4-FFF2-40B4-BE49-F238E27FC236}">
                <a16:creationId xmlns:a16="http://schemas.microsoft.com/office/drawing/2014/main" id="{C95F55AF-4233-8643-7A50-64029F0FBF28}"/>
              </a:ext>
            </a:extLst>
          </p:cNvPr>
          <p:cNvGraphicFramePr>
            <a:graphicFrameLocks noGrp="1"/>
          </p:cNvGraphicFramePr>
          <p:nvPr>
            <p:extLst>
              <p:ext uri="{D42A27DB-BD31-4B8C-83A1-F6EECF244321}">
                <p14:modId xmlns:p14="http://schemas.microsoft.com/office/powerpoint/2010/main" val="632785842"/>
              </p:ext>
            </p:extLst>
          </p:nvPr>
        </p:nvGraphicFramePr>
        <p:xfrm>
          <a:off x="2111534" y="2901953"/>
          <a:ext cx="5220970" cy="2080260"/>
        </p:xfrm>
        <a:graphic>
          <a:graphicData uri="http://schemas.openxmlformats.org/drawingml/2006/table">
            <a:tbl>
              <a:tblPr firstRow="1" firstCol="1" bandRow="1">
                <a:tableStyleId>{0172E1C0-D642-40FF-9CDF-30186237D023}</a:tableStyleId>
              </a:tblPr>
              <a:tblGrid>
                <a:gridCol w="1620520">
                  <a:extLst>
                    <a:ext uri="{9D8B030D-6E8A-4147-A177-3AD203B41FA5}">
                      <a16:colId xmlns:a16="http://schemas.microsoft.com/office/drawing/2014/main" val="3359082643"/>
                    </a:ext>
                  </a:extLst>
                </a:gridCol>
                <a:gridCol w="3600450">
                  <a:extLst>
                    <a:ext uri="{9D8B030D-6E8A-4147-A177-3AD203B41FA5}">
                      <a16:colId xmlns:a16="http://schemas.microsoft.com/office/drawing/2014/main" val="384327601"/>
                    </a:ext>
                  </a:extLst>
                </a:gridCol>
              </a:tblGrid>
              <a:tr h="0">
                <a:tc>
                  <a:txBody>
                    <a:bodyPr/>
                    <a:lstStyle/>
                    <a:p>
                      <a:pPr marL="0" marR="0" algn="just">
                        <a:lnSpc>
                          <a:spcPct val="150000"/>
                        </a:lnSpc>
                        <a:spcBef>
                          <a:spcPts val="0"/>
                        </a:spcBef>
                        <a:spcAft>
                          <a:spcPts val="0"/>
                        </a:spcAft>
                      </a:pPr>
                      <a:r>
                        <a:rPr lang="en-US" sz="1300">
                          <a:effectLst/>
                        </a:rPr>
                        <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Phép cộng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142828"/>
                  </a:ext>
                </a:extLst>
              </a:tr>
              <a:tr h="0">
                <a:tc>
                  <a:txBody>
                    <a:bodyPr/>
                    <a:lstStyle/>
                    <a:p>
                      <a:pPr marL="0" marR="0" algn="just">
                        <a:lnSpc>
                          <a:spcPct val="150000"/>
                        </a:lnSpc>
                        <a:spcBef>
                          <a:spcPts val="0"/>
                        </a:spcBef>
                        <a:spcAft>
                          <a:spcPts val="0"/>
                        </a:spcAft>
                      </a:pPr>
                      <a:r>
                        <a:rPr lang="en-US" sz="1300">
                          <a:effectLst/>
                        </a:rPr>
                        <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Phép trừ</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431309"/>
                  </a:ext>
                </a:extLst>
              </a:tr>
              <a:tr h="0">
                <a:tc>
                  <a:txBody>
                    <a:bodyPr/>
                    <a:lstStyle/>
                    <a:p>
                      <a:pPr marL="0" marR="0" algn="just">
                        <a:lnSpc>
                          <a:spcPct val="150000"/>
                        </a:lnSpc>
                        <a:spcBef>
                          <a:spcPts val="0"/>
                        </a:spcBef>
                        <a:spcAft>
                          <a:spcPts val="0"/>
                        </a:spcAft>
                      </a:pPr>
                      <a:r>
                        <a:rPr lang="en-US" sz="1300">
                          <a:effectLst/>
                        </a:rPr>
                        <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Phép nhân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6492543"/>
                  </a:ext>
                </a:extLst>
              </a:tr>
              <a:tr h="0">
                <a:tc>
                  <a:txBody>
                    <a:bodyPr/>
                    <a:lstStyle/>
                    <a:p>
                      <a:pPr marL="0" marR="0" algn="just">
                        <a:lnSpc>
                          <a:spcPct val="150000"/>
                        </a:lnSpc>
                        <a:spcBef>
                          <a:spcPts val="0"/>
                        </a:spcBef>
                        <a:spcAft>
                          <a:spcPts val="0"/>
                        </a:spcAft>
                      </a:pPr>
                      <a:r>
                        <a:rPr lang="en-US" sz="1300">
                          <a:effectLst/>
                        </a:rPr>
                        <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Phép chia lấy số dư</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74182"/>
                  </a:ext>
                </a:extLst>
              </a:tr>
              <a:tr h="0">
                <a:tc>
                  <a:txBody>
                    <a:bodyPr/>
                    <a:lstStyle/>
                    <a:p>
                      <a:pPr marL="0" marR="0" algn="just">
                        <a:lnSpc>
                          <a:spcPct val="150000"/>
                        </a:lnSpc>
                        <a:spcBef>
                          <a:spcPts val="0"/>
                        </a:spcBef>
                        <a:spcAft>
                          <a:spcPts val="0"/>
                        </a:spcAft>
                      </a:pPr>
                      <a:r>
                        <a:rPr lang="en-US" sz="1300">
                          <a:effectLst/>
                        </a:rPr>
                        <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Phép chia lấy số nguyên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4799303"/>
                  </a:ext>
                </a:extLst>
              </a:tr>
              <a:tr h="0">
                <a:tc>
                  <a:txBody>
                    <a:bodyPr/>
                    <a:lstStyle/>
                    <a:p>
                      <a:pPr marL="0" marR="0" algn="just">
                        <a:lnSpc>
                          <a:spcPct val="150000"/>
                        </a:lnSpc>
                        <a:spcBef>
                          <a:spcPts val="0"/>
                        </a:spcBef>
                        <a:spcAft>
                          <a:spcPts val="0"/>
                        </a:spcAft>
                      </a:pPr>
                      <a:r>
                        <a:rPr lang="en-US" sz="1300">
                          <a:effectLst/>
                        </a:rPr>
                        <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So sánh bằng</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0827402"/>
                  </a:ext>
                </a:extLst>
              </a:tr>
              <a:tr h="0">
                <a:tc>
                  <a:txBody>
                    <a:bodyPr/>
                    <a:lstStyle/>
                    <a:p>
                      <a:pPr marL="0" marR="0" algn="just">
                        <a:lnSpc>
                          <a:spcPct val="150000"/>
                        </a:lnSpc>
                        <a:spcBef>
                          <a:spcPts val="0"/>
                        </a:spcBef>
                        <a:spcAft>
                          <a:spcPts val="0"/>
                        </a:spcAft>
                      </a:pPr>
                      <a:r>
                        <a:rPr lang="en-US" sz="1300">
                          <a:effectLst/>
                        </a:rPr>
                        <a: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dirty="0">
                          <a:effectLst/>
                        </a:rPr>
                        <a:t>So </a:t>
                      </a:r>
                      <a:r>
                        <a:rPr lang="en-US" sz="1300" dirty="0" err="1">
                          <a:effectLst/>
                        </a:rPr>
                        <a:t>sánh</a:t>
                      </a:r>
                      <a:r>
                        <a:rPr lang="en-US" sz="1300" dirty="0">
                          <a:effectLst/>
                        </a:rPr>
                        <a:t> </a:t>
                      </a:r>
                      <a:r>
                        <a:rPr lang="en-US" sz="1300" dirty="0" err="1">
                          <a:effectLst/>
                        </a:rPr>
                        <a:t>khác</a:t>
                      </a:r>
                      <a:r>
                        <a:rPr lang="en-US" sz="1300" dirty="0">
                          <a:effectLst/>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476824"/>
                  </a:ext>
                </a:extLst>
              </a:tr>
            </a:tbl>
          </a:graphicData>
        </a:graphic>
      </p:graphicFrame>
      <p:sp>
        <p:nvSpPr>
          <p:cNvPr id="11" name="TextBox 10">
            <a:extLst>
              <a:ext uri="{FF2B5EF4-FFF2-40B4-BE49-F238E27FC236}">
                <a16:creationId xmlns:a16="http://schemas.microsoft.com/office/drawing/2014/main" id="{7FBFF0D1-8BE9-A84E-7A3D-BB8634D38839}"/>
              </a:ext>
            </a:extLst>
          </p:cNvPr>
          <p:cNvSpPr txBox="1"/>
          <p:nvPr/>
        </p:nvSpPr>
        <p:spPr>
          <a:xfrm>
            <a:off x="201134" y="3388518"/>
            <a:ext cx="1667153" cy="523220"/>
          </a:xfrm>
          <a:prstGeom prst="rect">
            <a:avLst/>
          </a:prstGeom>
          <a:noFill/>
        </p:spPr>
        <p:txBody>
          <a:bodyPr wrap="square" rtlCol="0">
            <a:spAutoFit/>
          </a:bodyPr>
          <a:lstStyle/>
          <a:p>
            <a:r>
              <a:rPr lang="en-US" sz="2800" b="1" dirty="0" err="1">
                <a:latin typeface="Century Schoolbook" panose="02040604050505020304" pitchFamily="18" charset="0"/>
              </a:rPr>
              <a:t>Toán</a:t>
            </a:r>
            <a:r>
              <a:rPr lang="en-US" sz="2800" b="1" dirty="0">
                <a:latin typeface="Century Schoolbook" panose="02040604050505020304" pitchFamily="18" charset="0"/>
              </a:rPr>
              <a:t> </a:t>
            </a:r>
            <a:r>
              <a:rPr lang="en-US" sz="2800" b="1" dirty="0" err="1">
                <a:latin typeface="Century Schoolbook" panose="02040604050505020304" pitchFamily="18" charset="0"/>
              </a:rPr>
              <a:t>tử</a:t>
            </a:r>
            <a:endParaRPr lang="en-US" sz="2800" b="1" dirty="0">
              <a:latin typeface="Century Schoolbook" panose="02040604050505020304" pitchFamily="18" charset="0"/>
            </a:endParaRPr>
          </a:p>
        </p:txBody>
      </p:sp>
    </p:spTree>
    <p:extLst>
      <p:ext uri="{BB962C8B-B14F-4D97-AF65-F5344CB8AC3E}">
        <p14:creationId xmlns:p14="http://schemas.microsoft.com/office/powerpoint/2010/main" val="267363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12"/>
                                        </p:tgtEl>
                                        <p:attrNameLst>
                                          <p:attrName>style.visibility</p:attrName>
                                        </p:attrNameLst>
                                      </p:cBhvr>
                                      <p:to>
                                        <p:strVal val="visible"/>
                                      </p:to>
                                    </p:set>
                                    <p:animEffect transition="in" filter="fade">
                                      <p:cBhvr>
                                        <p:cTn id="7" dur="500"/>
                                        <p:tgtEl>
                                          <p:spTgt spid="44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25"/>
                                        </p:tgtEl>
                                        <p:attrNameLst>
                                          <p:attrName>style.visibility</p:attrName>
                                        </p:attrNameLst>
                                      </p:cBhvr>
                                      <p:to>
                                        <p:strVal val="visible"/>
                                      </p:to>
                                    </p:set>
                                    <p:animEffect transition="in" filter="fade">
                                      <p:cBhvr>
                                        <p:cTn id="10" dur="500"/>
                                        <p:tgtEl>
                                          <p:spTgt spid="4425"/>
                                        </p:tgtEl>
                                      </p:cBhvr>
                                    </p:animEffect>
                                  </p:childTnLst>
                                </p:cTn>
                              </p:par>
                              <p:par>
                                <p:cTn id="11" presetID="10" presetClass="entr" presetSubtype="0" fill="hold" nodeType="withEffect">
                                  <p:stCondLst>
                                    <p:cond delay="0"/>
                                  </p:stCondLst>
                                  <p:childTnLst>
                                    <p:set>
                                      <p:cBhvr>
                                        <p:cTn id="12" dur="1" fill="hold">
                                          <p:stCondLst>
                                            <p:cond delay="0"/>
                                          </p:stCondLst>
                                        </p:cTn>
                                        <p:tgtEl>
                                          <p:spTgt spid="4426"/>
                                        </p:tgtEl>
                                        <p:attrNameLst>
                                          <p:attrName>style.visibility</p:attrName>
                                        </p:attrNameLst>
                                      </p:cBhvr>
                                      <p:to>
                                        <p:strVal val="visible"/>
                                      </p:to>
                                    </p:set>
                                    <p:animEffect transition="in" filter="fade">
                                      <p:cBhvr>
                                        <p:cTn id="13" dur="500"/>
                                        <p:tgtEl>
                                          <p:spTgt spid="44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27"/>
                                        </p:tgtEl>
                                        <p:attrNameLst>
                                          <p:attrName>style.visibility</p:attrName>
                                        </p:attrNameLst>
                                      </p:cBhvr>
                                      <p:to>
                                        <p:strVal val="visible"/>
                                      </p:to>
                                    </p:set>
                                    <p:animEffect transition="in" filter="fade">
                                      <p:cBhvr>
                                        <p:cTn id="16" dur="500"/>
                                        <p:tgtEl>
                                          <p:spTgt spid="4427"/>
                                        </p:tgtEl>
                                      </p:cBhvr>
                                    </p:animEffect>
                                  </p:childTnLst>
                                </p:cTn>
                              </p:par>
                              <p:par>
                                <p:cTn id="17" presetID="10" presetClass="entr" presetSubtype="0" fill="hold" nodeType="withEffect">
                                  <p:stCondLst>
                                    <p:cond delay="0"/>
                                  </p:stCondLst>
                                  <p:childTnLst>
                                    <p:set>
                                      <p:cBhvr>
                                        <p:cTn id="18" dur="1" fill="hold">
                                          <p:stCondLst>
                                            <p:cond delay="0"/>
                                          </p:stCondLst>
                                        </p:cTn>
                                        <p:tgtEl>
                                          <p:spTgt spid="4428"/>
                                        </p:tgtEl>
                                        <p:attrNameLst>
                                          <p:attrName>style.visibility</p:attrName>
                                        </p:attrNameLst>
                                      </p:cBhvr>
                                      <p:to>
                                        <p:strVal val="visible"/>
                                      </p:to>
                                    </p:set>
                                    <p:animEffect transition="in" filter="fade">
                                      <p:cBhvr>
                                        <p:cTn id="19" dur="500"/>
                                        <p:tgtEl>
                                          <p:spTgt spid="44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29"/>
                                        </p:tgtEl>
                                        <p:attrNameLst>
                                          <p:attrName>style.visibility</p:attrName>
                                        </p:attrNameLst>
                                      </p:cBhvr>
                                      <p:to>
                                        <p:strVal val="visible"/>
                                      </p:to>
                                    </p:set>
                                    <p:animEffect transition="in" filter="fade">
                                      <p:cBhvr>
                                        <p:cTn id="22" dur="500"/>
                                        <p:tgtEl>
                                          <p:spTgt spid="4429"/>
                                        </p:tgtEl>
                                      </p:cBhvr>
                                    </p:animEffect>
                                  </p:childTnLst>
                                </p:cTn>
                              </p:par>
                              <p:par>
                                <p:cTn id="23" presetID="10" presetClass="entr" presetSubtype="0" fill="hold" nodeType="withEffect">
                                  <p:stCondLst>
                                    <p:cond delay="0"/>
                                  </p:stCondLst>
                                  <p:childTnLst>
                                    <p:set>
                                      <p:cBhvr>
                                        <p:cTn id="24" dur="1" fill="hold">
                                          <p:stCondLst>
                                            <p:cond delay="0"/>
                                          </p:stCondLst>
                                        </p:cTn>
                                        <p:tgtEl>
                                          <p:spTgt spid="4430"/>
                                        </p:tgtEl>
                                        <p:attrNameLst>
                                          <p:attrName>style.visibility</p:attrName>
                                        </p:attrNameLst>
                                      </p:cBhvr>
                                      <p:to>
                                        <p:strVal val="visible"/>
                                      </p:to>
                                    </p:set>
                                    <p:animEffect transition="in" filter="fade">
                                      <p:cBhvr>
                                        <p:cTn id="25" dur="500"/>
                                        <p:tgtEl>
                                          <p:spTgt spid="4430"/>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2" grpId="0"/>
      <p:bldP spid="4425" grpId="0" animBg="1"/>
      <p:bldP spid="4427" grpId="0" animBg="1"/>
      <p:bldP spid="4429" grpId="0" animBg="1"/>
      <p:bldP spid="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49"/>
        <p:cNvGrpSpPr/>
        <p:nvPr/>
      </p:nvGrpSpPr>
      <p:grpSpPr>
        <a:xfrm>
          <a:off x="0" y="0"/>
          <a:ext cx="0" cy="0"/>
          <a:chOff x="0" y="0"/>
          <a:chExt cx="0" cy="0"/>
        </a:xfrm>
      </p:grpSpPr>
      <p:grpSp>
        <p:nvGrpSpPr>
          <p:cNvPr id="4" name="Google Shape;4922;p33">
            <a:extLst>
              <a:ext uri="{FF2B5EF4-FFF2-40B4-BE49-F238E27FC236}">
                <a16:creationId xmlns:a16="http://schemas.microsoft.com/office/drawing/2014/main" id="{47BEB064-788C-D2EA-CB3A-8075095AAFE4}"/>
              </a:ext>
            </a:extLst>
          </p:cNvPr>
          <p:cNvGrpSpPr/>
          <p:nvPr/>
        </p:nvGrpSpPr>
        <p:grpSpPr>
          <a:xfrm>
            <a:off x="86961" y="222534"/>
            <a:ext cx="5539694" cy="889915"/>
            <a:chOff x="-6219592" y="940873"/>
            <a:chExt cx="7527193" cy="2966097"/>
          </a:xfrm>
        </p:grpSpPr>
        <p:sp>
          <p:nvSpPr>
            <p:cNvPr id="5" name="Google Shape;4923;p33">
              <a:extLst>
                <a:ext uri="{FF2B5EF4-FFF2-40B4-BE49-F238E27FC236}">
                  <a16:creationId xmlns:a16="http://schemas.microsoft.com/office/drawing/2014/main" id="{D50CC647-4C9D-0649-E934-6FC897B6E572}"/>
                </a:ext>
              </a:extLst>
            </p:cNvPr>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6" name="Google Shape;4924;p33">
              <a:extLst>
                <a:ext uri="{FF2B5EF4-FFF2-40B4-BE49-F238E27FC236}">
                  <a16:creationId xmlns:a16="http://schemas.microsoft.com/office/drawing/2014/main" id="{35E5C764-CD11-C5EA-A7BA-4C56DD95CA4C}"/>
                </a:ext>
              </a:extLst>
            </p:cNvPr>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grpSp>
          <p:nvGrpSpPr>
            <p:cNvPr id="7" name="Google Shape;4925;p33">
              <a:extLst>
                <a:ext uri="{FF2B5EF4-FFF2-40B4-BE49-F238E27FC236}">
                  <a16:creationId xmlns:a16="http://schemas.microsoft.com/office/drawing/2014/main" id="{66515554-7687-704F-706C-83992170A780}"/>
                </a:ext>
              </a:extLst>
            </p:cNvPr>
            <p:cNvGrpSpPr/>
            <p:nvPr/>
          </p:nvGrpSpPr>
          <p:grpSpPr>
            <a:xfrm>
              <a:off x="-6219592" y="940873"/>
              <a:ext cx="7527193" cy="2966097"/>
              <a:chOff x="-3636342" y="6207723"/>
              <a:chExt cx="7527193" cy="2966097"/>
            </a:xfrm>
          </p:grpSpPr>
          <p:sp>
            <p:nvSpPr>
              <p:cNvPr id="8" name="Google Shape;4926;p33">
                <a:extLst>
                  <a:ext uri="{FF2B5EF4-FFF2-40B4-BE49-F238E27FC236}">
                    <a16:creationId xmlns:a16="http://schemas.microsoft.com/office/drawing/2014/main" id="{B8C8CF3E-AECB-E2D5-2DE8-2696EDFE6D40}"/>
                  </a:ext>
                </a:extLst>
              </p:cNvPr>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9" name="Google Shape;4927;p33">
                <a:extLst>
                  <a:ext uri="{FF2B5EF4-FFF2-40B4-BE49-F238E27FC236}">
                    <a16:creationId xmlns:a16="http://schemas.microsoft.com/office/drawing/2014/main" id="{C94B5AEF-C62C-2675-7527-A342BAE5CC8A}"/>
                  </a:ext>
                </a:extLst>
              </p:cNvPr>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0" name="Google Shape;4928;p33">
                <a:extLst>
                  <a:ext uri="{FF2B5EF4-FFF2-40B4-BE49-F238E27FC236}">
                    <a16:creationId xmlns:a16="http://schemas.microsoft.com/office/drawing/2014/main" id="{C15B501D-700C-5411-EB5C-3B0145E79308}"/>
                  </a:ext>
                </a:extLst>
              </p:cNvPr>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1" name="Google Shape;4929;p33">
                <a:extLst>
                  <a:ext uri="{FF2B5EF4-FFF2-40B4-BE49-F238E27FC236}">
                    <a16:creationId xmlns:a16="http://schemas.microsoft.com/office/drawing/2014/main" id="{CC3EE83C-23AB-53CD-209D-868E940541C5}"/>
                  </a:ext>
                </a:extLst>
              </p:cNvPr>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2" name="Google Shape;4930;p33">
                <a:extLst>
                  <a:ext uri="{FF2B5EF4-FFF2-40B4-BE49-F238E27FC236}">
                    <a16:creationId xmlns:a16="http://schemas.microsoft.com/office/drawing/2014/main" id="{2B885DD7-CB40-E4B5-40AE-48CE41FEAB39}"/>
                  </a:ext>
                </a:extLst>
              </p:cNvPr>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3" name="Google Shape;4931;p33">
                <a:extLst>
                  <a:ext uri="{FF2B5EF4-FFF2-40B4-BE49-F238E27FC236}">
                    <a16:creationId xmlns:a16="http://schemas.microsoft.com/office/drawing/2014/main" id="{B1599229-A065-F2AF-5F30-3A4A4B7B0170}"/>
                  </a:ext>
                </a:extLst>
              </p:cNvPr>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4" name="Google Shape;4932;p33">
                <a:extLst>
                  <a:ext uri="{FF2B5EF4-FFF2-40B4-BE49-F238E27FC236}">
                    <a16:creationId xmlns:a16="http://schemas.microsoft.com/office/drawing/2014/main" id="{0AF1AB43-ED65-CB03-C8D4-9F5B8C7684A9}"/>
                  </a:ext>
                </a:extLst>
              </p:cNvPr>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5" name="Google Shape;4933;p33">
                <a:extLst>
                  <a:ext uri="{FF2B5EF4-FFF2-40B4-BE49-F238E27FC236}">
                    <a16:creationId xmlns:a16="http://schemas.microsoft.com/office/drawing/2014/main" id="{9327D7BD-F9CD-F9A6-E3E2-431133471786}"/>
                  </a:ext>
                </a:extLst>
              </p:cNvPr>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6" name="Google Shape;4934;p33">
                <a:extLst>
                  <a:ext uri="{FF2B5EF4-FFF2-40B4-BE49-F238E27FC236}">
                    <a16:creationId xmlns:a16="http://schemas.microsoft.com/office/drawing/2014/main" id="{42E6CB35-8261-0EB0-1C84-F7682FE6F589}"/>
                  </a:ext>
                </a:extLst>
              </p:cNvPr>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7" name="Google Shape;4935;p33">
                <a:extLst>
                  <a:ext uri="{FF2B5EF4-FFF2-40B4-BE49-F238E27FC236}">
                    <a16:creationId xmlns:a16="http://schemas.microsoft.com/office/drawing/2014/main" id="{DE9134C7-7A86-0F32-F64F-AB6913DEE23C}"/>
                  </a:ext>
                </a:extLst>
              </p:cNvPr>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8" name="Google Shape;4936;p33">
                <a:extLst>
                  <a:ext uri="{FF2B5EF4-FFF2-40B4-BE49-F238E27FC236}">
                    <a16:creationId xmlns:a16="http://schemas.microsoft.com/office/drawing/2014/main" id="{C8103B74-D836-4D2F-070F-9969EE5A242E}"/>
                  </a:ext>
                </a:extLst>
              </p:cNvPr>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9" name="Google Shape;4937;p33">
                <a:extLst>
                  <a:ext uri="{FF2B5EF4-FFF2-40B4-BE49-F238E27FC236}">
                    <a16:creationId xmlns:a16="http://schemas.microsoft.com/office/drawing/2014/main" id="{651F5E59-524C-7F30-566B-F2879BA780BB}"/>
                  </a:ext>
                </a:extLst>
              </p:cNvPr>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0" name="Google Shape;4938;p33">
                <a:extLst>
                  <a:ext uri="{FF2B5EF4-FFF2-40B4-BE49-F238E27FC236}">
                    <a16:creationId xmlns:a16="http://schemas.microsoft.com/office/drawing/2014/main" id="{869E9C50-3F4E-B397-2FA9-1F64DF532067}"/>
                  </a:ext>
                </a:extLst>
              </p:cNvPr>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1" name="Google Shape;4939;p33">
                <a:extLst>
                  <a:ext uri="{FF2B5EF4-FFF2-40B4-BE49-F238E27FC236}">
                    <a16:creationId xmlns:a16="http://schemas.microsoft.com/office/drawing/2014/main" id="{349CC386-FD3D-E18D-7772-B7769ECFC64D}"/>
                  </a:ext>
                </a:extLst>
              </p:cNvPr>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2" name="Google Shape;4940;p33">
                <a:extLst>
                  <a:ext uri="{FF2B5EF4-FFF2-40B4-BE49-F238E27FC236}">
                    <a16:creationId xmlns:a16="http://schemas.microsoft.com/office/drawing/2014/main" id="{20DB585B-6A91-D8EE-FF5B-2D695291D961}"/>
                  </a:ext>
                </a:extLst>
              </p:cNvPr>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3" name="Google Shape;4941;p33">
                <a:extLst>
                  <a:ext uri="{FF2B5EF4-FFF2-40B4-BE49-F238E27FC236}">
                    <a16:creationId xmlns:a16="http://schemas.microsoft.com/office/drawing/2014/main" id="{D22F3C05-ED96-EA48-3709-FBD429655F3B}"/>
                  </a:ext>
                </a:extLst>
              </p:cNvPr>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4" name="Google Shape;4942;p33">
                <a:extLst>
                  <a:ext uri="{FF2B5EF4-FFF2-40B4-BE49-F238E27FC236}">
                    <a16:creationId xmlns:a16="http://schemas.microsoft.com/office/drawing/2014/main" id="{3ECD4773-39C8-E211-4821-0E447A964CFD}"/>
                  </a:ext>
                </a:extLst>
              </p:cNvPr>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5" name="Google Shape;4943;p33">
                <a:extLst>
                  <a:ext uri="{FF2B5EF4-FFF2-40B4-BE49-F238E27FC236}">
                    <a16:creationId xmlns:a16="http://schemas.microsoft.com/office/drawing/2014/main" id="{7F8EFEEA-6C19-4079-5DE5-574DBD15D84F}"/>
                  </a:ext>
                </a:extLst>
              </p:cNvPr>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6" name="Google Shape;4944;p33">
                <a:extLst>
                  <a:ext uri="{FF2B5EF4-FFF2-40B4-BE49-F238E27FC236}">
                    <a16:creationId xmlns:a16="http://schemas.microsoft.com/office/drawing/2014/main" id="{F37F7CD1-1FD5-005B-F6D9-1F90079819F8}"/>
                  </a:ext>
                </a:extLst>
              </p:cNvPr>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7" name="Google Shape;4945;p33">
                <a:extLst>
                  <a:ext uri="{FF2B5EF4-FFF2-40B4-BE49-F238E27FC236}">
                    <a16:creationId xmlns:a16="http://schemas.microsoft.com/office/drawing/2014/main" id="{680480C5-BE60-7D46-EC92-E7443A78ADDB}"/>
                  </a:ext>
                </a:extLst>
              </p:cNvPr>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8" name="Google Shape;4946;p33">
                <a:extLst>
                  <a:ext uri="{FF2B5EF4-FFF2-40B4-BE49-F238E27FC236}">
                    <a16:creationId xmlns:a16="http://schemas.microsoft.com/office/drawing/2014/main" id="{10C29B89-21EC-217C-5E82-52DEE068814C}"/>
                  </a:ext>
                </a:extLst>
              </p:cNvPr>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9" name="Google Shape;4947;p33">
                <a:extLst>
                  <a:ext uri="{FF2B5EF4-FFF2-40B4-BE49-F238E27FC236}">
                    <a16:creationId xmlns:a16="http://schemas.microsoft.com/office/drawing/2014/main" id="{C8B00C0D-F18D-FFC7-F6D6-BF5271D63D2C}"/>
                  </a:ext>
                </a:extLst>
              </p:cNvPr>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30" name="Google Shape;4948;p33">
                <a:extLst>
                  <a:ext uri="{FF2B5EF4-FFF2-40B4-BE49-F238E27FC236}">
                    <a16:creationId xmlns:a16="http://schemas.microsoft.com/office/drawing/2014/main" id="{E6367E6D-0924-AC4B-F22D-2B2AD6AEDB69}"/>
                  </a:ext>
                </a:extLst>
              </p:cNvPr>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31" name="Google Shape;4949;p33">
                <a:extLst>
                  <a:ext uri="{FF2B5EF4-FFF2-40B4-BE49-F238E27FC236}">
                    <a16:creationId xmlns:a16="http://schemas.microsoft.com/office/drawing/2014/main" id="{9799F65A-CA48-9009-2F8C-FC9D3EAF9823}"/>
                  </a:ext>
                </a:extLst>
              </p:cNvPr>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2" name="Google Shape;4950;p33">
                <a:extLst>
                  <a:ext uri="{FF2B5EF4-FFF2-40B4-BE49-F238E27FC236}">
                    <a16:creationId xmlns:a16="http://schemas.microsoft.com/office/drawing/2014/main" id="{8E5B5644-AF8F-DB7C-9B30-685B01A1CB31}"/>
                  </a:ext>
                </a:extLst>
              </p:cNvPr>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3" name="Google Shape;4951;p33">
                <a:extLst>
                  <a:ext uri="{FF2B5EF4-FFF2-40B4-BE49-F238E27FC236}">
                    <a16:creationId xmlns:a16="http://schemas.microsoft.com/office/drawing/2014/main" id="{D4B79C59-973A-93CA-FE07-1A6F70F5C3A8}"/>
                  </a:ext>
                </a:extLst>
              </p:cNvPr>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4" name="Google Shape;4952;p33">
                <a:extLst>
                  <a:ext uri="{FF2B5EF4-FFF2-40B4-BE49-F238E27FC236}">
                    <a16:creationId xmlns:a16="http://schemas.microsoft.com/office/drawing/2014/main" id="{6A79EEA1-33AE-3D9E-1046-0EBDDCD4A917}"/>
                  </a:ext>
                </a:extLst>
              </p:cNvPr>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5" name="Google Shape;4953;p33">
                <a:extLst>
                  <a:ext uri="{FF2B5EF4-FFF2-40B4-BE49-F238E27FC236}">
                    <a16:creationId xmlns:a16="http://schemas.microsoft.com/office/drawing/2014/main" id="{5E9A9182-2895-1DB5-3D68-E0B576FB2C59}"/>
                  </a:ext>
                </a:extLst>
              </p:cNvPr>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6" name="Google Shape;4954;p33">
                <a:extLst>
                  <a:ext uri="{FF2B5EF4-FFF2-40B4-BE49-F238E27FC236}">
                    <a16:creationId xmlns:a16="http://schemas.microsoft.com/office/drawing/2014/main" id="{2BBF4D7D-2D67-027B-5FB4-057599CE6911}"/>
                  </a:ext>
                </a:extLst>
              </p:cNvPr>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7" name="Google Shape;4955;p33">
                <a:extLst>
                  <a:ext uri="{FF2B5EF4-FFF2-40B4-BE49-F238E27FC236}">
                    <a16:creationId xmlns:a16="http://schemas.microsoft.com/office/drawing/2014/main" id="{3E452B47-C9C9-0809-B62D-F26826F2D408}"/>
                  </a:ext>
                </a:extLst>
              </p:cNvPr>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8" name="Google Shape;4956;p33">
                <a:extLst>
                  <a:ext uri="{FF2B5EF4-FFF2-40B4-BE49-F238E27FC236}">
                    <a16:creationId xmlns:a16="http://schemas.microsoft.com/office/drawing/2014/main" id="{F4FF394E-08AA-D822-A31E-18B940B2516E}"/>
                  </a:ext>
                </a:extLst>
              </p:cNvPr>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9" name="Google Shape;4957;p33">
                <a:extLst>
                  <a:ext uri="{FF2B5EF4-FFF2-40B4-BE49-F238E27FC236}">
                    <a16:creationId xmlns:a16="http://schemas.microsoft.com/office/drawing/2014/main" id="{9DD8D2F7-EAB6-18C3-4A54-56C939EE3B9B}"/>
                  </a:ext>
                </a:extLst>
              </p:cNvPr>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0" name="Google Shape;4958;p33">
                <a:extLst>
                  <a:ext uri="{FF2B5EF4-FFF2-40B4-BE49-F238E27FC236}">
                    <a16:creationId xmlns:a16="http://schemas.microsoft.com/office/drawing/2014/main" id="{6C08232C-7E58-A597-55EB-3EDCBF5D7065}"/>
                  </a:ext>
                </a:extLst>
              </p:cNvPr>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1" name="Google Shape;4959;p33">
                <a:extLst>
                  <a:ext uri="{FF2B5EF4-FFF2-40B4-BE49-F238E27FC236}">
                    <a16:creationId xmlns:a16="http://schemas.microsoft.com/office/drawing/2014/main" id="{40F9ECE2-AA06-3CA5-F281-A78449BFF1E4}"/>
                  </a:ext>
                </a:extLst>
              </p:cNvPr>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2" name="Google Shape;4960;p33">
                <a:extLst>
                  <a:ext uri="{FF2B5EF4-FFF2-40B4-BE49-F238E27FC236}">
                    <a16:creationId xmlns:a16="http://schemas.microsoft.com/office/drawing/2014/main" id="{DEFC723F-F5C2-008D-A71D-9B7311C8BAEC}"/>
                  </a:ext>
                </a:extLst>
              </p:cNvPr>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3" name="Google Shape;4961;p33">
                <a:extLst>
                  <a:ext uri="{FF2B5EF4-FFF2-40B4-BE49-F238E27FC236}">
                    <a16:creationId xmlns:a16="http://schemas.microsoft.com/office/drawing/2014/main" id="{45BBDC30-52FB-23C1-D008-56A3A9592DA1}"/>
                  </a:ext>
                </a:extLst>
              </p:cNvPr>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4" name="Google Shape;4962;p33">
                <a:extLst>
                  <a:ext uri="{FF2B5EF4-FFF2-40B4-BE49-F238E27FC236}">
                    <a16:creationId xmlns:a16="http://schemas.microsoft.com/office/drawing/2014/main" id="{B5E067F3-7F62-30F9-C911-04045C0DD963}"/>
                  </a:ext>
                </a:extLst>
              </p:cNvPr>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5" name="Google Shape;4963;p33">
                <a:extLst>
                  <a:ext uri="{FF2B5EF4-FFF2-40B4-BE49-F238E27FC236}">
                    <a16:creationId xmlns:a16="http://schemas.microsoft.com/office/drawing/2014/main" id="{74699A1D-ADEE-BC57-7E2D-38AE2E318732}"/>
                  </a:ext>
                </a:extLst>
              </p:cNvPr>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6" name="Google Shape;4964;p33">
                <a:extLst>
                  <a:ext uri="{FF2B5EF4-FFF2-40B4-BE49-F238E27FC236}">
                    <a16:creationId xmlns:a16="http://schemas.microsoft.com/office/drawing/2014/main" id="{7D82DA73-939B-7495-3C30-F5427899C542}"/>
                  </a:ext>
                </a:extLst>
              </p:cNvPr>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7" name="Google Shape;4965;p33">
                <a:extLst>
                  <a:ext uri="{FF2B5EF4-FFF2-40B4-BE49-F238E27FC236}">
                    <a16:creationId xmlns:a16="http://schemas.microsoft.com/office/drawing/2014/main" id="{BA864C53-8255-312F-BAE1-1C288BC81703}"/>
                  </a:ext>
                </a:extLst>
              </p:cNvPr>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8" name="Google Shape;4966;p33">
                <a:extLst>
                  <a:ext uri="{FF2B5EF4-FFF2-40B4-BE49-F238E27FC236}">
                    <a16:creationId xmlns:a16="http://schemas.microsoft.com/office/drawing/2014/main" id="{DE56FB65-D340-4725-6CA8-0B417973CEA2}"/>
                  </a:ext>
                </a:extLst>
              </p:cNvPr>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9" name="Google Shape;4967;p33">
                <a:extLst>
                  <a:ext uri="{FF2B5EF4-FFF2-40B4-BE49-F238E27FC236}">
                    <a16:creationId xmlns:a16="http://schemas.microsoft.com/office/drawing/2014/main" id="{4D4C0ED4-520F-69DA-3AAC-25A69FAA5BB3}"/>
                  </a:ext>
                </a:extLst>
              </p:cNvPr>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7" name="Google Shape;4968;p33">
                <a:extLst>
                  <a:ext uri="{FF2B5EF4-FFF2-40B4-BE49-F238E27FC236}">
                    <a16:creationId xmlns:a16="http://schemas.microsoft.com/office/drawing/2014/main" id="{4DC3CF27-2C98-AD8E-2067-03181B164432}"/>
                  </a:ext>
                </a:extLst>
              </p:cNvPr>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8" name="Google Shape;4969;p33">
                <a:extLst>
                  <a:ext uri="{FF2B5EF4-FFF2-40B4-BE49-F238E27FC236}">
                    <a16:creationId xmlns:a16="http://schemas.microsoft.com/office/drawing/2014/main" id="{47DF2A5E-2A7A-A7AF-2AC6-11AB4192C176}"/>
                  </a:ext>
                </a:extLst>
              </p:cNvPr>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9" name="Google Shape;4970;p33">
                <a:extLst>
                  <a:ext uri="{FF2B5EF4-FFF2-40B4-BE49-F238E27FC236}">
                    <a16:creationId xmlns:a16="http://schemas.microsoft.com/office/drawing/2014/main" id="{1205545B-E34E-FF7A-D0DB-61A51AAABCAE}"/>
                  </a:ext>
                </a:extLst>
              </p:cNvPr>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0" name="Google Shape;4971;p33">
                <a:extLst>
                  <a:ext uri="{FF2B5EF4-FFF2-40B4-BE49-F238E27FC236}">
                    <a16:creationId xmlns:a16="http://schemas.microsoft.com/office/drawing/2014/main" id="{8AE1FBA2-F72E-69F9-F4E5-1C1E7C6E8CFE}"/>
                  </a:ext>
                </a:extLst>
              </p:cNvPr>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1" name="Google Shape;4972;p33">
                <a:extLst>
                  <a:ext uri="{FF2B5EF4-FFF2-40B4-BE49-F238E27FC236}">
                    <a16:creationId xmlns:a16="http://schemas.microsoft.com/office/drawing/2014/main" id="{F5EC0860-322B-9381-4F1C-1E6EBC9C08FD}"/>
                  </a:ext>
                </a:extLst>
              </p:cNvPr>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2" name="Google Shape;4973;p33">
                <a:extLst>
                  <a:ext uri="{FF2B5EF4-FFF2-40B4-BE49-F238E27FC236}">
                    <a16:creationId xmlns:a16="http://schemas.microsoft.com/office/drawing/2014/main" id="{C89B177E-42F0-FC4D-C979-B1FDDDA6EA98}"/>
                  </a:ext>
                </a:extLst>
              </p:cNvPr>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3" name="Google Shape;4974;p33">
                <a:extLst>
                  <a:ext uri="{FF2B5EF4-FFF2-40B4-BE49-F238E27FC236}">
                    <a16:creationId xmlns:a16="http://schemas.microsoft.com/office/drawing/2014/main" id="{FADB0F71-F90E-8F86-963B-8124A0930945}"/>
                  </a:ext>
                </a:extLst>
              </p:cNvPr>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4" name="Google Shape;4975;p33">
                <a:extLst>
                  <a:ext uri="{FF2B5EF4-FFF2-40B4-BE49-F238E27FC236}">
                    <a16:creationId xmlns:a16="http://schemas.microsoft.com/office/drawing/2014/main" id="{912DA177-BE04-49F0-6D89-D7D1C82D9022}"/>
                  </a:ext>
                </a:extLst>
              </p:cNvPr>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5" name="Google Shape;4976;p33">
                <a:extLst>
                  <a:ext uri="{FF2B5EF4-FFF2-40B4-BE49-F238E27FC236}">
                    <a16:creationId xmlns:a16="http://schemas.microsoft.com/office/drawing/2014/main" id="{E8AB2B7A-4864-DDE2-D0BC-0E8F2E0E31F7}"/>
                  </a:ext>
                </a:extLst>
              </p:cNvPr>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6" name="Google Shape;4977;p33">
                <a:extLst>
                  <a:ext uri="{FF2B5EF4-FFF2-40B4-BE49-F238E27FC236}">
                    <a16:creationId xmlns:a16="http://schemas.microsoft.com/office/drawing/2014/main" id="{41781DAA-F3AC-4153-4381-D45DB517149A}"/>
                  </a:ext>
                </a:extLst>
              </p:cNvPr>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7" name="Google Shape;4978;p33">
                <a:extLst>
                  <a:ext uri="{FF2B5EF4-FFF2-40B4-BE49-F238E27FC236}">
                    <a16:creationId xmlns:a16="http://schemas.microsoft.com/office/drawing/2014/main" id="{B9C4F4F6-B00E-4135-2883-115329B70AC9}"/>
                  </a:ext>
                </a:extLst>
              </p:cNvPr>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8" name="Google Shape;4979;p33">
                <a:extLst>
                  <a:ext uri="{FF2B5EF4-FFF2-40B4-BE49-F238E27FC236}">
                    <a16:creationId xmlns:a16="http://schemas.microsoft.com/office/drawing/2014/main" id="{C9A5C777-02FD-DCB9-6F29-4D6B763B61E8}"/>
                  </a:ext>
                </a:extLst>
              </p:cNvPr>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9" name="Google Shape;4980;p33">
                <a:extLst>
                  <a:ext uri="{FF2B5EF4-FFF2-40B4-BE49-F238E27FC236}">
                    <a16:creationId xmlns:a16="http://schemas.microsoft.com/office/drawing/2014/main" id="{2659E292-B898-7AAB-FE78-E47EB8B0F1D0}"/>
                  </a:ext>
                </a:extLst>
              </p:cNvPr>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0" name="Google Shape;4981;p33">
                <a:extLst>
                  <a:ext uri="{FF2B5EF4-FFF2-40B4-BE49-F238E27FC236}">
                    <a16:creationId xmlns:a16="http://schemas.microsoft.com/office/drawing/2014/main" id="{D4E5ED7F-B0EC-7F15-119A-94D319B87A73}"/>
                  </a:ext>
                </a:extLst>
              </p:cNvPr>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1" name="Google Shape;4982;p33">
                <a:extLst>
                  <a:ext uri="{FF2B5EF4-FFF2-40B4-BE49-F238E27FC236}">
                    <a16:creationId xmlns:a16="http://schemas.microsoft.com/office/drawing/2014/main" id="{37FEBFCA-D60E-3806-9F36-511CC9444FF6}"/>
                  </a:ext>
                </a:extLst>
              </p:cNvPr>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2" name="Google Shape;4983;p33">
                <a:extLst>
                  <a:ext uri="{FF2B5EF4-FFF2-40B4-BE49-F238E27FC236}">
                    <a16:creationId xmlns:a16="http://schemas.microsoft.com/office/drawing/2014/main" id="{B91DDD2C-E2C0-0DEC-A261-24F24D5EAEA9}"/>
                  </a:ext>
                </a:extLst>
              </p:cNvPr>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3" name="Google Shape;4984;p33">
                <a:extLst>
                  <a:ext uri="{FF2B5EF4-FFF2-40B4-BE49-F238E27FC236}">
                    <a16:creationId xmlns:a16="http://schemas.microsoft.com/office/drawing/2014/main" id="{50233A44-4091-5EE9-0942-43FC6EB0F2C8}"/>
                  </a:ext>
                </a:extLst>
              </p:cNvPr>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4" name="Google Shape;4985;p33">
                <a:extLst>
                  <a:ext uri="{FF2B5EF4-FFF2-40B4-BE49-F238E27FC236}">
                    <a16:creationId xmlns:a16="http://schemas.microsoft.com/office/drawing/2014/main" id="{A37981BE-5326-3993-E880-2C07BC839386}"/>
                  </a:ext>
                </a:extLst>
              </p:cNvPr>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5" name="Google Shape;4986;p33">
                <a:extLst>
                  <a:ext uri="{FF2B5EF4-FFF2-40B4-BE49-F238E27FC236}">
                    <a16:creationId xmlns:a16="http://schemas.microsoft.com/office/drawing/2014/main" id="{FA22E4A9-6FA8-FAF2-321B-18DADFF4999F}"/>
                  </a:ext>
                </a:extLst>
              </p:cNvPr>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6" name="Google Shape;4987;p33">
                <a:extLst>
                  <a:ext uri="{FF2B5EF4-FFF2-40B4-BE49-F238E27FC236}">
                    <a16:creationId xmlns:a16="http://schemas.microsoft.com/office/drawing/2014/main" id="{D34BA69E-E05A-444F-4896-4B8DB9B51872}"/>
                  </a:ext>
                </a:extLst>
              </p:cNvPr>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7" name="Google Shape;4988;p33">
                <a:extLst>
                  <a:ext uri="{FF2B5EF4-FFF2-40B4-BE49-F238E27FC236}">
                    <a16:creationId xmlns:a16="http://schemas.microsoft.com/office/drawing/2014/main" id="{B0390ED0-5CF0-2000-0924-D4A4476A8C5C}"/>
                  </a:ext>
                </a:extLst>
              </p:cNvPr>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8" name="Google Shape;4989;p33">
                <a:extLst>
                  <a:ext uri="{FF2B5EF4-FFF2-40B4-BE49-F238E27FC236}">
                    <a16:creationId xmlns:a16="http://schemas.microsoft.com/office/drawing/2014/main" id="{3EB8AB7B-DCCA-BAB7-1165-B0D4BF031ED5}"/>
                  </a:ext>
                </a:extLst>
              </p:cNvPr>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9" name="Google Shape;4990;p33">
                <a:extLst>
                  <a:ext uri="{FF2B5EF4-FFF2-40B4-BE49-F238E27FC236}">
                    <a16:creationId xmlns:a16="http://schemas.microsoft.com/office/drawing/2014/main" id="{70967563-F640-20C7-55C1-19F342CE111D}"/>
                  </a:ext>
                </a:extLst>
              </p:cNvPr>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0" name="Google Shape;4991;p33">
                <a:extLst>
                  <a:ext uri="{FF2B5EF4-FFF2-40B4-BE49-F238E27FC236}">
                    <a16:creationId xmlns:a16="http://schemas.microsoft.com/office/drawing/2014/main" id="{5CC9B925-B34F-95A0-DE4F-64ABDBA2BC8A}"/>
                  </a:ext>
                </a:extLst>
              </p:cNvPr>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1" name="Google Shape;4992;p33">
                <a:extLst>
                  <a:ext uri="{FF2B5EF4-FFF2-40B4-BE49-F238E27FC236}">
                    <a16:creationId xmlns:a16="http://schemas.microsoft.com/office/drawing/2014/main" id="{61A4A394-5A2D-CD1E-64C0-18CFB05DC8CC}"/>
                  </a:ext>
                </a:extLst>
              </p:cNvPr>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2" name="Google Shape;4993;p33">
                <a:extLst>
                  <a:ext uri="{FF2B5EF4-FFF2-40B4-BE49-F238E27FC236}">
                    <a16:creationId xmlns:a16="http://schemas.microsoft.com/office/drawing/2014/main" id="{FDF9BFA7-8F38-CEAF-17D4-F52115C67424}"/>
                  </a:ext>
                </a:extLst>
              </p:cNvPr>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3" name="Google Shape;4994;p33">
                <a:extLst>
                  <a:ext uri="{FF2B5EF4-FFF2-40B4-BE49-F238E27FC236}">
                    <a16:creationId xmlns:a16="http://schemas.microsoft.com/office/drawing/2014/main" id="{B786D60D-1B53-BCD6-268F-32F44FE8D57D}"/>
                  </a:ext>
                </a:extLst>
              </p:cNvPr>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4" name="Google Shape;4995;p33">
                <a:extLst>
                  <a:ext uri="{FF2B5EF4-FFF2-40B4-BE49-F238E27FC236}">
                    <a16:creationId xmlns:a16="http://schemas.microsoft.com/office/drawing/2014/main" id="{1678B832-069D-8B51-2135-CA5B2F4F8116}"/>
                  </a:ext>
                </a:extLst>
              </p:cNvPr>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5" name="Google Shape;4996;p33">
                <a:extLst>
                  <a:ext uri="{FF2B5EF4-FFF2-40B4-BE49-F238E27FC236}">
                    <a16:creationId xmlns:a16="http://schemas.microsoft.com/office/drawing/2014/main" id="{16CB37CD-1C24-6E14-77DB-4DEDF73AE992}"/>
                  </a:ext>
                </a:extLst>
              </p:cNvPr>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6" name="Google Shape;4997;p33">
                <a:extLst>
                  <a:ext uri="{FF2B5EF4-FFF2-40B4-BE49-F238E27FC236}">
                    <a16:creationId xmlns:a16="http://schemas.microsoft.com/office/drawing/2014/main" id="{16A8B1A3-D55F-221A-47E7-ABFC1AFB0C33}"/>
                  </a:ext>
                </a:extLst>
              </p:cNvPr>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7" name="Google Shape;4998;p33">
                <a:extLst>
                  <a:ext uri="{FF2B5EF4-FFF2-40B4-BE49-F238E27FC236}">
                    <a16:creationId xmlns:a16="http://schemas.microsoft.com/office/drawing/2014/main" id="{7A48FD4C-FC3C-3A88-847C-3764F43A95D2}"/>
                  </a:ext>
                </a:extLst>
              </p:cNvPr>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8" name="Google Shape;4999;p33">
                <a:extLst>
                  <a:ext uri="{FF2B5EF4-FFF2-40B4-BE49-F238E27FC236}">
                    <a16:creationId xmlns:a16="http://schemas.microsoft.com/office/drawing/2014/main" id="{BC4F6999-0519-60CE-0FFA-D03CEF0EBB20}"/>
                  </a:ext>
                </a:extLst>
              </p:cNvPr>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9" name="Google Shape;5000;p33">
                <a:extLst>
                  <a:ext uri="{FF2B5EF4-FFF2-40B4-BE49-F238E27FC236}">
                    <a16:creationId xmlns:a16="http://schemas.microsoft.com/office/drawing/2014/main" id="{678B627E-87C9-6686-1383-28B2E73C6696}"/>
                  </a:ext>
                </a:extLst>
              </p:cNvPr>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0" name="Google Shape;5001;p33">
                <a:extLst>
                  <a:ext uri="{FF2B5EF4-FFF2-40B4-BE49-F238E27FC236}">
                    <a16:creationId xmlns:a16="http://schemas.microsoft.com/office/drawing/2014/main" id="{AD426A22-1753-A1E2-C8E9-0691E9768773}"/>
                  </a:ext>
                </a:extLst>
              </p:cNvPr>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1" name="Google Shape;5002;p33">
                <a:extLst>
                  <a:ext uri="{FF2B5EF4-FFF2-40B4-BE49-F238E27FC236}">
                    <a16:creationId xmlns:a16="http://schemas.microsoft.com/office/drawing/2014/main" id="{6F114308-4597-4AD1-DD38-24C4DB7C454B}"/>
                  </a:ext>
                </a:extLst>
              </p:cNvPr>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2" name="Google Shape;5003;p33">
                <a:extLst>
                  <a:ext uri="{FF2B5EF4-FFF2-40B4-BE49-F238E27FC236}">
                    <a16:creationId xmlns:a16="http://schemas.microsoft.com/office/drawing/2014/main" id="{A34773E6-1933-172E-E132-533E3A2C7171}"/>
                  </a:ext>
                </a:extLst>
              </p:cNvPr>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3" name="Google Shape;5004;p33">
                <a:extLst>
                  <a:ext uri="{FF2B5EF4-FFF2-40B4-BE49-F238E27FC236}">
                    <a16:creationId xmlns:a16="http://schemas.microsoft.com/office/drawing/2014/main" id="{22B20588-D9BD-777B-C164-9616E7A4CF78}"/>
                  </a:ext>
                </a:extLst>
              </p:cNvPr>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4" name="Google Shape;5005;p33">
                <a:extLst>
                  <a:ext uri="{FF2B5EF4-FFF2-40B4-BE49-F238E27FC236}">
                    <a16:creationId xmlns:a16="http://schemas.microsoft.com/office/drawing/2014/main" id="{C5AB29DE-0A39-E64D-1C6F-9CA8826A4508}"/>
                  </a:ext>
                </a:extLst>
              </p:cNvPr>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5" name="Google Shape;5006;p33">
                <a:extLst>
                  <a:ext uri="{FF2B5EF4-FFF2-40B4-BE49-F238E27FC236}">
                    <a16:creationId xmlns:a16="http://schemas.microsoft.com/office/drawing/2014/main" id="{864A911D-86EE-02D2-7CAC-A7C6F6606603}"/>
                  </a:ext>
                </a:extLst>
              </p:cNvPr>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6" name="Google Shape;5007;p33">
                <a:extLst>
                  <a:ext uri="{FF2B5EF4-FFF2-40B4-BE49-F238E27FC236}">
                    <a16:creationId xmlns:a16="http://schemas.microsoft.com/office/drawing/2014/main" id="{DECE0E74-8200-5C6F-86B0-21BEACBD1E83}"/>
                  </a:ext>
                </a:extLst>
              </p:cNvPr>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7" name="Google Shape;5008;p33">
                <a:extLst>
                  <a:ext uri="{FF2B5EF4-FFF2-40B4-BE49-F238E27FC236}">
                    <a16:creationId xmlns:a16="http://schemas.microsoft.com/office/drawing/2014/main" id="{7E2DE4A9-A2B6-FEC8-8A57-473744BAC364}"/>
                  </a:ext>
                </a:extLst>
              </p:cNvPr>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8" name="Google Shape;5009;p33">
                <a:extLst>
                  <a:ext uri="{FF2B5EF4-FFF2-40B4-BE49-F238E27FC236}">
                    <a16:creationId xmlns:a16="http://schemas.microsoft.com/office/drawing/2014/main" id="{DA8C252A-6C23-1E53-2A05-6B69AD0B84E3}"/>
                  </a:ext>
                </a:extLst>
              </p:cNvPr>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9" name="Google Shape;5010;p33">
                <a:extLst>
                  <a:ext uri="{FF2B5EF4-FFF2-40B4-BE49-F238E27FC236}">
                    <a16:creationId xmlns:a16="http://schemas.microsoft.com/office/drawing/2014/main" id="{3F62A5CB-8983-6A34-035E-D8488F331858}"/>
                  </a:ext>
                </a:extLst>
              </p:cNvPr>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0" name="Google Shape;5011;p33">
                <a:extLst>
                  <a:ext uri="{FF2B5EF4-FFF2-40B4-BE49-F238E27FC236}">
                    <a16:creationId xmlns:a16="http://schemas.microsoft.com/office/drawing/2014/main" id="{A46A886A-FF94-01CE-6054-B0A37779C0C1}"/>
                  </a:ext>
                </a:extLst>
              </p:cNvPr>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1" name="Google Shape;5012;p33">
                <a:extLst>
                  <a:ext uri="{FF2B5EF4-FFF2-40B4-BE49-F238E27FC236}">
                    <a16:creationId xmlns:a16="http://schemas.microsoft.com/office/drawing/2014/main" id="{47A1EE0C-946D-89C4-0099-D6781230D9C4}"/>
                  </a:ext>
                </a:extLst>
              </p:cNvPr>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2" name="Google Shape;5013;p33">
                <a:extLst>
                  <a:ext uri="{FF2B5EF4-FFF2-40B4-BE49-F238E27FC236}">
                    <a16:creationId xmlns:a16="http://schemas.microsoft.com/office/drawing/2014/main" id="{31AC3F72-D7BD-5EA6-5169-149C78430C86}"/>
                  </a:ext>
                </a:extLst>
              </p:cNvPr>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3" name="Google Shape;5014;p33">
                <a:extLst>
                  <a:ext uri="{FF2B5EF4-FFF2-40B4-BE49-F238E27FC236}">
                    <a16:creationId xmlns:a16="http://schemas.microsoft.com/office/drawing/2014/main" id="{3613C3AA-AD69-9A7E-33B6-9E90ABFC4600}"/>
                  </a:ext>
                </a:extLst>
              </p:cNvPr>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4" name="Google Shape;5015;p33">
                <a:extLst>
                  <a:ext uri="{FF2B5EF4-FFF2-40B4-BE49-F238E27FC236}">
                    <a16:creationId xmlns:a16="http://schemas.microsoft.com/office/drawing/2014/main" id="{EA322FFE-C24F-AEDA-41F8-EF181AED02BB}"/>
                  </a:ext>
                </a:extLst>
              </p:cNvPr>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5" name="Google Shape;5016;p33">
                <a:extLst>
                  <a:ext uri="{FF2B5EF4-FFF2-40B4-BE49-F238E27FC236}">
                    <a16:creationId xmlns:a16="http://schemas.microsoft.com/office/drawing/2014/main" id="{FC103387-43A7-FB06-EA30-1DAB8F4C506E}"/>
                  </a:ext>
                </a:extLst>
              </p:cNvPr>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6" name="Google Shape;5017;p33">
                <a:extLst>
                  <a:ext uri="{FF2B5EF4-FFF2-40B4-BE49-F238E27FC236}">
                    <a16:creationId xmlns:a16="http://schemas.microsoft.com/office/drawing/2014/main" id="{72156B63-4068-80A8-4940-A4E3928C3EBE}"/>
                  </a:ext>
                </a:extLst>
              </p:cNvPr>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7" name="Google Shape;5018;p33">
                <a:extLst>
                  <a:ext uri="{FF2B5EF4-FFF2-40B4-BE49-F238E27FC236}">
                    <a16:creationId xmlns:a16="http://schemas.microsoft.com/office/drawing/2014/main" id="{4053A520-6BF3-0D2E-12FE-7C72488FDAE2}"/>
                  </a:ext>
                </a:extLst>
              </p:cNvPr>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8" name="Google Shape;5019;p33">
                <a:extLst>
                  <a:ext uri="{FF2B5EF4-FFF2-40B4-BE49-F238E27FC236}">
                    <a16:creationId xmlns:a16="http://schemas.microsoft.com/office/drawing/2014/main" id="{9B645F4F-F00D-5172-E964-79419A6FCA48}"/>
                  </a:ext>
                </a:extLst>
              </p:cNvPr>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9" name="Google Shape;5020;p33">
                <a:extLst>
                  <a:ext uri="{FF2B5EF4-FFF2-40B4-BE49-F238E27FC236}">
                    <a16:creationId xmlns:a16="http://schemas.microsoft.com/office/drawing/2014/main" id="{22B9829F-0359-C16C-8601-46F2BBC84350}"/>
                  </a:ext>
                </a:extLst>
              </p:cNvPr>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0" name="Google Shape;5021;p33">
                <a:extLst>
                  <a:ext uri="{FF2B5EF4-FFF2-40B4-BE49-F238E27FC236}">
                    <a16:creationId xmlns:a16="http://schemas.microsoft.com/office/drawing/2014/main" id="{3A21BCD1-5181-CC07-CA81-33E5381847B5}"/>
                  </a:ext>
                </a:extLst>
              </p:cNvPr>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1" name="Google Shape;5022;p33">
                <a:extLst>
                  <a:ext uri="{FF2B5EF4-FFF2-40B4-BE49-F238E27FC236}">
                    <a16:creationId xmlns:a16="http://schemas.microsoft.com/office/drawing/2014/main" id="{7F1C2151-0164-4E1C-A18E-F70A65CEC79F}"/>
                  </a:ext>
                </a:extLst>
              </p:cNvPr>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2" name="Google Shape;5023;p33">
                <a:extLst>
                  <a:ext uri="{FF2B5EF4-FFF2-40B4-BE49-F238E27FC236}">
                    <a16:creationId xmlns:a16="http://schemas.microsoft.com/office/drawing/2014/main" id="{8723BE37-18A0-AB57-091F-752CC84BBB62}"/>
                  </a:ext>
                </a:extLst>
              </p:cNvPr>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3" name="Google Shape;5024;p33">
                <a:extLst>
                  <a:ext uri="{FF2B5EF4-FFF2-40B4-BE49-F238E27FC236}">
                    <a16:creationId xmlns:a16="http://schemas.microsoft.com/office/drawing/2014/main" id="{7DF40D92-42EA-2154-CEB5-2E0E4A1EE3FB}"/>
                  </a:ext>
                </a:extLst>
              </p:cNvPr>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4" name="Google Shape;5025;p33">
                <a:extLst>
                  <a:ext uri="{FF2B5EF4-FFF2-40B4-BE49-F238E27FC236}">
                    <a16:creationId xmlns:a16="http://schemas.microsoft.com/office/drawing/2014/main" id="{FBFFBFF1-76D1-8113-1016-7CD893452E03}"/>
                  </a:ext>
                </a:extLst>
              </p:cNvPr>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5" name="Google Shape;5026;p33">
                <a:extLst>
                  <a:ext uri="{FF2B5EF4-FFF2-40B4-BE49-F238E27FC236}">
                    <a16:creationId xmlns:a16="http://schemas.microsoft.com/office/drawing/2014/main" id="{DD5D7451-A90F-4E1C-C894-3E1422C37FA3}"/>
                  </a:ext>
                </a:extLst>
              </p:cNvPr>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6" name="Google Shape;5027;p33">
                <a:extLst>
                  <a:ext uri="{FF2B5EF4-FFF2-40B4-BE49-F238E27FC236}">
                    <a16:creationId xmlns:a16="http://schemas.microsoft.com/office/drawing/2014/main" id="{9DAFCF07-AAEE-1210-F8F3-C78FA9AF659A}"/>
                  </a:ext>
                </a:extLst>
              </p:cNvPr>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7" name="Google Shape;5028;p33">
                <a:extLst>
                  <a:ext uri="{FF2B5EF4-FFF2-40B4-BE49-F238E27FC236}">
                    <a16:creationId xmlns:a16="http://schemas.microsoft.com/office/drawing/2014/main" id="{CB86A6D2-351E-B5FC-EA4D-8E9F6CD825C0}"/>
                  </a:ext>
                </a:extLst>
              </p:cNvPr>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8" name="Google Shape;5029;p33">
                <a:extLst>
                  <a:ext uri="{FF2B5EF4-FFF2-40B4-BE49-F238E27FC236}">
                    <a16:creationId xmlns:a16="http://schemas.microsoft.com/office/drawing/2014/main" id="{0A77432E-5217-9352-C7AE-F19AAC25068A}"/>
                  </a:ext>
                </a:extLst>
              </p:cNvPr>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9" name="Google Shape;5030;p33">
                <a:extLst>
                  <a:ext uri="{FF2B5EF4-FFF2-40B4-BE49-F238E27FC236}">
                    <a16:creationId xmlns:a16="http://schemas.microsoft.com/office/drawing/2014/main" id="{D11FDD0A-4BE8-7E6B-2BD2-B7F31185DE77}"/>
                  </a:ext>
                </a:extLst>
              </p:cNvPr>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0" name="Google Shape;5031;p33">
                <a:extLst>
                  <a:ext uri="{FF2B5EF4-FFF2-40B4-BE49-F238E27FC236}">
                    <a16:creationId xmlns:a16="http://schemas.microsoft.com/office/drawing/2014/main" id="{2CE62568-7D5F-0C6A-9EEB-89B94F710660}"/>
                  </a:ext>
                </a:extLst>
              </p:cNvPr>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1" name="Google Shape;5032;p33">
                <a:extLst>
                  <a:ext uri="{FF2B5EF4-FFF2-40B4-BE49-F238E27FC236}">
                    <a16:creationId xmlns:a16="http://schemas.microsoft.com/office/drawing/2014/main" id="{15D29F06-F2C9-1020-8914-9E903A4F3A6F}"/>
                  </a:ext>
                </a:extLst>
              </p:cNvPr>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2" name="Google Shape;5033;p33">
                <a:extLst>
                  <a:ext uri="{FF2B5EF4-FFF2-40B4-BE49-F238E27FC236}">
                    <a16:creationId xmlns:a16="http://schemas.microsoft.com/office/drawing/2014/main" id="{E35441B7-7A06-B9C8-9B66-2F531E474FE8}"/>
                  </a:ext>
                </a:extLst>
              </p:cNvPr>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3" name="Google Shape;5034;p33">
                <a:extLst>
                  <a:ext uri="{FF2B5EF4-FFF2-40B4-BE49-F238E27FC236}">
                    <a16:creationId xmlns:a16="http://schemas.microsoft.com/office/drawing/2014/main" id="{5CE52B43-25A3-CD94-F06D-99283B355369}"/>
                  </a:ext>
                </a:extLst>
              </p:cNvPr>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4" name="Google Shape;5035;p33">
                <a:extLst>
                  <a:ext uri="{FF2B5EF4-FFF2-40B4-BE49-F238E27FC236}">
                    <a16:creationId xmlns:a16="http://schemas.microsoft.com/office/drawing/2014/main" id="{B96CE91C-A9B9-4496-77E9-45766D83EE0B}"/>
                  </a:ext>
                </a:extLst>
              </p:cNvPr>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5" name="Google Shape;5036;p33">
                <a:extLst>
                  <a:ext uri="{FF2B5EF4-FFF2-40B4-BE49-F238E27FC236}">
                    <a16:creationId xmlns:a16="http://schemas.microsoft.com/office/drawing/2014/main" id="{D2AFDCCC-0219-9B6D-AAFB-1F3C91E8B9D8}"/>
                  </a:ext>
                </a:extLst>
              </p:cNvPr>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6" name="Google Shape;5037;p33">
                <a:extLst>
                  <a:ext uri="{FF2B5EF4-FFF2-40B4-BE49-F238E27FC236}">
                    <a16:creationId xmlns:a16="http://schemas.microsoft.com/office/drawing/2014/main" id="{8FBA24DB-D985-A0C4-2183-A33BF3AEAF9D}"/>
                  </a:ext>
                </a:extLst>
              </p:cNvPr>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7" name="Google Shape;5038;p33">
                <a:extLst>
                  <a:ext uri="{FF2B5EF4-FFF2-40B4-BE49-F238E27FC236}">
                    <a16:creationId xmlns:a16="http://schemas.microsoft.com/office/drawing/2014/main" id="{1ADC79C8-586F-45E0-A730-D1B83173E0E5}"/>
                  </a:ext>
                </a:extLst>
              </p:cNvPr>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8" name="Google Shape;5039;p33">
                <a:extLst>
                  <a:ext uri="{FF2B5EF4-FFF2-40B4-BE49-F238E27FC236}">
                    <a16:creationId xmlns:a16="http://schemas.microsoft.com/office/drawing/2014/main" id="{66DE122A-EFB0-4067-581B-6B95CFD324F5}"/>
                  </a:ext>
                </a:extLst>
              </p:cNvPr>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9" name="Google Shape;5040;p33">
                <a:extLst>
                  <a:ext uri="{FF2B5EF4-FFF2-40B4-BE49-F238E27FC236}">
                    <a16:creationId xmlns:a16="http://schemas.microsoft.com/office/drawing/2014/main" id="{11EA9D49-5347-DCFD-300E-E505555BEA5E}"/>
                  </a:ext>
                </a:extLst>
              </p:cNvPr>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0" name="Google Shape;5041;p33">
                <a:extLst>
                  <a:ext uri="{FF2B5EF4-FFF2-40B4-BE49-F238E27FC236}">
                    <a16:creationId xmlns:a16="http://schemas.microsoft.com/office/drawing/2014/main" id="{1BF8A8FC-656A-CCCB-440F-F2C28FE527CA}"/>
                  </a:ext>
                </a:extLst>
              </p:cNvPr>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1" name="Google Shape;5042;p33">
                <a:extLst>
                  <a:ext uri="{FF2B5EF4-FFF2-40B4-BE49-F238E27FC236}">
                    <a16:creationId xmlns:a16="http://schemas.microsoft.com/office/drawing/2014/main" id="{197E2FF3-7B80-11DA-91C9-CEBCDB1EF495}"/>
                  </a:ext>
                </a:extLst>
              </p:cNvPr>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2" name="Google Shape;5043;p33">
                <a:extLst>
                  <a:ext uri="{FF2B5EF4-FFF2-40B4-BE49-F238E27FC236}">
                    <a16:creationId xmlns:a16="http://schemas.microsoft.com/office/drawing/2014/main" id="{92C5192A-E5B1-C3AF-23F7-6B86EBFA1998}"/>
                  </a:ext>
                </a:extLst>
              </p:cNvPr>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3" name="Google Shape;5044;p33">
                <a:extLst>
                  <a:ext uri="{FF2B5EF4-FFF2-40B4-BE49-F238E27FC236}">
                    <a16:creationId xmlns:a16="http://schemas.microsoft.com/office/drawing/2014/main" id="{C3D9B391-7DB3-1A3B-2882-14E4675AD07A}"/>
                  </a:ext>
                </a:extLst>
              </p:cNvPr>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4" name="Google Shape;5045;p33">
                <a:extLst>
                  <a:ext uri="{FF2B5EF4-FFF2-40B4-BE49-F238E27FC236}">
                    <a16:creationId xmlns:a16="http://schemas.microsoft.com/office/drawing/2014/main" id="{EEC1D944-5492-51E9-E15A-7050C012C1E0}"/>
                  </a:ext>
                </a:extLst>
              </p:cNvPr>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5" name="Google Shape;5046;p33">
                <a:extLst>
                  <a:ext uri="{FF2B5EF4-FFF2-40B4-BE49-F238E27FC236}">
                    <a16:creationId xmlns:a16="http://schemas.microsoft.com/office/drawing/2014/main" id="{79842DE7-8755-AB3D-486B-0FB78C22DB49}"/>
                  </a:ext>
                </a:extLst>
              </p:cNvPr>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6" name="Google Shape;5047;p33">
                <a:extLst>
                  <a:ext uri="{FF2B5EF4-FFF2-40B4-BE49-F238E27FC236}">
                    <a16:creationId xmlns:a16="http://schemas.microsoft.com/office/drawing/2014/main" id="{33879D36-2596-F6EF-F377-296EE5FA0BC2}"/>
                  </a:ext>
                </a:extLst>
              </p:cNvPr>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7" name="Google Shape;5048;p33">
                <a:extLst>
                  <a:ext uri="{FF2B5EF4-FFF2-40B4-BE49-F238E27FC236}">
                    <a16:creationId xmlns:a16="http://schemas.microsoft.com/office/drawing/2014/main" id="{6E1D3228-7445-B4D8-DA16-F5B1B6E094B1}"/>
                  </a:ext>
                </a:extLst>
              </p:cNvPr>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8" name="Google Shape;5049;p33">
                <a:extLst>
                  <a:ext uri="{FF2B5EF4-FFF2-40B4-BE49-F238E27FC236}">
                    <a16:creationId xmlns:a16="http://schemas.microsoft.com/office/drawing/2014/main" id="{87C3FBF2-8EB3-0CA8-3930-18F082C76B86}"/>
                  </a:ext>
                </a:extLst>
              </p:cNvPr>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9" name="Google Shape;5050;p33">
                <a:extLst>
                  <a:ext uri="{FF2B5EF4-FFF2-40B4-BE49-F238E27FC236}">
                    <a16:creationId xmlns:a16="http://schemas.microsoft.com/office/drawing/2014/main" id="{5210D975-7A11-30E9-1EE8-533BF22CEF6F}"/>
                  </a:ext>
                </a:extLst>
              </p:cNvPr>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0" name="Google Shape;5051;p33">
                <a:extLst>
                  <a:ext uri="{FF2B5EF4-FFF2-40B4-BE49-F238E27FC236}">
                    <a16:creationId xmlns:a16="http://schemas.microsoft.com/office/drawing/2014/main" id="{6405C05E-1BCD-EA81-FFD7-CA103FC4E4F2}"/>
                  </a:ext>
                </a:extLst>
              </p:cNvPr>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1" name="Google Shape;5052;p33">
                <a:extLst>
                  <a:ext uri="{FF2B5EF4-FFF2-40B4-BE49-F238E27FC236}">
                    <a16:creationId xmlns:a16="http://schemas.microsoft.com/office/drawing/2014/main" id="{D846C783-8F34-1F85-2221-70CF736C0122}"/>
                  </a:ext>
                </a:extLst>
              </p:cNvPr>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2" name="Google Shape;5053;p33">
                <a:extLst>
                  <a:ext uri="{FF2B5EF4-FFF2-40B4-BE49-F238E27FC236}">
                    <a16:creationId xmlns:a16="http://schemas.microsoft.com/office/drawing/2014/main" id="{3C6867D9-9AF8-17CB-8880-073F979AA3F4}"/>
                  </a:ext>
                </a:extLst>
              </p:cNvPr>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3" name="Google Shape;5054;p33">
                <a:extLst>
                  <a:ext uri="{FF2B5EF4-FFF2-40B4-BE49-F238E27FC236}">
                    <a16:creationId xmlns:a16="http://schemas.microsoft.com/office/drawing/2014/main" id="{316A5639-0EDB-6CCA-2C54-DEF5C35F13B6}"/>
                  </a:ext>
                </a:extLst>
              </p:cNvPr>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4" name="Google Shape;5055;p33">
                <a:extLst>
                  <a:ext uri="{FF2B5EF4-FFF2-40B4-BE49-F238E27FC236}">
                    <a16:creationId xmlns:a16="http://schemas.microsoft.com/office/drawing/2014/main" id="{CB00083F-36E7-A8B0-F82A-A28AFD417703}"/>
                  </a:ext>
                </a:extLst>
              </p:cNvPr>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5" name="Google Shape;5056;p33">
                <a:extLst>
                  <a:ext uri="{FF2B5EF4-FFF2-40B4-BE49-F238E27FC236}">
                    <a16:creationId xmlns:a16="http://schemas.microsoft.com/office/drawing/2014/main" id="{A65764C7-5837-90D5-8A3B-92A2B278D5F8}"/>
                  </a:ext>
                </a:extLst>
              </p:cNvPr>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6" name="Google Shape;5057;p33">
                <a:extLst>
                  <a:ext uri="{FF2B5EF4-FFF2-40B4-BE49-F238E27FC236}">
                    <a16:creationId xmlns:a16="http://schemas.microsoft.com/office/drawing/2014/main" id="{B8B3B291-D0A8-A7C4-DD1E-93BC671478D1}"/>
                  </a:ext>
                </a:extLst>
              </p:cNvPr>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7" name="Google Shape;5058;p33">
                <a:extLst>
                  <a:ext uri="{FF2B5EF4-FFF2-40B4-BE49-F238E27FC236}">
                    <a16:creationId xmlns:a16="http://schemas.microsoft.com/office/drawing/2014/main" id="{C2B41CEB-E875-8DAE-7DD2-5C02B89272AB}"/>
                  </a:ext>
                </a:extLst>
              </p:cNvPr>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8" name="Google Shape;5059;p33">
                <a:extLst>
                  <a:ext uri="{FF2B5EF4-FFF2-40B4-BE49-F238E27FC236}">
                    <a16:creationId xmlns:a16="http://schemas.microsoft.com/office/drawing/2014/main" id="{02A8FA59-2589-64E8-3DCD-B3C5E74551EE}"/>
                  </a:ext>
                </a:extLst>
              </p:cNvPr>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9" name="Google Shape;5060;p33">
                <a:extLst>
                  <a:ext uri="{FF2B5EF4-FFF2-40B4-BE49-F238E27FC236}">
                    <a16:creationId xmlns:a16="http://schemas.microsoft.com/office/drawing/2014/main" id="{C7318A66-B7AB-BC0E-E26D-EE31CA4935F9}"/>
                  </a:ext>
                </a:extLst>
              </p:cNvPr>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0" name="Google Shape;5061;p33">
                <a:extLst>
                  <a:ext uri="{FF2B5EF4-FFF2-40B4-BE49-F238E27FC236}">
                    <a16:creationId xmlns:a16="http://schemas.microsoft.com/office/drawing/2014/main" id="{88218C75-56B3-5BA2-05EF-B866789CA558}"/>
                  </a:ext>
                </a:extLst>
              </p:cNvPr>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1" name="Google Shape;5062;p33">
                <a:extLst>
                  <a:ext uri="{FF2B5EF4-FFF2-40B4-BE49-F238E27FC236}">
                    <a16:creationId xmlns:a16="http://schemas.microsoft.com/office/drawing/2014/main" id="{5A449523-B9D2-D6AB-ECAC-21B7BF7BB337}"/>
                  </a:ext>
                </a:extLst>
              </p:cNvPr>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2" name="Google Shape;5063;p33">
                <a:extLst>
                  <a:ext uri="{FF2B5EF4-FFF2-40B4-BE49-F238E27FC236}">
                    <a16:creationId xmlns:a16="http://schemas.microsoft.com/office/drawing/2014/main" id="{0C724DF1-0FB3-9676-0E11-F4434E2E2E60}"/>
                  </a:ext>
                </a:extLst>
              </p:cNvPr>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3" name="Google Shape;5064;p33">
                <a:extLst>
                  <a:ext uri="{FF2B5EF4-FFF2-40B4-BE49-F238E27FC236}">
                    <a16:creationId xmlns:a16="http://schemas.microsoft.com/office/drawing/2014/main" id="{B762F499-BC17-1E34-58AD-5707223482B6}"/>
                  </a:ext>
                </a:extLst>
              </p:cNvPr>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4" name="Google Shape;5065;p33">
                <a:extLst>
                  <a:ext uri="{FF2B5EF4-FFF2-40B4-BE49-F238E27FC236}">
                    <a16:creationId xmlns:a16="http://schemas.microsoft.com/office/drawing/2014/main" id="{E32E35FE-64BA-E475-7FBE-7752142D374A}"/>
                  </a:ext>
                </a:extLst>
              </p:cNvPr>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5" name="Google Shape;5066;p33">
                <a:extLst>
                  <a:ext uri="{FF2B5EF4-FFF2-40B4-BE49-F238E27FC236}">
                    <a16:creationId xmlns:a16="http://schemas.microsoft.com/office/drawing/2014/main" id="{DF059B79-F38E-AEBC-D7BB-8C664E28970D}"/>
                  </a:ext>
                </a:extLst>
              </p:cNvPr>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6" name="Google Shape;5067;p33">
                <a:extLst>
                  <a:ext uri="{FF2B5EF4-FFF2-40B4-BE49-F238E27FC236}">
                    <a16:creationId xmlns:a16="http://schemas.microsoft.com/office/drawing/2014/main" id="{62647106-ADCC-AAA2-7481-560D3D083537}"/>
                  </a:ext>
                </a:extLst>
              </p:cNvPr>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7" name="Google Shape;5068;p33">
                <a:extLst>
                  <a:ext uri="{FF2B5EF4-FFF2-40B4-BE49-F238E27FC236}">
                    <a16:creationId xmlns:a16="http://schemas.microsoft.com/office/drawing/2014/main" id="{662C95CE-CD32-50E1-C662-DB5A9FCD6344}"/>
                  </a:ext>
                </a:extLst>
              </p:cNvPr>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8" name="Google Shape;5069;p33">
                <a:extLst>
                  <a:ext uri="{FF2B5EF4-FFF2-40B4-BE49-F238E27FC236}">
                    <a16:creationId xmlns:a16="http://schemas.microsoft.com/office/drawing/2014/main" id="{B255B909-B334-8E89-8E3E-5BAE2C55598B}"/>
                  </a:ext>
                </a:extLst>
              </p:cNvPr>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9" name="Google Shape;5070;p33">
                <a:extLst>
                  <a:ext uri="{FF2B5EF4-FFF2-40B4-BE49-F238E27FC236}">
                    <a16:creationId xmlns:a16="http://schemas.microsoft.com/office/drawing/2014/main" id="{72A4DC41-9D0B-2400-B705-7E200E558CC3}"/>
                  </a:ext>
                </a:extLst>
              </p:cNvPr>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0" name="Google Shape;5071;p33">
                <a:extLst>
                  <a:ext uri="{FF2B5EF4-FFF2-40B4-BE49-F238E27FC236}">
                    <a16:creationId xmlns:a16="http://schemas.microsoft.com/office/drawing/2014/main" id="{5FD74B32-0B22-5151-4541-509944A348FE}"/>
                  </a:ext>
                </a:extLst>
              </p:cNvPr>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1" name="Google Shape;5072;p33">
                <a:extLst>
                  <a:ext uri="{FF2B5EF4-FFF2-40B4-BE49-F238E27FC236}">
                    <a16:creationId xmlns:a16="http://schemas.microsoft.com/office/drawing/2014/main" id="{9C5B899E-C4FE-60A0-F98A-D489D2EB2700}"/>
                  </a:ext>
                </a:extLst>
              </p:cNvPr>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2" name="Google Shape;5073;p33">
                <a:extLst>
                  <a:ext uri="{FF2B5EF4-FFF2-40B4-BE49-F238E27FC236}">
                    <a16:creationId xmlns:a16="http://schemas.microsoft.com/office/drawing/2014/main" id="{6046A01D-9D18-775E-98B3-B503CF5CC9DC}"/>
                  </a:ext>
                </a:extLst>
              </p:cNvPr>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3" name="Google Shape;5074;p33">
                <a:extLst>
                  <a:ext uri="{FF2B5EF4-FFF2-40B4-BE49-F238E27FC236}">
                    <a16:creationId xmlns:a16="http://schemas.microsoft.com/office/drawing/2014/main" id="{796AC333-292A-DF80-4C77-B484E3DDB43E}"/>
                  </a:ext>
                </a:extLst>
              </p:cNvPr>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4" name="Google Shape;5075;p33">
                <a:extLst>
                  <a:ext uri="{FF2B5EF4-FFF2-40B4-BE49-F238E27FC236}">
                    <a16:creationId xmlns:a16="http://schemas.microsoft.com/office/drawing/2014/main" id="{5A072A01-7362-E538-6C7B-1B6102CC7D9A}"/>
                  </a:ext>
                </a:extLst>
              </p:cNvPr>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5" name="Google Shape;5076;p33">
                <a:extLst>
                  <a:ext uri="{FF2B5EF4-FFF2-40B4-BE49-F238E27FC236}">
                    <a16:creationId xmlns:a16="http://schemas.microsoft.com/office/drawing/2014/main" id="{8796621C-464B-E85C-58B4-FC99FE835630}"/>
                  </a:ext>
                </a:extLst>
              </p:cNvPr>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6" name="Google Shape;5077;p33">
                <a:extLst>
                  <a:ext uri="{FF2B5EF4-FFF2-40B4-BE49-F238E27FC236}">
                    <a16:creationId xmlns:a16="http://schemas.microsoft.com/office/drawing/2014/main" id="{7C5951B3-0541-C602-89D7-6F1CBF891BBB}"/>
                  </a:ext>
                </a:extLst>
              </p:cNvPr>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7" name="Google Shape;5078;p33">
                <a:extLst>
                  <a:ext uri="{FF2B5EF4-FFF2-40B4-BE49-F238E27FC236}">
                    <a16:creationId xmlns:a16="http://schemas.microsoft.com/office/drawing/2014/main" id="{B7E82E7A-56B8-F1E0-2988-6BD58B8C674E}"/>
                  </a:ext>
                </a:extLst>
              </p:cNvPr>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8" name="Google Shape;5079;p33">
                <a:extLst>
                  <a:ext uri="{FF2B5EF4-FFF2-40B4-BE49-F238E27FC236}">
                    <a16:creationId xmlns:a16="http://schemas.microsoft.com/office/drawing/2014/main" id="{08628C04-05EB-704C-B07E-EB924B81086D}"/>
                  </a:ext>
                </a:extLst>
              </p:cNvPr>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9" name="Google Shape;5080;p33">
                <a:extLst>
                  <a:ext uri="{FF2B5EF4-FFF2-40B4-BE49-F238E27FC236}">
                    <a16:creationId xmlns:a16="http://schemas.microsoft.com/office/drawing/2014/main" id="{C95DDB9E-5023-54ED-A04F-4D6E09C45C28}"/>
                  </a:ext>
                </a:extLst>
              </p:cNvPr>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0" name="Google Shape;5081;p33">
                <a:extLst>
                  <a:ext uri="{FF2B5EF4-FFF2-40B4-BE49-F238E27FC236}">
                    <a16:creationId xmlns:a16="http://schemas.microsoft.com/office/drawing/2014/main" id="{6A63EC60-C98A-8CA0-EE96-7F793E2BB31E}"/>
                  </a:ext>
                </a:extLst>
              </p:cNvPr>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1" name="Google Shape;5082;p33">
                <a:extLst>
                  <a:ext uri="{FF2B5EF4-FFF2-40B4-BE49-F238E27FC236}">
                    <a16:creationId xmlns:a16="http://schemas.microsoft.com/office/drawing/2014/main" id="{330DF3F2-69E7-3D1C-471A-D60F99606EA3}"/>
                  </a:ext>
                </a:extLst>
              </p:cNvPr>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2" name="Google Shape;5083;p33">
                <a:extLst>
                  <a:ext uri="{FF2B5EF4-FFF2-40B4-BE49-F238E27FC236}">
                    <a16:creationId xmlns:a16="http://schemas.microsoft.com/office/drawing/2014/main" id="{1C87F5BA-7F5C-8057-379B-B52C5AE102F1}"/>
                  </a:ext>
                </a:extLst>
              </p:cNvPr>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3" name="Google Shape;5084;p33">
                <a:extLst>
                  <a:ext uri="{FF2B5EF4-FFF2-40B4-BE49-F238E27FC236}">
                    <a16:creationId xmlns:a16="http://schemas.microsoft.com/office/drawing/2014/main" id="{46771D1A-6903-BAD5-BFA8-AB9EF0E7EDD4}"/>
                  </a:ext>
                </a:extLst>
              </p:cNvPr>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4" name="Google Shape;5085;p33">
                <a:extLst>
                  <a:ext uri="{FF2B5EF4-FFF2-40B4-BE49-F238E27FC236}">
                    <a16:creationId xmlns:a16="http://schemas.microsoft.com/office/drawing/2014/main" id="{2467E4F9-938A-7E63-CCE4-A129F0E0C387}"/>
                  </a:ext>
                </a:extLst>
              </p:cNvPr>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5" name="Google Shape;5086;p33">
                <a:extLst>
                  <a:ext uri="{FF2B5EF4-FFF2-40B4-BE49-F238E27FC236}">
                    <a16:creationId xmlns:a16="http://schemas.microsoft.com/office/drawing/2014/main" id="{A2542292-9367-E5F5-36E8-F38971FEBD37}"/>
                  </a:ext>
                </a:extLst>
              </p:cNvPr>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6" name="Google Shape;5087;p33">
                <a:extLst>
                  <a:ext uri="{FF2B5EF4-FFF2-40B4-BE49-F238E27FC236}">
                    <a16:creationId xmlns:a16="http://schemas.microsoft.com/office/drawing/2014/main" id="{FA7239F4-D2BC-E6AE-C3DE-2FBCF370AE1A}"/>
                  </a:ext>
                </a:extLst>
              </p:cNvPr>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7" name="Google Shape;5088;p33">
                <a:extLst>
                  <a:ext uri="{FF2B5EF4-FFF2-40B4-BE49-F238E27FC236}">
                    <a16:creationId xmlns:a16="http://schemas.microsoft.com/office/drawing/2014/main" id="{C91B1832-FED0-60F8-85E8-34637AB080BF}"/>
                  </a:ext>
                </a:extLst>
              </p:cNvPr>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8" name="Google Shape;5089;p33">
                <a:extLst>
                  <a:ext uri="{FF2B5EF4-FFF2-40B4-BE49-F238E27FC236}">
                    <a16:creationId xmlns:a16="http://schemas.microsoft.com/office/drawing/2014/main" id="{B9574F6D-C167-E403-C690-25ABD68A6142}"/>
                  </a:ext>
                </a:extLst>
              </p:cNvPr>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9" name="Google Shape;5090;p33">
                <a:extLst>
                  <a:ext uri="{FF2B5EF4-FFF2-40B4-BE49-F238E27FC236}">
                    <a16:creationId xmlns:a16="http://schemas.microsoft.com/office/drawing/2014/main" id="{0B62460E-EF68-B94D-FF7D-723082D9122C}"/>
                  </a:ext>
                </a:extLst>
              </p:cNvPr>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0" name="Google Shape;5091;p33">
                <a:extLst>
                  <a:ext uri="{FF2B5EF4-FFF2-40B4-BE49-F238E27FC236}">
                    <a16:creationId xmlns:a16="http://schemas.microsoft.com/office/drawing/2014/main" id="{44C587F6-2780-8D66-A0DA-76F1245CF0E6}"/>
                  </a:ext>
                </a:extLst>
              </p:cNvPr>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1" name="Google Shape;5092;p33">
                <a:extLst>
                  <a:ext uri="{FF2B5EF4-FFF2-40B4-BE49-F238E27FC236}">
                    <a16:creationId xmlns:a16="http://schemas.microsoft.com/office/drawing/2014/main" id="{F0CA4E15-760D-84EB-CBA4-5AEA86D30977}"/>
                  </a:ext>
                </a:extLst>
              </p:cNvPr>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2" name="Google Shape;5093;p33">
                <a:extLst>
                  <a:ext uri="{FF2B5EF4-FFF2-40B4-BE49-F238E27FC236}">
                    <a16:creationId xmlns:a16="http://schemas.microsoft.com/office/drawing/2014/main" id="{85F89505-34F4-D288-028C-F7E2ECCAB4E9}"/>
                  </a:ext>
                </a:extLst>
              </p:cNvPr>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3" name="Google Shape;5094;p33">
                <a:extLst>
                  <a:ext uri="{FF2B5EF4-FFF2-40B4-BE49-F238E27FC236}">
                    <a16:creationId xmlns:a16="http://schemas.microsoft.com/office/drawing/2014/main" id="{67032E49-1A81-CB56-B595-D6CFE6FBE761}"/>
                  </a:ext>
                </a:extLst>
              </p:cNvPr>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4" name="Google Shape;5095;p33">
                <a:extLst>
                  <a:ext uri="{FF2B5EF4-FFF2-40B4-BE49-F238E27FC236}">
                    <a16:creationId xmlns:a16="http://schemas.microsoft.com/office/drawing/2014/main" id="{4E6C56E2-898C-61D0-C225-68B84FC988FD}"/>
                  </a:ext>
                </a:extLst>
              </p:cNvPr>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5" name="Google Shape;5096;p33">
                <a:extLst>
                  <a:ext uri="{FF2B5EF4-FFF2-40B4-BE49-F238E27FC236}">
                    <a16:creationId xmlns:a16="http://schemas.microsoft.com/office/drawing/2014/main" id="{D66D1A23-DB92-DEE4-B9C9-FC6ED3EDD865}"/>
                  </a:ext>
                </a:extLst>
              </p:cNvPr>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6" name="Google Shape;5097;p33">
                <a:extLst>
                  <a:ext uri="{FF2B5EF4-FFF2-40B4-BE49-F238E27FC236}">
                    <a16:creationId xmlns:a16="http://schemas.microsoft.com/office/drawing/2014/main" id="{0DAC1C8A-DD1B-C0E5-805C-0F31B2BAF0E7}"/>
                  </a:ext>
                </a:extLst>
              </p:cNvPr>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7" name="Google Shape;5098;p33">
                <a:extLst>
                  <a:ext uri="{FF2B5EF4-FFF2-40B4-BE49-F238E27FC236}">
                    <a16:creationId xmlns:a16="http://schemas.microsoft.com/office/drawing/2014/main" id="{68413EA5-3CA4-6D88-CB9E-4BF0FA72A20E}"/>
                  </a:ext>
                </a:extLst>
              </p:cNvPr>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8" name="Google Shape;5099;p33">
                <a:extLst>
                  <a:ext uri="{FF2B5EF4-FFF2-40B4-BE49-F238E27FC236}">
                    <a16:creationId xmlns:a16="http://schemas.microsoft.com/office/drawing/2014/main" id="{D24C2BFC-43FC-AFB5-68B3-86C4ABAA6C94}"/>
                  </a:ext>
                </a:extLst>
              </p:cNvPr>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9" name="Google Shape;5100;p33">
                <a:extLst>
                  <a:ext uri="{FF2B5EF4-FFF2-40B4-BE49-F238E27FC236}">
                    <a16:creationId xmlns:a16="http://schemas.microsoft.com/office/drawing/2014/main" id="{64A94DFD-AD0D-42A4-10CD-25A55441769F}"/>
                  </a:ext>
                </a:extLst>
              </p:cNvPr>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20" name="Google Shape;5101;p33">
                <a:extLst>
                  <a:ext uri="{FF2B5EF4-FFF2-40B4-BE49-F238E27FC236}">
                    <a16:creationId xmlns:a16="http://schemas.microsoft.com/office/drawing/2014/main" id="{B5E595F5-A503-D0D6-352B-049718706CFE}"/>
                  </a:ext>
                </a:extLst>
              </p:cNvPr>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grpSp>
      </p:grpSp>
      <p:sp>
        <p:nvSpPr>
          <p:cNvPr id="5821" name="Google Shape;5580;p33">
            <a:extLst>
              <a:ext uri="{FF2B5EF4-FFF2-40B4-BE49-F238E27FC236}">
                <a16:creationId xmlns:a16="http://schemas.microsoft.com/office/drawing/2014/main" id="{3E4EB83D-A580-47F2-20B6-0A79534DD446}"/>
              </a:ext>
            </a:extLst>
          </p:cNvPr>
          <p:cNvSpPr txBox="1">
            <a:spLocks noGrp="1"/>
          </p:cNvSpPr>
          <p:nvPr>
            <p:ph type="title"/>
          </p:nvPr>
        </p:nvSpPr>
        <p:spPr>
          <a:xfrm>
            <a:off x="206468" y="168931"/>
            <a:ext cx="6026119"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Century Schoolbook" panose="02040604050505020304" pitchFamily="18" charset="0"/>
              </a:rPr>
              <a:t>Sự kiện trong JavaScript</a:t>
            </a:r>
            <a:endParaRPr sz="2400" dirty="0">
              <a:latin typeface="Century Schoolbook" panose="02040604050505020304" pitchFamily="18" charset="0"/>
            </a:endParaRPr>
          </a:p>
        </p:txBody>
      </p:sp>
      <p:sp>
        <p:nvSpPr>
          <p:cNvPr id="5833" name="Google Shape;5578;p33">
            <a:extLst>
              <a:ext uri="{FF2B5EF4-FFF2-40B4-BE49-F238E27FC236}">
                <a16:creationId xmlns:a16="http://schemas.microsoft.com/office/drawing/2014/main" id="{DFD83DF2-B113-2C52-4F15-1D74EBCCB34C}"/>
              </a:ext>
            </a:extLst>
          </p:cNvPr>
          <p:cNvSpPr/>
          <p:nvPr/>
        </p:nvSpPr>
        <p:spPr>
          <a:xfrm>
            <a:off x="657367" y="1386606"/>
            <a:ext cx="6008156" cy="3857211"/>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3"/>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Schoolbook" panose="02040604050505020304" pitchFamily="18" charset="0"/>
            </a:endParaRPr>
          </a:p>
        </p:txBody>
      </p:sp>
      <p:sp>
        <p:nvSpPr>
          <p:cNvPr id="5836" name="TextBox 5835">
            <a:extLst>
              <a:ext uri="{FF2B5EF4-FFF2-40B4-BE49-F238E27FC236}">
                <a16:creationId xmlns:a16="http://schemas.microsoft.com/office/drawing/2014/main" id="{2A40C3D9-4EB1-A650-16BB-55166803F7FE}"/>
              </a:ext>
            </a:extLst>
          </p:cNvPr>
          <p:cNvSpPr txBox="1"/>
          <p:nvPr/>
        </p:nvSpPr>
        <p:spPr>
          <a:xfrm>
            <a:off x="1181577" y="1838792"/>
            <a:ext cx="3691817" cy="307777"/>
          </a:xfrm>
          <a:prstGeom prst="rect">
            <a:avLst/>
          </a:prstGeom>
          <a:noFill/>
        </p:spPr>
        <p:txBody>
          <a:bodyPr wrap="square" rtlCol="0">
            <a:spAutoFit/>
          </a:bodyPr>
          <a:lstStyle/>
          <a:p>
            <a:r>
              <a:rPr lang="en-US" b="1" dirty="0" err="1">
                <a:latin typeface="Century Schoolbook" panose="02040604050505020304" pitchFamily="18" charset="0"/>
              </a:rPr>
              <a:t>Ví</a:t>
            </a:r>
            <a:r>
              <a:rPr lang="en-US" b="1" dirty="0">
                <a:latin typeface="Century Schoolbook" panose="02040604050505020304" pitchFamily="18" charset="0"/>
              </a:rPr>
              <a:t> </a:t>
            </a:r>
            <a:r>
              <a:rPr lang="en-US" b="1" dirty="0" err="1">
                <a:latin typeface="Century Schoolbook" panose="02040604050505020304" pitchFamily="18" charset="0"/>
              </a:rPr>
              <a:t>dụ</a:t>
            </a:r>
            <a:r>
              <a:rPr lang="en-US" b="1" dirty="0">
                <a:latin typeface="Century Schoolbook" panose="02040604050505020304" pitchFamily="18" charset="0"/>
              </a:rPr>
              <a:t> </a:t>
            </a:r>
            <a:r>
              <a:rPr lang="en-US" b="1" dirty="0" err="1">
                <a:latin typeface="Century Schoolbook" panose="02040604050505020304" pitchFamily="18" charset="0"/>
              </a:rPr>
              <a:t>sự</a:t>
            </a:r>
            <a:r>
              <a:rPr lang="en-US" b="1" dirty="0">
                <a:latin typeface="Century Schoolbook" panose="02040604050505020304" pitchFamily="18" charset="0"/>
              </a:rPr>
              <a:t> </a:t>
            </a:r>
            <a:r>
              <a:rPr lang="en-US" b="1" dirty="0" err="1">
                <a:latin typeface="Century Schoolbook" panose="02040604050505020304" pitchFamily="18" charset="0"/>
              </a:rPr>
              <a:t>kiện</a:t>
            </a:r>
            <a:r>
              <a:rPr lang="en-US" b="1" dirty="0">
                <a:latin typeface="Century Schoolbook" panose="02040604050505020304" pitchFamily="18" charset="0"/>
              </a:rPr>
              <a:t> </a:t>
            </a:r>
            <a:r>
              <a:rPr lang="en-US" b="1" dirty="0" err="1">
                <a:latin typeface="Century Schoolbook" panose="02040604050505020304" pitchFamily="18" charset="0"/>
              </a:rPr>
              <a:t>chuột</a:t>
            </a:r>
            <a:r>
              <a:rPr lang="en-US" b="1" dirty="0">
                <a:latin typeface="Century Schoolbook" panose="02040604050505020304" pitchFamily="18" charset="0"/>
              </a:rPr>
              <a:t> </a:t>
            </a:r>
          </a:p>
        </p:txBody>
      </p:sp>
      <p:pic>
        <p:nvPicPr>
          <p:cNvPr id="5837" name="Google Shape;5766;p38">
            <a:extLst>
              <a:ext uri="{FF2B5EF4-FFF2-40B4-BE49-F238E27FC236}">
                <a16:creationId xmlns:a16="http://schemas.microsoft.com/office/drawing/2014/main" id="{FEA5B192-F4BB-D994-1B27-CF4B0112D839}"/>
              </a:ext>
            </a:extLst>
          </p:cNvPr>
          <p:cNvPicPr preferRelativeResize="0"/>
          <p:nvPr/>
        </p:nvPicPr>
        <p:blipFill>
          <a:blip r:embed="rId3">
            <a:alphaModFix/>
          </a:blip>
          <a:stretch>
            <a:fillRect/>
          </a:stretch>
        </p:blipFill>
        <p:spPr>
          <a:xfrm>
            <a:off x="5451830" y="1155900"/>
            <a:ext cx="3778795" cy="3347193"/>
          </a:xfrm>
          <a:prstGeom prst="rect">
            <a:avLst/>
          </a:prstGeom>
          <a:noFill/>
          <a:ln>
            <a:noFill/>
          </a:ln>
          <a:effectLst>
            <a:outerShdw blurRad="57150" dist="19050" dir="5400000" algn="bl" rotWithShape="0">
              <a:srgbClr val="000000">
                <a:alpha val="18000"/>
              </a:srgbClr>
            </a:outerShdw>
          </a:effectLst>
        </p:spPr>
      </p:pic>
      <p:sp>
        <p:nvSpPr>
          <p:cNvPr id="5825" name="TextBox 5824">
            <a:extLst>
              <a:ext uri="{FF2B5EF4-FFF2-40B4-BE49-F238E27FC236}">
                <a16:creationId xmlns:a16="http://schemas.microsoft.com/office/drawing/2014/main" id="{4F5A4242-2EEE-5127-F055-34BB9313A1A0}"/>
              </a:ext>
            </a:extLst>
          </p:cNvPr>
          <p:cNvSpPr txBox="1"/>
          <p:nvPr/>
        </p:nvSpPr>
        <p:spPr>
          <a:xfrm>
            <a:off x="5989419" y="1386606"/>
            <a:ext cx="2901696" cy="289310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entury Schoolbook" panose="02040604050505020304" pitchFamily="18" charset="0"/>
              </a:rPr>
              <a:t>Sự</a:t>
            </a:r>
            <a:r>
              <a:rPr lang="en-US" dirty="0">
                <a:latin typeface="Century Schoolbook" panose="02040604050505020304" pitchFamily="18" charset="0"/>
              </a:rPr>
              <a:t> </a:t>
            </a:r>
            <a:r>
              <a:rPr lang="en-US" dirty="0" err="1">
                <a:latin typeface="Century Schoolbook" panose="02040604050505020304" pitchFamily="18" charset="0"/>
              </a:rPr>
              <a:t>kiện</a:t>
            </a:r>
            <a:r>
              <a:rPr lang="en-US" dirty="0">
                <a:latin typeface="Century Schoolbook" panose="02040604050505020304" pitchFamily="18" charset="0"/>
              </a:rPr>
              <a:t> </a:t>
            </a:r>
            <a:r>
              <a:rPr lang="en-US" dirty="0" err="1">
                <a:latin typeface="Century Schoolbook" panose="02040604050505020304" pitchFamily="18" charset="0"/>
              </a:rPr>
              <a:t>chuột</a:t>
            </a:r>
            <a:r>
              <a:rPr lang="en-US" dirty="0">
                <a:latin typeface="Century Schoolbook" panose="02040604050505020304" pitchFamily="18" charset="0"/>
              </a:rPr>
              <a:t>: click, </a:t>
            </a:r>
            <a:r>
              <a:rPr lang="en-US" dirty="0" err="1">
                <a:latin typeface="Century Schoolbook" panose="02040604050505020304" pitchFamily="18" charset="0"/>
              </a:rPr>
              <a:t>mousedown</a:t>
            </a:r>
            <a:r>
              <a:rPr lang="en-US" dirty="0">
                <a:latin typeface="Century Schoolbook" panose="02040604050505020304" pitchFamily="18" charset="0"/>
              </a:rPr>
              <a:t>, </a:t>
            </a:r>
            <a:r>
              <a:rPr lang="en-US" dirty="0" err="1">
                <a:latin typeface="Century Schoolbook" panose="02040604050505020304" pitchFamily="18" charset="0"/>
              </a:rPr>
              <a:t>mousemove</a:t>
            </a:r>
            <a:r>
              <a:rPr lang="en-US" dirty="0">
                <a:latin typeface="Century Schoolbook" panose="02040604050505020304" pitchFamily="18" charset="0"/>
              </a:rPr>
              <a:t>, mouseover, </a:t>
            </a:r>
            <a:r>
              <a:rPr lang="en-US" dirty="0" err="1">
                <a:latin typeface="Century Schoolbook" panose="02040604050505020304" pitchFamily="18" charset="0"/>
              </a:rPr>
              <a:t>mouseout</a:t>
            </a:r>
            <a:r>
              <a:rPr lang="en-US" dirty="0">
                <a:latin typeface="Century Schoolbook" panose="02040604050505020304" pitchFamily="18" charset="0"/>
              </a:rPr>
              <a:t>, </a:t>
            </a:r>
            <a:r>
              <a:rPr lang="en-US" dirty="0" err="1">
                <a:latin typeface="Century Schoolbook" panose="02040604050505020304" pitchFamily="18" charset="0"/>
              </a:rPr>
              <a:t>mousewheel</a:t>
            </a:r>
            <a:r>
              <a:rPr lang="en-US" dirty="0">
                <a:latin typeface="Century Schoolbook" panose="02040604050505020304" pitchFamily="18" charset="0"/>
              </a:rPr>
              <a:t>,...</a:t>
            </a:r>
          </a:p>
          <a:p>
            <a:pPr marL="285750" indent="-285750">
              <a:buFont typeface="Arial" panose="020B0604020202020204" pitchFamily="34" charset="0"/>
              <a:buChar char="•"/>
            </a:pPr>
            <a:r>
              <a:rPr lang="en-US" dirty="0" err="1">
                <a:latin typeface="Century Schoolbook" panose="02040604050505020304" pitchFamily="18" charset="0"/>
              </a:rPr>
              <a:t>Sự</a:t>
            </a:r>
            <a:r>
              <a:rPr lang="en-US" dirty="0">
                <a:latin typeface="Century Schoolbook" panose="02040604050505020304" pitchFamily="18" charset="0"/>
              </a:rPr>
              <a:t> </a:t>
            </a:r>
            <a:r>
              <a:rPr lang="en-US" dirty="0" err="1">
                <a:latin typeface="Century Schoolbook" panose="02040604050505020304" pitchFamily="18" charset="0"/>
              </a:rPr>
              <a:t>kiện</a:t>
            </a:r>
            <a:r>
              <a:rPr lang="en-US" dirty="0">
                <a:latin typeface="Century Schoolbook" panose="02040604050505020304" pitchFamily="18" charset="0"/>
              </a:rPr>
              <a:t> </a:t>
            </a:r>
            <a:r>
              <a:rPr lang="en-US" dirty="0" err="1">
                <a:latin typeface="Century Schoolbook" panose="02040604050505020304" pitchFamily="18" charset="0"/>
              </a:rPr>
              <a:t>bàn</a:t>
            </a:r>
            <a:r>
              <a:rPr lang="en-US" dirty="0">
                <a:latin typeface="Century Schoolbook" panose="02040604050505020304" pitchFamily="18" charset="0"/>
              </a:rPr>
              <a:t> </a:t>
            </a:r>
            <a:r>
              <a:rPr lang="en-US" dirty="0" err="1">
                <a:latin typeface="Century Schoolbook" panose="02040604050505020304" pitchFamily="18" charset="0"/>
              </a:rPr>
              <a:t>phím</a:t>
            </a:r>
            <a:r>
              <a:rPr lang="en-US" dirty="0">
                <a:latin typeface="Century Schoolbook" panose="02040604050505020304" pitchFamily="18" charset="0"/>
              </a:rPr>
              <a:t>: </a:t>
            </a:r>
            <a:r>
              <a:rPr lang="en-US" dirty="0" err="1">
                <a:latin typeface="Century Schoolbook" panose="02040604050505020304" pitchFamily="18" charset="0"/>
              </a:rPr>
              <a:t>keydown</a:t>
            </a:r>
            <a:r>
              <a:rPr lang="en-US" dirty="0">
                <a:latin typeface="Century Schoolbook" panose="02040604050505020304" pitchFamily="18" charset="0"/>
              </a:rPr>
              <a:t>, keypress, </a:t>
            </a:r>
            <a:r>
              <a:rPr lang="en-US" dirty="0" err="1">
                <a:latin typeface="Century Schoolbook" panose="02040604050505020304" pitchFamily="18" charset="0"/>
              </a:rPr>
              <a:t>keyup</a:t>
            </a:r>
            <a:r>
              <a:rPr lang="en-US" dirty="0">
                <a:latin typeface="Century Schoolbook" panose="02040604050505020304" pitchFamily="18" charset="0"/>
              </a:rPr>
              <a:t>,...</a:t>
            </a:r>
          </a:p>
          <a:p>
            <a:pPr marL="285750" indent="-285750">
              <a:buFont typeface="Arial" panose="020B0604020202020204" pitchFamily="34" charset="0"/>
              <a:buChar char="•"/>
            </a:pPr>
            <a:r>
              <a:rPr lang="en-US" dirty="0" err="1">
                <a:latin typeface="Century Schoolbook" panose="02040604050505020304" pitchFamily="18" charset="0"/>
              </a:rPr>
              <a:t>Sự</a:t>
            </a:r>
            <a:r>
              <a:rPr lang="en-US" dirty="0">
                <a:latin typeface="Century Schoolbook" panose="02040604050505020304" pitchFamily="18" charset="0"/>
              </a:rPr>
              <a:t> </a:t>
            </a:r>
            <a:r>
              <a:rPr lang="en-US" dirty="0" err="1">
                <a:latin typeface="Century Schoolbook" panose="02040604050505020304" pitchFamily="18" charset="0"/>
              </a:rPr>
              <a:t>kiện</a:t>
            </a:r>
            <a:r>
              <a:rPr lang="en-US" dirty="0">
                <a:latin typeface="Century Schoolbook" panose="02040604050505020304" pitchFamily="18" charset="0"/>
              </a:rPr>
              <a:t> form: submit, change, focus, blur,...</a:t>
            </a:r>
          </a:p>
          <a:p>
            <a:pPr marL="285750" indent="-285750">
              <a:buFont typeface="Arial" panose="020B0604020202020204" pitchFamily="34" charset="0"/>
              <a:buChar char="•"/>
            </a:pPr>
            <a:r>
              <a:rPr lang="en-US" dirty="0" err="1">
                <a:latin typeface="Century Schoolbook" panose="02040604050505020304" pitchFamily="18" charset="0"/>
              </a:rPr>
              <a:t>Sự</a:t>
            </a:r>
            <a:r>
              <a:rPr lang="en-US" dirty="0">
                <a:latin typeface="Century Schoolbook" panose="02040604050505020304" pitchFamily="18" charset="0"/>
              </a:rPr>
              <a:t> </a:t>
            </a:r>
            <a:r>
              <a:rPr lang="en-US" dirty="0" err="1">
                <a:latin typeface="Century Schoolbook" panose="02040604050505020304" pitchFamily="18" charset="0"/>
              </a:rPr>
              <a:t>kiện</a:t>
            </a:r>
            <a:r>
              <a:rPr lang="en-US" dirty="0">
                <a:latin typeface="Century Schoolbook" panose="02040604050505020304" pitchFamily="18" charset="0"/>
              </a:rPr>
              <a:t> DOM: load, unload, resize, scroll,...</a:t>
            </a:r>
          </a:p>
          <a:p>
            <a:pPr marL="285750" indent="-285750">
              <a:buFont typeface="Arial" panose="020B0604020202020204" pitchFamily="34" charset="0"/>
              <a:buChar char="•"/>
            </a:pPr>
            <a:r>
              <a:rPr lang="en-US" dirty="0" err="1">
                <a:latin typeface="Century Schoolbook" panose="02040604050505020304" pitchFamily="18" charset="0"/>
              </a:rPr>
              <a:t>Sự</a:t>
            </a:r>
            <a:r>
              <a:rPr lang="en-US" dirty="0">
                <a:latin typeface="Century Schoolbook" panose="02040604050505020304" pitchFamily="18" charset="0"/>
              </a:rPr>
              <a:t> </a:t>
            </a:r>
            <a:r>
              <a:rPr lang="en-US" dirty="0" err="1">
                <a:latin typeface="Century Schoolbook" panose="02040604050505020304" pitchFamily="18" charset="0"/>
              </a:rPr>
              <a:t>kiện</a:t>
            </a:r>
            <a:r>
              <a:rPr lang="en-US" dirty="0">
                <a:latin typeface="Century Schoolbook" panose="02040604050505020304" pitchFamily="18" charset="0"/>
              </a:rPr>
              <a:t> </a:t>
            </a:r>
            <a:r>
              <a:rPr lang="en-US" dirty="0" err="1">
                <a:latin typeface="Century Schoolbook" panose="02040604050505020304" pitchFamily="18" charset="0"/>
              </a:rPr>
              <a:t>thời</a:t>
            </a:r>
            <a:r>
              <a:rPr lang="en-US" dirty="0">
                <a:latin typeface="Century Schoolbook" panose="02040604050505020304" pitchFamily="18" charset="0"/>
              </a:rPr>
              <a:t> </a:t>
            </a:r>
            <a:r>
              <a:rPr lang="en-US" dirty="0" err="1">
                <a:latin typeface="Century Schoolbook" panose="02040604050505020304" pitchFamily="18" charset="0"/>
              </a:rPr>
              <a:t>gian</a:t>
            </a:r>
            <a:r>
              <a:rPr lang="en-US" dirty="0">
                <a:latin typeface="Century Schoolbook" panose="02040604050505020304" pitchFamily="18" charset="0"/>
              </a:rPr>
              <a:t>: tick, load, unload,...</a:t>
            </a:r>
          </a:p>
          <a:p>
            <a:pPr marL="285750" indent="-285750">
              <a:buFont typeface="Arial" panose="020B0604020202020204" pitchFamily="34" charset="0"/>
              <a:buChar char="•"/>
            </a:pPr>
            <a:endParaRPr lang="en-US" sz="1200" dirty="0">
              <a:latin typeface="Century Schoolbook" panose="02040604050505020304" pitchFamily="18" charset="0"/>
            </a:endParaRPr>
          </a:p>
        </p:txBody>
      </p:sp>
      <p:pic>
        <p:nvPicPr>
          <p:cNvPr id="3" name="Picture 2">
            <a:extLst>
              <a:ext uri="{FF2B5EF4-FFF2-40B4-BE49-F238E27FC236}">
                <a16:creationId xmlns:a16="http://schemas.microsoft.com/office/drawing/2014/main" id="{8DCF6BB0-DDD3-D2B6-2F61-40C760A12C04}"/>
              </a:ext>
            </a:extLst>
          </p:cNvPr>
          <p:cNvPicPr>
            <a:picLocks noChangeAspect="1"/>
          </p:cNvPicPr>
          <p:nvPr/>
        </p:nvPicPr>
        <p:blipFill>
          <a:blip r:embed="rId4"/>
          <a:stretch>
            <a:fillRect/>
          </a:stretch>
        </p:blipFill>
        <p:spPr>
          <a:xfrm>
            <a:off x="1744856" y="2227314"/>
            <a:ext cx="2920927" cy="1966768"/>
          </a:xfrm>
          <a:prstGeom prst="rect">
            <a:avLst/>
          </a:prstGeom>
        </p:spPr>
      </p:pic>
    </p:spTree>
    <p:extLst>
      <p:ext uri="{BB962C8B-B14F-4D97-AF65-F5344CB8AC3E}">
        <p14:creationId xmlns:p14="http://schemas.microsoft.com/office/powerpoint/2010/main" val="40666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21"/>
                                        </p:tgtEl>
                                        <p:attrNameLst>
                                          <p:attrName>style.visibility</p:attrName>
                                        </p:attrNameLst>
                                      </p:cBhvr>
                                      <p:to>
                                        <p:strVal val="visible"/>
                                      </p:to>
                                    </p:set>
                                    <p:animEffect transition="in" filter="fade">
                                      <p:cBhvr>
                                        <p:cTn id="10" dur="500"/>
                                        <p:tgtEl>
                                          <p:spTgt spid="58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33"/>
                                        </p:tgtEl>
                                        <p:attrNameLst>
                                          <p:attrName>style.visibility</p:attrName>
                                        </p:attrNameLst>
                                      </p:cBhvr>
                                      <p:to>
                                        <p:strVal val="visible"/>
                                      </p:to>
                                    </p:set>
                                    <p:animEffect transition="in" filter="fade">
                                      <p:cBhvr>
                                        <p:cTn id="13" dur="500"/>
                                        <p:tgtEl>
                                          <p:spTgt spid="58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36"/>
                                        </p:tgtEl>
                                        <p:attrNameLst>
                                          <p:attrName>style.visibility</p:attrName>
                                        </p:attrNameLst>
                                      </p:cBhvr>
                                      <p:to>
                                        <p:strVal val="visible"/>
                                      </p:to>
                                    </p:set>
                                    <p:animEffect transition="in" filter="fade">
                                      <p:cBhvr>
                                        <p:cTn id="16" dur="500"/>
                                        <p:tgtEl>
                                          <p:spTgt spid="5836"/>
                                        </p:tgtEl>
                                      </p:cBhvr>
                                    </p:animEffect>
                                  </p:childTnLst>
                                </p:cTn>
                              </p:par>
                              <p:par>
                                <p:cTn id="17" presetID="10" presetClass="entr" presetSubtype="0" fill="hold" nodeType="withEffect">
                                  <p:stCondLst>
                                    <p:cond delay="0"/>
                                  </p:stCondLst>
                                  <p:childTnLst>
                                    <p:set>
                                      <p:cBhvr>
                                        <p:cTn id="18" dur="1" fill="hold">
                                          <p:stCondLst>
                                            <p:cond delay="0"/>
                                          </p:stCondLst>
                                        </p:cTn>
                                        <p:tgtEl>
                                          <p:spTgt spid="5837"/>
                                        </p:tgtEl>
                                        <p:attrNameLst>
                                          <p:attrName>style.visibility</p:attrName>
                                        </p:attrNameLst>
                                      </p:cBhvr>
                                      <p:to>
                                        <p:strVal val="visible"/>
                                      </p:to>
                                    </p:set>
                                    <p:animEffect transition="in" filter="fade">
                                      <p:cBhvr>
                                        <p:cTn id="19" dur="500"/>
                                        <p:tgtEl>
                                          <p:spTgt spid="58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25"/>
                                        </p:tgtEl>
                                        <p:attrNameLst>
                                          <p:attrName>style.visibility</p:attrName>
                                        </p:attrNameLst>
                                      </p:cBhvr>
                                      <p:to>
                                        <p:strVal val="visible"/>
                                      </p:to>
                                    </p:set>
                                    <p:animEffect transition="in" filter="fade">
                                      <p:cBhvr>
                                        <p:cTn id="22" dur="500"/>
                                        <p:tgtEl>
                                          <p:spTgt spid="5825"/>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1" grpId="0"/>
      <p:bldP spid="5833" grpId="0" animBg="1"/>
      <p:bldP spid="5836" grpId="0"/>
      <p:bldP spid="58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07"/>
        <p:cNvGrpSpPr/>
        <p:nvPr/>
      </p:nvGrpSpPr>
      <p:grpSpPr>
        <a:xfrm>
          <a:off x="0" y="0"/>
          <a:ext cx="0" cy="0"/>
          <a:chOff x="0" y="0"/>
          <a:chExt cx="0" cy="0"/>
        </a:xfrm>
      </p:grpSpPr>
      <p:sp>
        <p:nvSpPr>
          <p:cNvPr id="4408" name="Google Shape;4408;p31"/>
          <p:cNvSpPr/>
          <p:nvPr/>
        </p:nvSpPr>
        <p:spPr>
          <a:xfrm>
            <a:off x="543424" y="1689805"/>
            <a:ext cx="1491687" cy="973510"/>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1"/>
          <p:cNvSpPr/>
          <p:nvPr/>
        </p:nvSpPr>
        <p:spPr>
          <a:xfrm>
            <a:off x="6241372" y="1612489"/>
            <a:ext cx="1491687" cy="973510"/>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1"/>
          <p:cNvSpPr txBox="1">
            <a:spLocks noGrp="1"/>
          </p:cNvSpPr>
          <p:nvPr>
            <p:ph type="title"/>
          </p:nvPr>
        </p:nvSpPr>
        <p:spPr>
          <a:xfrm>
            <a:off x="722375" y="551692"/>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entury Schoolbook" panose="02040604050505020304" pitchFamily="18" charset="0"/>
              </a:rPr>
              <a:t>I. Xây dựng chương trình</a:t>
            </a:r>
            <a:endParaRPr sz="3600" dirty="0">
              <a:latin typeface="Century Schoolbook" panose="02040604050505020304" pitchFamily="18" charset="0"/>
            </a:endParaRPr>
          </a:p>
        </p:txBody>
      </p:sp>
      <p:sp>
        <p:nvSpPr>
          <p:cNvPr id="4413" name="Google Shape;4413;p31"/>
          <p:cNvSpPr txBox="1">
            <a:spLocks noGrp="1"/>
          </p:cNvSpPr>
          <p:nvPr>
            <p:ph type="title" idx="2"/>
          </p:nvPr>
        </p:nvSpPr>
        <p:spPr>
          <a:xfrm>
            <a:off x="864137" y="1869518"/>
            <a:ext cx="8505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14" name="Google Shape;4414;p31"/>
          <p:cNvSpPr txBox="1">
            <a:spLocks noGrp="1"/>
          </p:cNvSpPr>
          <p:nvPr>
            <p:ph type="title" idx="3"/>
          </p:nvPr>
        </p:nvSpPr>
        <p:spPr>
          <a:xfrm>
            <a:off x="6561960" y="1792202"/>
            <a:ext cx="8505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417" name="Google Shape;4417;p31"/>
          <p:cNvSpPr txBox="1">
            <a:spLocks noGrp="1"/>
          </p:cNvSpPr>
          <p:nvPr>
            <p:ph type="subTitle" idx="1"/>
          </p:nvPr>
        </p:nvSpPr>
        <p:spPr>
          <a:xfrm>
            <a:off x="429737" y="2759468"/>
            <a:ext cx="1719300" cy="7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err="1">
                <a:latin typeface="Century Schoolbook" panose="02040604050505020304" pitchFamily="18" charset="0"/>
              </a:rPr>
              <a:t>Mục</a:t>
            </a:r>
            <a:r>
              <a:rPr lang="en-US" sz="2000" dirty="0">
                <a:latin typeface="Century Schoolbook" panose="02040604050505020304" pitchFamily="18" charset="0"/>
              </a:rPr>
              <a:t> </a:t>
            </a:r>
            <a:r>
              <a:rPr lang="en-US" sz="2000" dirty="0" err="1">
                <a:latin typeface="Century Schoolbook" panose="02040604050505020304" pitchFamily="18" charset="0"/>
              </a:rPr>
              <a:t>tiêu</a:t>
            </a:r>
            <a:endParaRPr sz="2000" dirty="0">
              <a:latin typeface="Century Schoolbook" panose="02040604050505020304" pitchFamily="18" charset="0"/>
            </a:endParaRPr>
          </a:p>
        </p:txBody>
      </p:sp>
      <p:sp>
        <p:nvSpPr>
          <p:cNvPr id="4418" name="Google Shape;4418;p31"/>
          <p:cNvSpPr txBox="1">
            <a:spLocks noGrp="1"/>
          </p:cNvSpPr>
          <p:nvPr>
            <p:ph type="subTitle" idx="6"/>
          </p:nvPr>
        </p:nvSpPr>
        <p:spPr>
          <a:xfrm>
            <a:off x="6055685" y="2682152"/>
            <a:ext cx="1863000" cy="7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entury Schoolbook" panose="02040604050505020304" pitchFamily="18" charset="0"/>
              </a:rPr>
              <a:t>Vai trò các thành viên</a:t>
            </a:r>
            <a:endParaRPr sz="2000" dirty="0">
              <a:latin typeface="Century Schoolbook" panose="02040604050505020304" pitchFamily="18" charset="0"/>
            </a:endParaRPr>
          </a:p>
        </p:txBody>
      </p:sp>
      <p:sp>
        <p:nvSpPr>
          <p:cNvPr id="4420" name="Google Shape;4420;p31"/>
          <p:cNvSpPr/>
          <p:nvPr/>
        </p:nvSpPr>
        <p:spPr>
          <a:xfrm rot="-188756">
            <a:off x="6442336" y="1489638"/>
            <a:ext cx="931772" cy="29412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1"/>
          <p:cNvSpPr/>
          <p:nvPr/>
        </p:nvSpPr>
        <p:spPr>
          <a:xfrm rot="-895381">
            <a:off x="744533" y="1574982"/>
            <a:ext cx="931767" cy="29412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1"/>
          <p:cNvSpPr/>
          <p:nvPr/>
        </p:nvSpPr>
        <p:spPr>
          <a:xfrm rot="-2697141">
            <a:off x="72354" y="4047721"/>
            <a:ext cx="765161" cy="2418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6" name="Google Shape;4426;p31"/>
          <p:cNvPicPr preferRelativeResize="0"/>
          <p:nvPr/>
        </p:nvPicPr>
        <p:blipFill>
          <a:blip r:embed="rId3">
            <a:alphaModFix/>
          </a:blip>
          <a:stretch>
            <a:fillRect/>
          </a:stretch>
        </p:blipFill>
        <p:spPr>
          <a:xfrm rot="1097102">
            <a:off x="-1169116" y="4257592"/>
            <a:ext cx="3248087" cy="2565751"/>
          </a:xfrm>
          <a:prstGeom prst="rect">
            <a:avLst/>
          </a:prstGeom>
          <a:noFill/>
          <a:ln>
            <a:noFill/>
          </a:ln>
          <a:effectLst>
            <a:outerShdw blurRad="57150" dist="19050" dir="5400000" algn="bl" rotWithShape="0">
              <a:srgbClr val="000000">
                <a:alpha val="18000"/>
              </a:srgbClr>
            </a:outerShdw>
          </a:effectLst>
        </p:spPr>
      </p:pic>
      <p:sp>
        <p:nvSpPr>
          <p:cNvPr id="4427" name="Google Shape;4427;p31"/>
          <p:cNvSpPr/>
          <p:nvPr/>
        </p:nvSpPr>
        <p:spPr>
          <a:xfrm rot="-2697141">
            <a:off x="72354" y="4047721"/>
            <a:ext cx="765161" cy="24183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8" name="Google Shape;4428;p31"/>
          <p:cNvPicPr preferRelativeResize="0"/>
          <p:nvPr/>
        </p:nvPicPr>
        <p:blipFill>
          <a:blip r:embed="rId4">
            <a:alphaModFix/>
          </a:blip>
          <a:stretch>
            <a:fillRect/>
          </a:stretch>
        </p:blipFill>
        <p:spPr>
          <a:xfrm rot="-765686">
            <a:off x="8095575" y="-90683"/>
            <a:ext cx="2528499" cy="1884351"/>
          </a:xfrm>
          <a:prstGeom prst="rect">
            <a:avLst/>
          </a:prstGeom>
          <a:noFill/>
          <a:ln>
            <a:noFill/>
          </a:ln>
          <a:effectLst>
            <a:outerShdw blurRad="57150" dist="19050" dir="5400000" algn="bl" rotWithShape="0">
              <a:srgbClr val="000000">
                <a:alpha val="18000"/>
              </a:srgbClr>
            </a:outerShdw>
          </a:effectLst>
        </p:spPr>
      </p:pic>
      <p:sp>
        <p:nvSpPr>
          <p:cNvPr id="4429" name="Google Shape;4429;p31"/>
          <p:cNvSpPr/>
          <p:nvPr/>
        </p:nvSpPr>
        <p:spPr>
          <a:xfrm rot="-782706">
            <a:off x="7936089" y="22179"/>
            <a:ext cx="765557" cy="2414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30" name="Google Shape;4430;p31"/>
          <p:cNvPicPr preferRelativeResize="0"/>
          <p:nvPr/>
        </p:nvPicPr>
        <p:blipFill rotWithShape="1">
          <a:blip r:embed="rId5">
            <a:alphaModFix/>
          </a:blip>
          <a:srcRect t="79" b="89"/>
          <a:stretch/>
        </p:blipFill>
        <p:spPr>
          <a:xfrm>
            <a:off x="194050" y="211792"/>
            <a:ext cx="712500" cy="661209"/>
          </a:xfrm>
          <a:prstGeom prst="rect">
            <a:avLst/>
          </a:prstGeom>
          <a:noFill/>
          <a:ln>
            <a:noFill/>
          </a:ln>
        </p:spPr>
      </p:pic>
      <p:sp>
        <p:nvSpPr>
          <p:cNvPr id="2" name="Google Shape;4408;p31">
            <a:extLst>
              <a:ext uri="{FF2B5EF4-FFF2-40B4-BE49-F238E27FC236}">
                <a16:creationId xmlns:a16="http://schemas.microsoft.com/office/drawing/2014/main" id="{E85F6656-D857-347C-AB28-D4DAEF3672BF}"/>
              </a:ext>
            </a:extLst>
          </p:cNvPr>
          <p:cNvSpPr/>
          <p:nvPr/>
        </p:nvSpPr>
        <p:spPr>
          <a:xfrm>
            <a:off x="3339623" y="1683737"/>
            <a:ext cx="1491687" cy="973510"/>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413;p31">
            <a:extLst>
              <a:ext uri="{FF2B5EF4-FFF2-40B4-BE49-F238E27FC236}">
                <a16:creationId xmlns:a16="http://schemas.microsoft.com/office/drawing/2014/main" id="{927FFC49-B4C4-10B3-871A-D93CB157FD62}"/>
              </a:ext>
            </a:extLst>
          </p:cNvPr>
          <p:cNvSpPr txBox="1">
            <a:spLocks/>
          </p:cNvSpPr>
          <p:nvPr/>
        </p:nvSpPr>
        <p:spPr>
          <a:xfrm>
            <a:off x="3660336" y="1863450"/>
            <a:ext cx="850500" cy="52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aveat"/>
              <a:buNone/>
              <a:defRPr sz="3000" b="1" i="0" u="none" strike="noStrike" cap="none">
                <a:solidFill>
                  <a:schemeClr val="dk1"/>
                </a:solidFill>
                <a:latin typeface="Nunito"/>
                <a:ea typeface="Nunito"/>
                <a:cs typeface="Nunito"/>
                <a:sym typeface="Nunito"/>
              </a:defRPr>
            </a:lvl1pPr>
            <a:lvl2pPr marR="0" lvl="1" algn="ctr" rtl="0">
              <a:lnSpc>
                <a:spcPct val="100000"/>
              </a:lnSpc>
              <a:spcBef>
                <a:spcPts val="0"/>
              </a:spcBef>
              <a:spcAft>
                <a:spcPts val="0"/>
              </a:spcAft>
              <a:buClr>
                <a:schemeClr val="dk1"/>
              </a:buClr>
              <a:buSzPts val="2400"/>
              <a:buFont typeface="Caveat"/>
              <a:buNone/>
              <a:defRPr sz="2400" b="1" i="0" u="none" strike="noStrike" cap="none">
                <a:solidFill>
                  <a:schemeClr val="dk1"/>
                </a:solidFill>
                <a:latin typeface="Caveat"/>
                <a:ea typeface="Caveat"/>
                <a:cs typeface="Caveat"/>
                <a:sym typeface="Caveat"/>
              </a:defRPr>
            </a:lvl2pPr>
            <a:lvl3pPr marR="0" lvl="2" algn="ctr" rtl="0">
              <a:lnSpc>
                <a:spcPct val="100000"/>
              </a:lnSpc>
              <a:spcBef>
                <a:spcPts val="0"/>
              </a:spcBef>
              <a:spcAft>
                <a:spcPts val="0"/>
              </a:spcAft>
              <a:buClr>
                <a:schemeClr val="dk1"/>
              </a:buClr>
              <a:buSzPts val="2400"/>
              <a:buFont typeface="Caveat"/>
              <a:buNone/>
              <a:defRPr sz="2400" b="1" i="0" u="none" strike="noStrike" cap="none">
                <a:solidFill>
                  <a:schemeClr val="dk1"/>
                </a:solidFill>
                <a:latin typeface="Caveat"/>
                <a:ea typeface="Caveat"/>
                <a:cs typeface="Caveat"/>
                <a:sym typeface="Caveat"/>
              </a:defRPr>
            </a:lvl3pPr>
            <a:lvl4pPr marR="0" lvl="3" algn="ctr" rtl="0">
              <a:lnSpc>
                <a:spcPct val="100000"/>
              </a:lnSpc>
              <a:spcBef>
                <a:spcPts val="0"/>
              </a:spcBef>
              <a:spcAft>
                <a:spcPts val="0"/>
              </a:spcAft>
              <a:buClr>
                <a:schemeClr val="dk1"/>
              </a:buClr>
              <a:buSzPts val="2400"/>
              <a:buFont typeface="Caveat"/>
              <a:buNone/>
              <a:defRPr sz="2400" b="1" i="0" u="none" strike="noStrike" cap="none">
                <a:solidFill>
                  <a:schemeClr val="dk1"/>
                </a:solidFill>
                <a:latin typeface="Caveat"/>
                <a:ea typeface="Caveat"/>
                <a:cs typeface="Caveat"/>
                <a:sym typeface="Caveat"/>
              </a:defRPr>
            </a:lvl4pPr>
            <a:lvl5pPr marR="0" lvl="4" algn="ctr" rtl="0">
              <a:lnSpc>
                <a:spcPct val="100000"/>
              </a:lnSpc>
              <a:spcBef>
                <a:spcPts val="0"/>
              </a:spcBef>
              <a:spcAft>
                <a:spcPts val="0"/>
              </a:spcAft>
              <a:buClr>
                <a:schemeClr val="dk1"/>
              </a:buClr>
              <a:buSzPts val="2400"/>
              <a:buFont typeface="Caveat"/>
              <a:buNone/>
              <a:defRPr sz="2400" b="1" i="0" u="none" strike="noStrike" cap="none">
                <a:solidFill>
                  <a:schemeClr val="dk1"/>
                </a:solidFill>
                <a:latin typeface="Caveat"/>
                <a:ea typeface="Caveat"/>
                <a:cs typeface="Caveat"/>
                <a:sym typeface="Caveat"/>
              </a:defRPr>
            </a:lvl5pPr>
            <a:lvl6pPr marR="0" lvl="5" algn="ctr" rtl="0">
              <a:lnSpc>
                <a:spcPct val="100000"/>
              </a:lnSpc>
              <a:spcBef>
                <a:spcPts val="0"/>
              </a:spcBef>
              <a:spcAft>
                <a:spcPts val="0"/>
              </a:spcAft>
              <a:buClr>
                <a:schemeClr val="dk1"/>
              </a:buClr>
              <a:buSzPts val="2400"/>
              <a:buFont typeface="Caveat"/>
              <a:buNone/>
              <a:defRPr sz="2400" b="1" i="0" u="none" strike="noStrike" cap="none">
                <a:solidFill>
                  <a:schemeClr val="dk1"/>
                </a:solidFill>
                <a:latin typeface="Caveat"/>
                <a:ea typeface="Caveat"/>
                <a:cs typeface="Caveat"/>
                <a:sym typeface="Caveat"/>
              </a:defRPr>
            </a:lvl6pPr>
            <a:lvl7pPr marR="0" lvl="6" algn="ctr" rtl="0">
              <a:lnSpc>
                <a:spcPct val="100000"/>
              </a:lnSpc>
              <a:spcBef>
                <a:spcPts val="0"/>
              </a:spcBef>
              <a:spcAft>
                <a:spcPts val="0"/>
              </a:spcAft>
              <a:buClr>
                <a:schemeClr val="dk1"/>
              </a:buClr>
              <a:buSzPts val="2400"/>
              <a:buFont typeface="Caveat"/>
              <a:buNone/>
              <a:defRPr sz="2400" b="1" i="0" u="none" strike="noStrike" cap="none">
                <a:solidFill>
                  <a:schemeClr val="dk1"/>
                </a:solidFill>
                <a:latin typeface="Caveat"/>
                <a:ea typeface="Caveat"/>
                <a:cs typeface="Caveat"/>
                <a:sym typeface="Caveat"/>
              </a:defRPr>
            </a:lvl7pPr>
            <a:lvl8pPr marR="0" lvl="7" algn="ctr" rtl="0">
              <a:lnSpc>
                <a:spcPct val="100000"/>
              </a:lnSpc>
              <a:spcBef>
                <a:spcPts val="0"/>
              </a:spcBef>
              <a:spcAft>
                <a:spcPts val="0"/>
              </a:spcAft>
              <a:buClr>
                <a:schemeClr val="dk1"/>
              </a:buClr>
              <a:buSzPts val="2400"/>
              <a:buFont typeface="Caveat"/>
              <a:buNone/>
              <a:defRPr sz="2400" b="1" i="0" u="none" strike="noStrike" cap="none">
                <a:solidFill>
                  <a:schemeClr val="dk1"/>
                </a:solidFill>
                <a:latin typeface="Caveat"/>
                <a:ea typeface="Caveat"/>
                <a:cs typeface="Caveat"/>
                <a:sym typeface="Caveat"/>
              </a:defRPr>
            </a:lvl8pPr>
            <a:lvl9pPr marR="0" lvl="8" algn="ctr" rtl="0">
              <a:lnSpc>
                <a:spcPct val="100000"/>
              </a:lnSpc>
              <a:spcBef>
                <a:spcPts val="0"/>
              </a:spcBef>
              <a:spcAft>
                <a:spcPts val="0"/>
              </a:spcAft>
              <a:buClr>
                <a:schemeClr val="dk1"/>
              </a:buClr>
              <a:buSzPts val="2400"/>
              <a:buFont typeface="Caveat"/>
              <a:buNone/>
              <a:defRPr sz="2400" b="1" i="0" u="none" strike="noStrike" cap="none">
                <a:solidFill>
                  <a:schemeClr val="dk1"/>
                </a:solidFill>
                <a:latin typeface="Caveat"/>
                <a:ea typeface="Caveat"/>
                <a:cs typeface="Caveat"/>
                <a:sym typeface="Caveat"/>
              </a:defRPr>
            </a:lvl9pPr>
          </a:lstStyle>
          <a:p>
            <a:r>
              <a:rPr lang="en" dirty="0"/>
              <a:t>02</a:t>
            </a:r>
          </a:p>
        </p:txBody>
      </p:sp>
      <p:sp>
        <p:nvSpPr>
          <p:cNvPr id="4" name="Google Shape;4417;p31">
            <a:extLst>
              <a:ext uri="{FF2B5EF4-FFF2-40B4-BE49-F238E27FC236}">
                <a16:creationId xmlns:a16="http://schemas.microsoft.com/office/drawing/2014/main" id="{1C179FB9-842C-F366-4301-3F8F9966D286}"/>
              </a:ext>
            </a:extLst>
          </p:cNvPr>
          <p:cNvSpPr txBox="1">
            <a:spLocks/>
          </p:cNvSpPr>
          <p:nvPr/>
        </p:nvSpPr>
        <p:spPr>
          <a:xfrm>
            <a:off x="3225936" y="2753399"/>
            <a:ext cx="1719300" cy="129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2600" b="1" i="0" u="none" strike="noStrike" cap="none">
                <a:solidFill>
                  <a:schemeClr val="dk1"/>
                </a:solidFill>
                <a:highlight>
                  <a:schemeClr val="dk2"/>
                </a:highlight>
                <a:latin typeface="Caveat"/>
                <a:ea typeface="Caveat"/>
                <a:cs typeface="Caveat"/>
                <a:sym typeface="Caveat"/>
              </a:defRPr>
            </a:lvl1pPr>
            <a:lvl2pPr marL="914400" marR="0" lvl="1" indent="-304800" algn="ctr" rtl="0">
              <a:lnSpc>
                <a:spcPct val="100000"/>
              </a:lnSpc>
              <a:spcBef>
                <a:spcPts val="0"/>
              </a:spcBef>
              <a:spcAft>
                <a:spcPts val="0"/>
              </a:spcAft>
              <a:buClr>
                <a:schemeClr val="dk1"/>
              </a:buClr>
              <a:buSzPts val="1200"/>
              <a:buFont typeface="Nunito"/>
              <a:buNone/>
              <a:defRPr sz="1200" b="1"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1"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1"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1"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1"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1"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1"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1" i="0" u="none" strike="noStrike" cap="none">
                <a:solidFill>
                  <a:schemeClr val="dk1"/>
                </a:solidFill>
                <a:latin typeface="Nunito"/>
                <a:ea typeface="Nunito"/>
                <a:cs typeface="Nunito"/>
                <a:sym typeface="Nunito"/>
              </a:defRPr>
            </a:lvl9pPr>
          </a:lstStyle>
          <a:p>
            <a:pPr marL="0" indent="0"/>
            <a:r>
              <a:rPr lang="en-US" sz="2000" dirty="0" err="1">
                <a:latin typeface="Century Schoolbook" panose="02040604050505020304" pitchFamily="18" charset="0"/>
              </a:rPr>
              <a:t>Kế</a:t>
            </a:r>
            <a:r>
              <a:rPr lang="en-US" sz="2000" dirty="0">
                <a:latin typeface="Century Schoolbook" panose="02040604050505020304" pitchFamily="18" charset="0"/>
              </a:rPr>
              <a:t> </a:t>
            </a:r>
            <a:r>
              <a:rPr lang="en-US" sz="2000" dirty="0" err="1">
                <a:latin typeface="Century Schoolbook" panose="02040604050505020304" pitchFamily="18" charset="0"/>
              </a:rPr>
              <a:t>hoạch</a:t>
            </a:r>
            <a:r>
              <a:rPr lang="en-US" sz="2000" dirty="0">
                <a:latin typeface="Century Schoolbook" panose="02040604050505020304" pitchFamily="18" charset="0"/>
              </a:rPr>
              <a:t> </a:t>
            </a:r>
            <a:r>
              <a:rPr lang="en-US" sz="2000" dirty="0" err="1">
                <a:latin typeface="Century Schoolbook" panose="02040604050505020304" pitchFamily="18" charset="0"/>
              </a:rPr>
              <a:t>và</a:t>
            </a:r>
            <a:r>
              <a:rPr lang="en-US" sz="2000" dirty="0">
                <a:latin typeface="Century Schoolbook" panose="02040604050505020304" pitchFamily="18" charset="0"/>
              </a:rPr>
              <a:t> </a:t>
            </a:r>
            <a:r>
              <a:rPr lang="en-US" sz="2000" dirty="0" err="1">
                <a:latin typeface="Century Schoolbook" panose="02040604050505020304" pitchFamily="18" charset="0"/>
              </a:rPr>
              <a:t>phát</a:t>
            </a:r>
            <a:r>
              <a:rPr lang="en-US" sz="2000" dirty="0">
                <a:latin typeface="Century Schoolbook" panose="02040604050505020304" pitchFamily="18" charset="0"/>
              </a:rPr>
              <a:t> </a:t>
            </a:r>
            <a:r>
              <a:rPr lang="en-US" sz="2000" dirty="0" err="1">
                <a:latin typeface="Century Schoolbook" panose="02040604050505020304" pitchFamily="18" charset="0"/>
              </a:rPr>
              <a:t>triển</a:t>
            </a:r>
            <a:endParaRPr lang="en-US" sz="2000" dirty="0">
              <a:latin typeface="Century Schoolbook" panose="02040604050505020304" pitchFamily="18" charset="0"/>
            </a:endParaRPr>
          </a:p>
        </p:txBody>
      </p:sp>
      <p:sp>
        <p:nvSpPr>
          <p:cNvPr id="5" name="Google Shape;4423;p31">
            <a:extLst>
              <a:ext uri="{FF2B5EF4-FFF2-40B4-BE49-F238E27FC236}">
                <a16:creationId xmlns:a16="http://schemas.microsoft.com/office/drawing/2014/main" id="{EA388C32-870E-1113-5B5D-F9B5FFB141E8}"/>
              </a:ext>
            </a:extLst>
          </p:cNvPr>
          <p:cNvSpPr/>
          <p:nvPr/>
        </p:nvSpPr>
        <p:spPr>
          <a:xfrm rot="20704619">
            <a:off x="3540732" y="1568914"/>
            <a:ext cx="931767" cy="294122"/>
          </a:xfrm>
          <a:prstGeom prst="rect">
            <a:avLst/>
          </a:prstGeom>
          <a:ln>
            <a:solidFill>
              <a:schemeClr val="tx2">
                <a:lumMod val="50000"/>
              </a:schemeClr>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40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8"/>
                                        </p:tgtEl>
                                        <p:attrNameLst>
                                          <p:attrName>style.visibility</p:attrName>
                                        </p:attrNameLst>
                                      </p:cBhvr>
                                      <p:to>
                                        <p:strVal val="visible"/>
                                      </p:to>
                                    </p:set>
                                    <p:animEffect transition="in" filter="fade">
                                      <p:cBhvr>
                                        <p:cTn id="7" dur="500"/>
                                        <p:tgtEl>
                                          <p:spTgt spid="44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09"/>
                                        </p:tgtEl>
                                        <p:attrNameLst>
                                          <p:attrName>style.visibility</p:attrName>
                                        </p:attrNameLst>
                                      </p:cBhvr>
                                      <p:to>
                                        <p:strVal val="visible"/>
                                      </p:to>
                                    </p:set>
                                    <p:animEffect transition="in" filter="fade">
                                      <p:cBhvr>
                                        <p:cTn id="10" dur="500"/>
                                        <p:tgtEl>
                                          <p:spTgt spid="44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12"/>
                                        </p:tgtEl>
                                        <p:attrNameLst>
                                          <p:attrName>style.visibility</p:attrName>
                                        </p:attrNameLst>
                                      </p:cBhvr>
                                      <p:to>
                                        <p:strVal val="visible"/>
                                      </p:to>
                                    </p:set>
                                    <p:animEffect transition="in" filter="fade">
                                      <p:cBhvr>
                                        <p:cTn id="13" dur="500"/>
                                        <p:tgtEl>
                                          <p:spTgt spid="44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13"/>
                                        </p:tgtEl>
                                        <p:attrNameLst>
                                          <p:attrName>style.visibility</p:attrName>
                                        </p:attrNameLst>
                                      </p:cBhvr>
                                      <p:to>
                                        <p:strVal val="visible"/>
                                      </p:to>
                                    </p:set>
                                    <p:animEffect transition="in" filter="fade">
                                      <p:cBhvr>
                                        <p:cTn id="16" dur="500"/>
                                        <p:tgtEl>
                                          <p:spTgt spid="44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14"/>
                                        </p:tgtEl>
                                        <p:attrNameLst>
                                          <p:attrName>style.visibility</p:attrName>
                                        </p:attrNameLst>
                                      </p:cBhvr>
                                      <p:to>
                                        <p:strVal val="visible"/>
                                      </p:to>
                                    </p:set>
                                    <p:animEffect transition="in" filter="fade">
                                      <p:cBhvr>
                                        <p:cTn id="19" dur="500"/>
                                        <p:tgtEl>
                                          <p:spTgt spid="44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17">
                                            <p:txEl>
                                              <p:pRg st="0" end="0"/>
                                            </p:txEl>
                                          </p:spTgt>
                                        </p:tgtEl>
                                        <p:attrNameLst>
                                          <p:attrName>style.visibility</p:attrName>
                                        </p:attrNameLst>
                                      </p:cBhvr>
                                      <p:to>
                                        <p:strVal val="visible"/>
                                      </p:to>
                                    </p:set>
                                    <p:animEffect transition="in" filter="fade">
                                      <p:cBhvr>
                                        <p:cTn id="22" dur="500"/>
                                        <p:tgtEl>
                                          <p:spTgt spid="4417">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18">
                                            <p:txEl>
                                              <p:pRg st="0" end="0"/>
                                            </p:txEl>
                                          </p:spTgt>
                                        </p:tgtEl>
                                        <p:attrNameLst>
                                          <p:attrName>style.visibility</p:attrName>
                                        </p:attrNameLst>
                                      </p:cBhvr>
                                      <p:to>
                                        <p:strVal val="visible"/>
                                      </p:to>
                                    </p:set>
                                    <p:animEffect transition="in" filter="fade">
                                      <p:cBhvr>
                                        <p:cTn id="25" dur="500"/>
                                        <p:tgtEl>
                                          <p:spTgt spid="44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20"/>
                                        </p:tgtEl>
                                        <p:attrNameLst>
                                          <p:attrName>style.visibility</p:attrName>
                                        </p:attrNameLst>
                                      </p:cBhvr>
                                      <p:to>
                                        <p:strVal val="visible"/>
                                      </p:to>
                                    </p:set>
                                    <p:animEffect transition="in" filter="fade">
                                      <p:cBhvr>
                                        <p:cTn id="28" dur="500"/>
                                        <p:tgtEl>
                                          <p:spTgt spid="44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23"/>
                                        </p:tgtEl>
                                        <p:attrNameLst>
                                          <p:attrName>style.visibility</p:attrName>
                                        </p:attrNameLst>
                                      </p:cBhvr>
                                      <p:to>
                                        <p:strVal val="visible"/>
                                      </p:to>
                                    </p:set>
                                    <p:animEffect transition="in" filter="fade">
                                      <p:cBhvr>
                                        <p:cTn id="31" dur="500"/>
                                        <p:tgtEl>
                                          <p:spTgt spid="44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25"/>
                                        </p:tgtEl>
                                        <p:attrNameLst>
                                          <p:attrName>style.visibility</p:attrName>
                                        </p:attrNameLst>
                                      </p:cBhvr>
                                      <p:to>
                                        <p:strVal val="visible"/>
                                      </p:to>
                                    </p:set>
                                    <p:animEffect transition="in" filter="fade">
                                      <p:cBhvr>
                                        <p:cTn id="34" dur="500"/>
                                        <p:tgtEl>
                                          <p:spTgt spid="4425"/>
                                        </p:tgtEl>
                                      </p:cBhvr>
                                    </p:animEffect>
                                  </p:childTnLst>
                                </p:cTn>
                              </p:par>
                              <p:par>
                                <p:cTn id="35" presetID="10" presetClass="entr" presetSubtype="0" fill="hold" nodeType="withEffect">
                                  <p:stCondLst>
                                    <p:cond delay="0"/>
                                  </p:stCondLst>
                                  <p:childTnLst>
                                    <p:set>
                                      <p:cBhvr>
                                        <p:cTn id="36" dur="1" fill="hold">
                                          <p:stCondLst>
                                            <p:cond delay="0"/>
                                          </p:stCondLst>
                                        </p:cTn>
                                        <p:tgtEl>
                                          <p:spTgt spid="4426"/>
                                        </p:tgtEl>
                                        <p:attrNameLst>
                                          <p:attrName>style.visibility</p:attrName>
                                        </p:attrNameLst>
                                      </p:cBhvr>
                                      <p:to>
                                        <p:strVal val="visible"/>
                                      </p:to>
                                    </p:set>
                                    <p:animEffect transition="in" filter="fade">
                                      <p:cBhvr>
                                        <p:cTn id="37" dur="500"/>
                                        <p:tgtEl>
                                          <p:spTgt spid="44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27"/>
                                        </p:tgtEl>
                                        <p:attrNameLst>
                                          <p:attrName>style.visibility</p:attrName>
                                        </p:attrNameLst>
                                      </p:cBhvr>
                                      <p:to>
                                        <p:strVal val="visible"/>
                                      </p:to>
                                    </p:set>
                                    <p:animEffect transition="in" filter="fade">
                                      <p:cBhvr>
                                        <p:cTn id="40" dur="500"/>
                                        <p:tgtEl>
                                          <p:spTgt spid="4427"/>
                                        </p:tgtEl>
                                      </p:cBhvr>
                                    </p:animEffect>
                                  </p:childTnLst>
                                </p:cTn>
                              </p:par>
                              <p:par>
                                <p:cTn id="41" presetID="10" presetClass="entr" presetSubtype="0" fill="hold" nodeType="withEffect">
                                  <p:stCondLst>
                                    <p:cond delay="0"/>
                                  </p:stCondLst>
                                  <p:childTnLst>
                                    <p:set>
                                      <p:cBhvr>
                                        <p:cTn id="42" dur="1" fill="hold">
                                          <p:stCondLst>
                                            <p:cond delay="0"/>
                                          </p:stCondLst>
                                        </p:cTn>
                                        <p:tgtEl>
                                          <p:spTgt spid="4428"/>
                                        </p:tgtEl>
                                        <p:attrNameLst>
                                          <p:attrName>style.visibility</p:attrName>
                                        </p:attrNameLst>
                                      </p:cBhvr>
                                      <p:to>
                                        <p:strVal val="visible"/>
                                      </p:to>
                                    </p:set>
                                    <p:animEffect transition="in" filter="fade">
                                      <p:cBhvr>
                                        <p:cTn id="43" dur="500"/>
                                        <p:tgtEl>
                                          <p:spTgt spid="44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429"/>
                                        </p:tgtEl>
                                        <p:attrNameLst>
                                          <p:attrName>style.visibility</p:attrName>
                                        </p:attrNameLst>
                                      </p:cBhvr>
                                      <p:to>
                                        <p:strVal val="visible"/>
                                      </p:to>
                                    </p:set>
                                    <p:animEffect transition="in" filter="fade">
                                      <p:cBhvr>
                                        <p:cTn id="46" dur="500"/>
                                        <p:tgtEl>
                                          <p:spTgt spid="4429"/>
                                        </p:tgtEl>
                                      </p:cBhvr>
                                    </p:animEffect>
                                  </p:childTnLst>
                                </p:cTn>
                              </p:par>
                              <p:par>
                                <p:cTn id="47" presetID="10" presetClass="entr" presetSubtype="0" fill="hold" nodeType="withEffect">
                                  <p:stCondLst>
                                    <p:cond delay="0"/>
                                  </p:stCondLst>
                                  <p:childTnLst>
                                    <p:set>
                                      <p:cBhvr>
                                        <p:cTn id="48" dur="1" fill="hold">
                                          <p:stCondLst>
                                            <p:cond delay="0"/>
                                          </p:stCondLst>
                                        </p:cTn>
                                        <p:tgtEl>
                                          <p:spTgt spid="4430"/>
                                        </p:tgtEl>
                                        <p:attrNameLst>
                                          <p:attrName>style.visibility</p:attrName>
                                        </p:attrNameLst>
                                      </p:cBhvr>
                                      <p:to>
                                        <p:strVal val="visible"/>
                                      </p:to>
                                    </p:set>
                                    <p:animEffect transition="in" filter="fade">
                                      <p:cBhvr>
                                        <p:cTn id="49" dur="500"/>
                                        <p:tgtEl>
                                          <p:spTgt spid="44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 grpId="0" animBg="1"/>
      <p:bldP spid="4409" grpId="0" animBg="1"/>
      <p:bldP spid="4412" grpId="0"/>
      <p:bldP spid="4413" grpId="0"/>
      <p:bldP spid="4414" grpId="0"/>
      <p:bldP spid="4417" grpId="0" build="p"/>
      <p:bldP spid="4418" grpId="0" build="p"/>
      <p:bldP spid="4420" grpId="0" animBg="1"/>
      <p:bldP spid="4423" grpId="0" animBg="1"/>
      <p:bldP spid="4425" grpId="0" animBg="1"/>
      <p:bldP spid="4427" grpId="0" animBg="1"/>
      <p:bldP spid="4429" grpId="0" animBg="1"/>
      <p:bldP spid="2" grpId="0" animBg="1"/>
      <p:bldP spid="3" grpId="0"/>
      <p:bldP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07"/>
        <p:cNvGrpSpPr/>
        <p:nvPr/>
      </p:nvGrpSpPr>
      <p:grpSpPr>
        <a:xfrm>
          <a:off x="0" y="0"/>
          <a:ext cx="0" cy="0"/>
          <a:chOff x="0" y="0"/>
          <a:chExt cx="0" cy="0"/>
        </a:xfrm>
      </p:grpSpPr>
      <p:sp>
        <p:nvSpPr>
          <p:cNvPr id="4412" name="Google Shape;4412;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entury Schoolbook" panose="02040604050505020304" pitchFamily="18" charset="0"/>
              </a:rPr>
              <a:t>Mục tiêu</a:t>
            </a:r>
            <a:endParaRPr sz="3600" dirty="0">
              <a:latin typeface="Century Schoolbook" panose="02040604050505020304" pitchFamily="18" charset="0"/>
            </a:endParaRPr>
          </a:p>
        </p:txBody>
      </p:sp>
      <p:sp>
        <p:nvSpPr>
          <p:cNvPr id="4425" name="Google Shape;4425;p31"/>
          <p:cNvSpPr/>
          <p:nvPr/>
        </p:nvSpPr>
        <p:spPr>
          <a:xfrm rot="-2697141">
            <a:off x="72354" y="4035529"/>
            <a:ext cx="765161" cy="2418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6" name="Google Shape;4426;p31"/>
          <p:cNvPicPr preferRelativeResize="0"/>
          <p:nvPr/>
        </p:nvPicPr>
        <p:blipFill>
          <a:blip r:embed="rId3">
            <a:alphaModFix/>
          </a:blip>
          <a:stretch>
            <a:fillRect/>
          </a:stretch>
        </p:blipFill>
        <p:spPr>
          <a:xfrm rot="1097102">
            <a:off x="-1169116" y="4245400"/>
            <a:ext cx="3248087" cy="2565751"/>
          </a:xfrm>
          <a:prstGeom prst="rect">
            <a:avLst/>
          </a:prstGeom>
          <a:noFill/>
          <a:ln>
            <a:noFill/>
          </a:ln>
          <a:effectLst>
            <a:outerShdw blurRad="57150" dist="19050" dir="5400000" algn="bl" rotWithShape="0">
              <a:srgbClr val="000000">
                <a:alpha val="18000"/>
              </a:srgbClr>
            </a:outerShdw>
          </a:effectLst>
        </p:spPr>
      </p:pic>
      <p:sp>
        <p:nvSpPr>
          <p:cNvPr id="4427" name="Google Shape;4427;p31"/>
          <p:cNvSpPr/>
          <p:nvPr/>
        </p:nvSpPr>
        <p:spPr>
          <a:xfrm rot="-2697141">
            <a:off x="72354" y="4035529"/>
            <a:ext cx="765161" cy="24183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8" name="Google Shape;4428;p31"/>
          <p:cNvPicPr preferRelativeResize="0"/>
          <p:nvPr/>
        </p:nvPicPr>
        <p:blipFill>
          <a:blip r:embed="rId4">
            <a:alphaModFix/>
          </a:blip>
          <a:stretch>
            <a:fillRect/>
          </a:stretch>
        </p:blipFill>
        <p:spPr>
          <a:xfrm rot="-765686">
            <a:off x="8095575" y="-102875"/>
            <a:ext cx="2528499" cy="1884351"/>
          </a:xfrm>
          <a:prstGeom prst="rect">
            <a:avLst/>
          </a:prstGeom>
          <a:noFill/>
          <a:ln>
            <a:noFill/>
          </a:ln>
          <a:effectLst>
            <a:outerShdw blurRad="57150" dist="19050" dir="5400000" algn="bl" rotWithShape="0">
              <a:srgbClr val="000000">
                <a:alpha val="18000"/>
              </a:srgbClr>
            </a:outerShdw>
          </a:effectLst>
        </p:spPr>
      </p:pic>
      <p:sp>
        <p:nvSpPr>
          <p:cNvPr id="4429" name="Google Shape;4429;p31"/>
          <p:cNvSpPr/>
          <p:nvPr/>
        </p:nvSpPr>
        <p:spPr>
          <a:xfrm rot="-782706">
            <a:off x="7936089" y="9987"/>
            <a:ext cx="765557" cy="2414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30" name="Google Shape;4430;p31"/>
          <p:cNvPicPr preferRelativeResize="0"/>
          <p:nvPr/>
        </p:nvPicPr>
        <p:blipFill rotWithShape="1">
          <a:blip r:embed="rId5">
            <a:alphaModFix/>
          </a:blip>
          <a:srcRect t="79" b="89"/>
          <a:stretch/>
        </p:blipFill>
        <p:spPr>
          <a:xfrm>
            <a:off x="194050" y="199600"/>
            <a:ext cx="712500" cy="661209"/>
          </a:xfrm>
          <a:prstGeom prst="rect">
            <a:avLst/>
          </a:prstGeom>
          <a:noFill/>
          <a:ln>
            <a:noFill/>
          </a:ln>
        </p:spPr>
      </p:pic>
      <p:pic>
        <p:nvPicPr>
          <p:cNvPr id="10" name="Google Shape;5766;p38">
            <a:extLst>
              <a:ext uri="{FF2B5EF4-FFF2-40B4-BE49-F238E27FC236}">
                <a16:creationId xmlns:a16="http://schemas.microsoft.com/office/drawing/2014/main" id="{8A670C05-3514-811E-AE1D-F5F9CFABAB7C}"/>
              </a:ext>
            </a:extLst>
          </p:cNvPr>
          <p:cNvPicPr preferRelativeResize="0"/>
          <p:nvPr/>
        </p:nvPicPr>
        <p:blipFill>
          <a:blip r:embed="rId3">
            <a:alphaModFix/>
          </a:blip>
          <a:stretch>
            <a:fillRect/>
          </a:stretch>
        </p:blipFill>
        <p:spPr>
          <a:xfrm>
            <a:off x="2095504" y="1402094"/>
            <a:ext cx="4952942" cy="3841419"/>
          </a:xfrm>
          <a:prstGeom prst="rect">
            <a:avLst/>
          </a:prstGeom>
          <a:noFill/>
          <a:ln>
            <a:noFill/>
          </a:ln>
          <a:effectLst>
            <a:outerShdw blurRad="57150" dist="19050" dir="5400000" algn="bl" rotWithShape="0">
              <a:srgbClr val="000000">
                <a:alpha val="18000"/>
              </a:srgbClr>
            </a:outerShdw>
          </a:effectLst>
        </p:spPr>
      </p:pic>
      <p:sp>
        <p:nvSpPr>
          <p:cNvPr id="14" name="TextBox 13">
            <a:extLst>
              <a:ext uri="{FF2B5EF4-FFF2-40B4-BE49-F238E27FC236}">
                <a16:creationId xmlns:a16="http://schemas.microsoft.com/office/drawing/2014/main" id="{A7A3972D-49B0-9E1C-8346-A1B2252BCE44}"/>
              </a:ext>
            </a:extLst>
          </p:cNvPr>
          <p:cNvSpPr txBox="1"/>
          <p:nvPr/>
        </p:nvSpPr>
        <p:spPr>
          <a:xfrm>
            <a:off x="2607470" y="1861958"/>
            <a:ext cx="4000500" cy="1990994"/>
          </a:xfrm>
          <a:prstGeom prst="rect">
            <a:avLst/>
          </a:prstGeom>
          <a:noFill/>
        </p:spPr>
        <p:txBody>
          <a:bodyPr wrap="square">
            <a:spAutoFit/>
          </a:bodyPr>
          <a:lstStyle/>
          <a:p>
            <a:pPr>
              <a:lnSpc>
                <a:spcPct val="150000"/>
              </a:lnSpc>
            </a:pPr>
            <a:r>
              <a:rPr lang="en-US" dirty="0" err="1">
                <a:latin typeface="Century Schoolbook" panose="02040604050505020304" pitchFamily="18" charset="0"/>
              </a:rPr>
              <a:t>Mục</a:t>
            </a:r>
            <a:r>
              <a:rPr lang="en-US" dirty="0">
                <a:latin typeface="Century Schoolbook" panose="02040604050505020304" pitchFamily="18" charset="0"/>
              </a:rPr>
              <a:t> </a:t>
            </a:r>
            <a:r>
              <a:rPr lang="en-US" dirty="0" err="1">
                <a:latin typeface="Century Schoolbook" panose="02040604050505020304" pitchFamily="18" charset="0"/>
              </a:rPr>
              <a:t>tiêu</a:t>
            </a:r>
            <a:r>
              <a:rPr lang="en-US" dirty="0">
                <a:latin typeface="Century Schoolbook" panose="02040604050505020304" pitchFamily="18" charset="0"/>
              </a:rPr>
              <a:t> </a:t>
            </a:r>
            <a:r>
              <a:rPr lang="en-US" dirty="0" err="1">
                <a:latin typeface="Century Schoolbook" panose="02040604050505020304" pitchFamily="18" charset="0"/>
              </a:rPr>
              <a:t>là</a:t>
            </a:r>
            <a:r>
              <a:rPr lang="en-US" dirty="0">
                <a:latin typeface="Century Schoolbook" panose="02040604050505020304" pitchFamily="18" charset="0"/>
              </a:rPr>
              <a:t> </a:t>
            </a:r>
            <a:r>
              <a:rPr lang="en-US" dirty="0" err="1">
                <a:latin typeface="Century Schoolbook" panose="02040604050505020304" pitchFamily="18" charset="0"/>
              </a:rPr>
              <a:t>xâu</a:t>
            </a:r>
            <a:r>
              <a:rPr lang="en-US" dirty="0">
                <a:latin typeface="Century Schoolbook" panose="02040604050505020304" pitchFamily="18" charset="0"/>
              </a:rPr>
              <a:t> </a:t>
            </a:r>
            <a:r>
              <a:rPr lang="en-US" dirty="0" err="1">
                <a:latin typeface="Century Schoolbook" panose="02040604050505020304" pitchFamily="18" charset="0"/>
              </a:rPr>
              <a:t>dựng</a:t>
            </a:r>
            <a:r>
              <a:rPr lang="en-US" dirty="0">
                <a:latin typeface="Century Schoolbook" panose="02040604050505020304" pitchFamily="18" charset="0"/>
              </a:rPr>
              <a:t> website </a:t>
            </a:r>
            <a:r>
              <a:rPr lang="en-US" dirty="0" err="1">
                <a:latin typeface="Century Schoolbook" panose="02040604050505020304" pitchFamily="18" charset="0"/>
              </a:rPr>
              <a:t>bán</a:t>
            </a:r>
            <a:r>
              <a:rPr lang="en-US" dirty="0">
                <a:latin typeface="Century Schoolbook" panose="02040604050505020304" pitchFamily="18" charset="0"/>
              </a:rPr>
              <a:t> hang </a:t>
            </a:r>
            <a:r>
              <a:rPr lang="en-US" dirty="0" err="1">
                <a:latin typeface="Century Schoolbook" panose="02040604050505020304" pitchFamily="18" charset="0"/>
              </a:rPr>
              <a:t>cơ</a:t>
            </a:r>
            <a:r>
              <a:rPr lang="en-US" dirty="0">
                <a:latin typeface="Century Schoolbook" panose="02040604050505020304" pitchFamily="18" charset="0"/>
              </a:rPr>
              <a:t> </a:t>
            </a:r>
            <a:r>
              <a:rPr lang="en-US" dirty="0" err="1">
                <a:latin typeface="Century Schoolbook" panose="02040604050505020304" pitchFamily="18" charset="0"/>
              </a:rPr>
              <a:t>bản</a:t>
            </a:r>
            <a:r>
              <a:rPr lang="en-US" dirty="0">
                <a:latin typeface="Century Schoolbook" panose="02040604050505020304" pitchFamily="18" charset="0"/>
              </a:rPr>
              <a:t> </a:t>
            </a:r>
            <a:r>
              <a:rPr lang="en-US" dirty="0" err="1">
                <a:latin typeface="Century Schoolbook" panose="02040604050505020304" pitchFamily="18" charset="0"/>
              </a:rPr>
              <a:t>đáp</a:t>
            </a:r>
            <a:r>
              <a:rPr lang="en-US" dirty="0">
                <a:latin typeface="Century Schoolbook" panose="02040604050505020304" pitchFamily="18" charset="0"/>
              </a:rPr>
              <a:t> </a:t>
            </a:r>
            <a:r>
              <a:rPr lang="en-US" dirty="0" err="1">
                <a:latin typeface="Century Schoolbook" panose="02040604050505020304" pitchFamily="18" charset="0"/>
              </a:rPr>
              <a:t>ứng</a:t>
            </a:r>
            <a:r>
              <a:rPr lang="en-US" dirty="0">
                <a:latin typeface="Century Schoolbook" panose="02040604050505020304" pitchFamily="18" charset="0"/>
              </a:rPr>
              <a:t> </a:t>
            </a:r>
            <a:r>
              <a:rPr lang="en-US" dirty="0" err="1">
                <a:latin typeface="Century Schoolbook" panose="02040604050505020304" pitchFamily="18" charset="0"/>
              </a:rPr>
              <a:t>một</a:t>
            </a:r>
            <a:r>
              <a:rPr lang="en-US" dirty="0">
                <a:latin typeface="Century Schoolbook" panose="02040604050505020304" pitchFamily="18" charset="0"/>
              </a:rPr>
              <a:t> </a:t>
            </a:r>
            <a:r>
              <a:rPr lang="en-US" dirty="0" err="1">
                <a:latin typeface="Century Schoolbook" panose="02040604050505020304" pitchFamily="18" charset="0"/>
              </a:rPr>
              <a:t>số</a:t>
            </a:r>
            <a:r>
              <a:rPr lang="en-US" dirty="0">
                <a:latin typeface="Century Schoolbook" panose="02040604050505020304" pitchFamily="18" charset="0"/>
              </a:rPr>
              <a:t> </a:t>
            </a:r>
            <a:r>
              <a:rPr lang="en-US" dirty="0" err="1">
                <a:latin typeface="Century Schoolbook" panose="02040604050505020304" pitchFamily="18" charset="0"/>
              </a:rPr>
              <a:t>yêu</a:t>
            </a:r>
            <a:r>
              <a:rPr lang="en-US" dirty="0">
                <a:latin typeface="Century Schoolbook" panose="02040604050505020304" pitchFamily="18" charset="0"/>
              </a:rPr>
              <a:t> </a:t>
            </a:r>
            <a:r>
              <a:rPr lang="en-US" dirty="0" err="1">
                <a:latin typeface="Century Schoolbook" panose="02040604050505020304" pitchFamily="18" charset="0"/>
              </a:rPr>
              <a:t>cầu</a:t>
            </a:r>
            <a:r>
              <a:rPr lang="en-US" dirty="0">
                <a:latin typeface="Century Schoolbook" panose="02040604050505020304" pitchFamily="18" charset="0"/>
              </a:rPr>
              <a:t> </a:t>
            </a:r>
            <a:r>
              <a:rPr lang="en-US" dirty="0" err="1">
                <a:latin typeface="Century Schoolbook" panose="02040604050505020304" pitchFamily="18" charset="0"/>
              </a:rPr>
              <a:t>như</a:t>
            </a:r>
            <a:r>
              <a:rPr lang="en-US" dirty="0">
                <a:latin typeface="Century Schoolbook" panose="02040604050505020304" pitchFamily="18" charset="0"/>
              </a:rPr>
              <a:t>: </a:t>
            </a:r>
          </a:p>
          <a:p>
            <a:pPr marL="285750" indent="-285750">
              <a:lnSpc>
                <a:spcPct val="150000"/>
              </a:lnSpc>
              <a:buFont typeface="Arial" panose="020B0604020202020204" pitchFamily="34" charset="0"/>
              <a:buChar char="•"/>
            </a:pPr>
            <a:r>
              <a:rPr lang="en-US" dirty="0" err="1">
                <a:latin typeface="Century Schoolbook" panose="02040604050505020304" pitchFamily="18" charset="0"/>
              </a:rPr>
              <a:t>Có</a:t>
            </a:r>
            <a:r>
              <a:rPr lang="en-US" dirty="0">
                <a:latin typeface="Century Schoolbook" panose="02040604050505020304" pitchFamily="18" charset="0"/>
              </a:rPr>
              <a:t> </a:t>
            </a:r>
            <a:r>
              <a:rPr lang="en-US" dirty="0" err="1">
                <a:latin typeface="Century Schoolbook" panose="02040604050505020304" pitchFamily="18" charset="0"/>
              </a:rPr>
              <a:t>bố</a:t>
            </a:r>
            <a:r>
              <a:rPr lang="en-US" dirty="0">
                <a:latin typeface="Century Schoolbook" panose="02040604050505020304" pitchFamily="18" charset="0"/>
              </a:rPr>
              <a:t> </a:t>
            </a:r>
            <a:r>
              <a:rPr lang="en-US" dirty="0" err="1">
                <a:latin typeface="Century Schoolbook" panose="02040604050505020304" pitchFamily="18" charset="0"/>
              </a:rPr>
              <a:t>cục</a:t>
            </a:r>
            <a:r>
              <a:rPr lang="en-US" dirty="0">
                <a:latin typeface="Century Schoolbook" panose="02040604050505020304" pitchFamily="18" charset="0"/>
              </a:rPr>
              <a:t> </a:t>
            </a:r>
            <a:r>
              <a:rPr lang="en-US" dirty="0" err="1">
                <a:latin typeface="Century Schoolbook" panose="02040604050505020304" pitchFamily="18" charset="0"/>
              </a:rPr>
              <a:t>và</a:t>
            </a:r>
            <a:r>
              <a:rPr lang="en-US" dirty="0">
                <a:latin typeface="Century Schoolbook" panose="02040604050505020304" pitchFamily="18" charset="0"/>
              </a:rPr>
              <a:t> </a:t>
            </a:r>
            <a:r>
              <a:rPr lang="en-US" dirty="0" err="1">
                <a:latin typeface="Century Schoolbook" panose="02040604050505020304" pitchFamily="18" charset="0"/>
              </a:rPr>
              <a:t>thiết</a:t>
            </a:r>
            <a:r>
              <a:rPr lang="en-US" dirty="0">
                <a:latin typeface="Century Schoolbook" panose="02040604050505020304" pitchFamily="18" charset="0"/>
              </a:rPr>
              <a:t> </a:t>
            </a:r>
            <a:r>
              <a:rPr lang="en-US" dirty="0" err="1">
                <a:latin typeface="Century Schoolbook" panose="02040604050505020304" pitchFamily="18" charset="0"/>
              </a:rPr>
              <a:t>kế</a:t>
            </a:r>
            <a:r>
              <a:rPr lang="en-US" dirty="0">
                <a:latin typeface="Century Schoolbook" panose="02040604050505020304" pitchFamily="18" charset="0"/>
              </a:rPr>
              <a:t> </a:t>
            </a:r>
            <a:r>
              <a:rPr lang="en-US" dirty="0" err="1">
                <a:latin typeface="Century Schoolbook" panose="02040604050505020304" pitchFamily="18" charset="0"/>
              </a:rPr>
              <a:t>đơn</a:t>
            </a:r>
            <a:r>
              <a:rPr lang="en-US" dirty="0">
                <a:latin typeface="Century Schoolbook" panose="02040604050505020304" pitchFamily="18" charset="0"/>
              </a:rPr>
              <a:t> </a:t>
            </a:r>
            <a:r>
              <a:rPr lang="en-US" dirty="0" err="1">
                <a:latin typeface="Century Schoolbook" panose="02040604050505020304" pitchFamily="18" charset="0"/>
              </a:rPr>
              <a:t>giản</a:t>
            </a:r>
            <a:r>
              <a:rPr lang="en-US" dirty="0">
                <a:latin typeface="Century Schoolbook" panose="02040604050505020304" pitchFamily="18" charset="0"/>
              </a:rPr>
              <a:t> </a:t>
            </a:r>
            <a:r>
              <a:rPr lang="en-US" dirty="0" err="1">
                <a:latin typeface="Century Schoolbook" panose="02040604050505020304" pitchFamily="18" charset="0"/>
              </a:rPr>
              <a:t>dễ</a:t>
            </a:r>
            <a:r>
              <a:rPr lang="en-US" dirty="0">
                <a:latin typeface="Century Schoolbook" panose="02040604050505020304" pitchFamily="18" charset="0"/>
              </a:rPr>
              <a:t> </a:t>
            </a:r>
            <a:r>
              <a:rPr lang="en-US" dirty="0" err="1">
                <a:latin typeface="Century Schoolbook" panose="02040604050505020304" pitchFamily="18" charset="0"/>
              </a:rPr>
              <a:t>sử</a:t>
            </a:r>
            <a:r>
              <a:rPr lang="en-US" dirty="0">
                <a:latin typeface="Century Schoolbook" panose="02040604050505020304" pitchFamily="18" charset="0"/>
              </a:rPr>
              <a:t> </a:t>
            </a:r>
            <a:r>
              <a:rPr lang="en-US" dirty="0" err="1">
                <a:latin typeface="Century Schoolbook" panose="02040604050505020304" pitchFamily="18" charset="0"/>
              </a:rPr>
              <a:t>dụng</a:t>
            </a:r>
            <a:endParaRPr lang="en-US" dirty="0">
              <a:latin typeface="Century Schoolbook" panose="02040604050505020304" pitchFamily="18" charset="0"/>
            </a:endParaRPr>
          </a:p>
          <a:p>
            <a:pPr marL="285750" indent="-285750">
              <a:lnSpc>
                <a:spcPct val="150000"/>
              </a:lnSpc>
              <a:buFont typeface="Arial" panose="020B0604020202020204" pitchFamily="34" charset="0"/>
              <a:buChar char="•"/>
            </a:pPr>
            <a:r>
              <a:rPr lang="en-US" dirty="0" err="1">
                <a:latin typeface="Century Schoolbook" panose="02040604050505020304" pitchFamily="18" charset="0"/>
              </a:rPr>
              <a:t>Có</a:t>
            </a:r>
            <a:r>
              <a:rPr lang="en-US" dirty="0">
                <a:latin typeface="Century Schoolbook" panose="02040604050505020304" pitchFamily="18" charset="0"/>
              </a:rPr>
              <a:t> </a:t>
            </a:r>
            <a:r>
              <a:rPr lang="en-US" dirty="0" err="1">
                <a:latin typeface="Century Schoolbook" panose="02040604050505020304" pitchFamily="18" charset="0"/>
              </a:rPr>
              <a:t>nội</a:t>
            </a:r>
            <a:r>
              <a:rPr lang="en-US" dirty="0">
                <a:latin typeface="Century Schoolbook" panose="02040604050505020304" pitchFamily="18" charset="0"/>
              </a:rPr>
              <a:t> dung </a:t>
            </a:r>
            <a:r>
              <a:rPr lang="en-US" dirty="0" err="1">
                <a:latin typeface="Century Schoolbook" panose="02040604050505020304" pitchFamily="18" charset="0"/>
              </a:rPr>
              <a:t>và</a:t>
            </a:r>
            <a:r>
              <a:rPr lang="en-US" dirty="0">
                <a:latin typeface="Century Schoolbook" panose="02040604050505020304" pitchFamily="18" charset="0"/>
              </a:rPr>
              <a:t> </a:t>
            </a:r>
            <a:r>
              <a:rPr lang="en-US" dirty="0" err="1">
                <a:latin typeface="Century Schoolbook" panose="02040604050505020304" pitchFamily="18" charset="0"/>
              </a:rPr>
              <a:t>chức</a:t>
            </a:r>
            <a:r>
              <a:rPr lang="en-US" dirty="0">
                <a:latin typeface="Century Schoolbook" panose="02040604050505020304" pitchFamily="18" charset="0"/>
              </a:rPr>
              <a:t> </a:t>
            </a:r>
            <a:r>
              <a:rPr lang="en-US" dirty="0" err="1">
                <a:latin typeface="Century Schoolbook" panose="02040604050505020304" pitchFamily="18" charset="0"/>
              </a:rPr>
              <a:t>năng</a:t>
            </a:r>
            <a:r>
              <a:rPr lang="en-US" dirty="0">
                <a:latin typeface="Century Schoolbook" panose="02040604050505020304" pitchFamily="18" charset="0"/>
              </a:rPr>
              <a:t> </a:t>
            </a:r>
            <a:r>
              <a:rPr lang="en-US" dirty="0" err="1">
                <a:latin typeface="Century Schoolbook" panose="02040604050505020304" pitchFamily="18" charset="0"/>
              </a:rPr>
              <a:t>phù</a:t>
            </a:r>
            <a:r>
              <a:rPr lang="en-US" dirty="0">
                <a:latin typeface="Century Schoolbook" panose="02040604050505020304" pitchFamily="18" charset="0"/>
              </a:rPr>
              <a:t> </a:t>
            </a:r>
            <a:r>
              <a:rPr lang="en-US" dirty="0" err="1">
                <a:latin typeface="Century Schoolbook" panose="02040604050505020304" pitchFamily="18" charset="0"/>
              </a:rPr>
              <a:t>hợp</a:t>
            </a:r>
            <a:r>
              <a:rPr lang="en-US" dirty="0">
                <a:latin typeface="Century Schoolbook" panose="02040604050505020304" pitchFamily="18" charset="0"/>
              </a:rPr>
              <a:t> </a:t>
            </a:r>
            <a:r>
              <a:rPr lang="en-US" dirty="0" err="1">
                <a:latin typeface="Century Schoolbook" panose="02040604050505020304" pitchFamily="18" charset="0"/>
              </a:rPr>
              <a:t>đúng</a:t>
            </a:r>
            <a:r>
              <a:rPr lang="en-US" dirty="0">
                <a:latin typeface="Century Schoolbook" panose="02040604050505020304" pitchFamily="18" charset="0"/>
              </a:rPr>
              <a:t> </a:t>
            </a:r>
            <a:r>
              <a:rPr lang="en-US" dirty="0" err="1">
                <a:latin typeface="Century Schoolbook" panose="02040604050505020304" pitchFamily="18" charset="0"/>
              </a:rPr>
              <a:t>với</a:t>
            </a:r>
            <a:r>
              <a:rPr lang="en-US" dirty="0">
                <a:latin typeface="Century Schoolbook" panose="02040604050505020304" pitchFamily="18" charset="0"/>
              </a:rPr>
              <a:t> </a:t>
            </a:r>
            <a:r>
              <a:rPr lang="en-US" dirty="0" err="1">
                <a:latin typeface="Century Schoolbook" panose="02040604050505020304" pitchFamily="18" charset="0"/>
              </a:rPr>
              <a:t>mục</a:t>
            </a:r>
            <a:r>
              <a:rPr lang="en-US" dirty="0">
                <a:latin typeface="Century Schoolbook" panose="02040604050505020304" pitchFamily="18" charset="0"/>
              </a:rPr>
              <a:t> </a:t>
            </a:r>
            <a:r>
              <a:rPr lang="en-US" dirty="0" err="1">
                <a:latin typeface="Century Schoolbook" panose="02040604050505020304" pitchFamily="18" charset="0"/>
              </a:rPr>
              <a:t>đích</a:t>
            </a:r>
            <a:r>
              <a:rPr lang="en-US" dirty="0">
                <a:latin typeface="Century Schoolbook" panose="02040604050505020304" pitchFamily="18" charset="0"/>
              </a:rPr>
              <a:t> </a:t>
            </a:r>
            <a:r>
              <a:rPr lang="en-US" dirty="0" err="1">
                <a:latin typeface="Century Schoolbook" panose="02040604050505020304" pitchFamily="18" charset="0"/>
              </a:rPr>
              <a:t>của</a:t>
            </a:r>
            <a:r>
              <a:rPr lang="en-US" dirty="0">
                <a:latin typeface="Century Schoolbook" panose="02040604050505020304" pitchFamily="18" charset="0"/>
              </a:rPr>
              <a:t> website</a:t>
            </a:r>
          </a:p>
          <a:p>
            <a:pPr marL="285750" indent="-285750">
              <a:lnSpc>
                <a:spcPct val="150000"/>
              </a:lnSpc>
              <a:buFont typeface="Arial" panose="020B0604020202020204" pitchFamily="34" charset="0"/>
              <a:buChar char="•"/>
            </a:pPr>
            <a:r>
              <a:rPr lang="en-US" dirty="0" err="1">
                <a:latin typeface="Century Schoolbook" panose="02040604050505020304" pitchFamily="18" charset="0"/>
              </a:rPr>
              <a:t>Có</a:t>
            </a:r>
            <a:r>
              <a:rPr lang="en-US" dirty="0">
                <a:latin typeface="Century Schoolbook" panose="02040604050505020304" pitchFamily="18" charset="0"/>
              </a:rPr>
              <a:t> </a:t>
            </a:r>
            <a:r>
              <a:rPr lang="en-US" dirty="0" err="1">
                <a:latin typeface="Century Schoolbook" panose="02040604050505020304" pitchFamily="18" charset="0"/>
              </a:rPr>
              <a:t>thể</a:t>
            </a:r>
            <a:r>
              <a:rPr lang="en-US" dirty="0">
                <a:latin typeface="Century Schoolbook" panose="02040604050505020304" pitchFamily="18" charset="0"/>
              </a:rPr>
              <a:t> </a:t>
            </a:r>
            <a:r>
              <a:rPr lang="en-US" dirty="0" err="1">
                <a:latin typeface="Century Schoolbook" panose="02040604050505020304" pitchFamily="18" charset="0"/>
              </a:rPr>
              <a:t>triển</a:t>
            </a:r>
            <a:r>
              <a:rPr lang="en-US" dirty="0">
                <a:latin typeface="Century Schoolbook" panose="02040604050505020304" pitchFamily="18" charset="0"/>
              </a:rPr>
              <a:t> </a:t>
            </a:r>
            <a:r>
              <a:rPr lang="en-US" dirty="0" err="1">
                <a:latin typeface="Century Schoolbook" panose="02040604050505020304" pitchFamily="18" charset="0"/>
              </a:rPr>
              <a:t>khai</a:t>
            </a:r>
            <a:r>
              <a:rPr lang="en-US" dirty="0">
                <a:latin typeface="Century Schoolbook" panose="02040604050505020304" pitchFamily="18" charset="0"/>
              </a:rPr>
              <a:t> </a:t>
            </a:r>
            <a:r>
              <a:rPr lang="en-US" dirty="0" err="1">
                <a:latin typeface="Century Schoolbook" panose="02040604050505020304" pitchFamily="18" charset="0"/>
              </a:rPr>
              <a:t>tốt</a:t>
            </a:r>
            <a:r>
              <a:rPr lang="en-US" dirty="0">
                <a:latin typeface="Century Schoolbook" panose="02040604050505020304" pitchFamily="18" charset="0"/>
              </a:rPr>
              <a:t> </a:t>
            </a:r>
            <a:r>
              <a:rPr lang="en-US" dirty="0" err="1">
                <a:latin typeface="Century Schoolbook" panose="02040604050505020304" pitchFamily="18" charset="0"/>
              </a:rPr>
              <a:t>trên</a:t>
            </a:r>
            <a:r>
              <a:rPr lang="en-US" dirty="0">
                <a:latin typeface="Century Schoolbook" panose="02040604050505020304" pitchFamily="18" charset="0"/>
              </a:rPr>
              <a:t> </a:t>
            </a:r>
            <a:r>
              <a:rPr lang="en-US" dirty="0" err="1">
                <a:latin typeface="Century Schoolbook" panose="02040604050505020304" pitchFamily="18" charset="0"/>
              </a:rPr>
              <a:t>máy</a:t>
            </a:r>
            <a:r>
              <a:rPr lang="en-US" dirty="0">
                <a:latin typeface="Century Schoolbook" panose="02040604050505020304" pitchFamily="18" charset="0"/>
              </a:rPr>
              <a:t> </a:t>
            </a:r>
            <a:r>
              <a:rPr lang="en-US" dirty="0" err="1">
                <a:latin typeface="Century Schoolbook" panose="02040604050505020304" pitchFamily="18" charset="0"/>
              </a:rPr>
              <a:t>chủ</a:t>
            </a:r>
            <a:r>
              <a:rPr lang="en-US" dirty="0">
                <a:latin typeface="Century Schoolbook" panose="02040604050505020304" pitchFamily="18" charset="0"/>
              </a:rPr>
              <a:t> web</a:t>
            </a:r>
            <a:endParaRPr lang="vi-VN" dirty="0"/>
          </a:p>
        </p:txBody>
      </p:sp>
    </p:spTree>
    <p:extLst>
      <p:ext uri="{BB962C8B-B14F-4D97-AF65-F5344CB8AC3E}">
        <p14:creationId xmlns:p14="http://schemas.microsoft.com/office/powerpoint/2010/main" val="213827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12"/>
                                        </p:tgtEl>
                                        <p:attrNameLst>
                                          <p:attrName>style.visibility</p:attrName>
                                        </p:attrNameLst>
                                      </p:cBhvr>
                                      <p:to>
                                        <p:strVal val="visible"/>
                                      </p:to>
                                    </p:set>
                                    <p:animEffect transition="in" filter="fade">
                                      <p:cBhvr>
                                        <p:cTn id="7" dur="500"/>
                                        <p:tgtEl>
                                          <p:spTgt spid="44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25"/>
                                        </p:tgtEl>
                                        <p:attrNameLst>
                                          <p:attrName>style.visibility</p:attrName>
                                        </p:attrNameLst>
                                      </p:cBhvr>
                                      <p:to>
                                        <p:strVal val="visible"/>
                                      </p:to>
                                    </p:set>
                                    <p:animEffect transition="in" filter="fade">
                                      <p:cBhvr>
                                        <p:cTn id="10" dur="500"/>
                                        <p:tgtEl>
                                          <p:spTgt spid="4425"/>
                                        </p:tgtEl>
                                      </p:cBhvr>
                                    </p:animEffect>
                                  </p:childTnLst>
                                </p:cTn>
                              </p:par>
                              <p:par>
                                <p:cTn id="11" presetID="10" presetClass="entr" presetSubtype="0" fill="hold" nodeType="withEffect">
                                  <p:stCondLst>
                                    <p:cond delay="0"/>
                                  </p:stCondLst>
                                  <p:childTnLst>
                                    <p:set>
                                      <p:cBhvr>
                                        <p:cTn id="12" dur="1" fill="hold">
                                          <p:stCondLst>
                                            <p:cond delay="0"/>
                                          </p:stCondLst>
                                        </p:cTn>
                                        <p:tgtEl>
                                          <p:spTgt spid="4426"/>
                                        </p:tgtEl>
                                        <p:attrNameLst>
                                          <p:attrName>style.visibility</p:attrName>
                                        </p:attrNameLst>
                                      </p:cBhvr>
                                      <p:to>
                                        <p:strVal val="visible"/>
                                      </p:to>
                                    </p:set>
                                    <p:animEffect transition="in" filter="fade">
                                      <p:cBhvr>
                                        <p:cTn id="13" dur="500"/>
                                        <p:tgtEl>
                                          <p:spTgt spid="44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27"/>
                                        </p:tgtEl>
                                        <p:attrNameLst>
                                          <p:attrName>style.visibility</p:attrName>
                                        </p:attrNameLst>
                                      </p:cBhvr>
                                      <p:to>
                                        <p:strVal val="visible"/>
                                      </p:to>
                                    </p:set>
                                    <p:animEffect transition="in" filter="fade">
                                      <p:cBhvr>
                                        <p:cTn id="16" dur="500"/>
                                        <p:tgtEl>
                                          <p:spTgt spid="4427"/>
                                        </p:tgtEl>
                                      </p:cBhvr>
                                    </p:animEffect>
                                  </p:childTnLst>
                                </p:cTn>
                              </p:par>
                              <p:par>
                                <p:cTn id="17" presetID="10" presetClass="entr" presetSubtype="0" fill="hold" nodeType="withEffect">
                                  <p:stCondLst>
                                    <p:cond delay="0"/>
                                  </p:stCondLst>
                                  <p:childTnLst>
                                    <p:set>
                                      <p:cBhvr>
                                        <p:cTn id="18" dur="1" fill="hold">
                                          <p:stCondLst>
                                            <p:cond delay="0"/>
                                          </p:stCondLst>
                                        </p:cTn>
                                        <p:tgtEl>
                                          <p:spTgt spid="4428"/>
                                        </p:tgtEl>
                                        <p:attrNameLst>
                                          <p:attrName>style.visibility</p:attrName>
                                        </p:attrNameLst>
                                      </p:cBhvr>
                                      <p:to>
                                        <p:strVal val="visible"/>
                                      </p:to>
                                    </p:set>
                                    <p:animEffect transition="in" filter="fade">
                                      <p:cBhvr>
                                        <p:cTn id="19" dur="500"/>
                                        <p:tgtEl>
                                          <p:spTgt spid="44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29"/>
                                        </p:tgtEl>
                                        <p:attrNameLst>
                                          <p:attrName>style.visibility</p:attrName>
                                        </p:attrNameLst>
                                      </p:cBhvr>
                                      <p:to>
                                        <p:strVal val="visible"/>
                                      </p:to>
                                    </p:set>
                                    <p:animEffect transition="in" filter="fade">
                                      <p:cBhvr>
                                        <p:cTn id="22" dur="500"/>
                                        <p:tgtEl>
                                          <p:spTgt spid="4429"/>
                                        </p:tgtEl>
                                      </p:cBhvr>
                                    </p:animEffect>
                                  </p:childTnLst>
                                </p:cTn>
                              </p:par>
                              <p:par>
                                <p:cTn id="23" presetID="10" presetClass="entr" presetSubtype="0" fill="hold" nodeType="withEffect">
                                  <p:stCondLst>
                                    <p:cond delay="0"/>
                                  </p:stCondLst>
                                  <p:childTnLst>
                                    <p:set>
                                      <p:cBhvr>
                                        <p:cTn id="24" dur="1" fill="hold">
                                          <p:stCondLst>
                                            <p:cond delay="0"/>
                                          </p:stCondLst>
                                        </p:cTn>
                                        <p:tgtEl>
                                          <p:spTgt spid="4430"/>
                                        </p:tgtEl>
                                        <p:attrNameLst>
                                          <p:attrName>style.visibility</p:attrName>
                                        </p:attrNameLst>
                                      </p:cBhvr>
                                      <p:to>
                                        <p:strVal val="visible"/>
                                      </p:to>
                                    </p:set>
                                    <p:animEffect transition="in" filter="fade">
                                      <p:cBhvr>
                                        <p:cTn id="25" dur="500"/>
                                        <p:tgtEl>
                                          <p:spTgt spid="4430"/>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2" grpId="0"/>
      <p:bldP spid="4425" grpId="0" animBg="1"/>
      <p:bldP spid="4427" grpId="0" animBg="1"/>
      <p:bldP spid="4429"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90"/>
        <p:cNvGrpSpPr/>
        <p:nvPr/>
      </p:nvGrpSpPr>
      <p:grpSpPr>
        <a:xfrm>
          <a:off x="0" y="0"/>
          <a:ext cx="0" cy="0"/>
          <a:chOff x="0" y="0"/>
          <a:chExt cx="0" cy="0"/>
        </a:xfrm>
      </p:grpSpPr>
      <p:sp>
        <p:nvSpPr>
          <p:cNvPr id="5691" name="Google Shape;5691;p36"/>
          <p:cNvSpPr txBox="1">
            <a:spLocks noGrp="1"/>
          </p:cNvSpPr>
          <p:nvPr>
            <p:ph type="title"/>
          </p:nvPr>
        </p:nvSpPr>
        <p:spPr>
          <a:xfrm>
            <a:off x="905255" y="76047"/>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Schoolbook" panose="02040604050505020304" pitchFamily="18" charset="0"/>
              </a:rPr>
              <a:t>Kế hoạch phát triển</a:t>
            </a:r>
            <a:endParaRPr dirty="0">
              <a:latin typeface="Century Schoolbook" panose="02040604050505020304" pitchFamily="18" charset="0"/>
            </a:endParaRPr>
          </a:p>
        </p:txBody>
      </p:sp>
      <p:sp>
        <p:nvSpPr>
          <p:cNvPr id="5695" name="Google Shape;5695;p36"/>
          <p:cNvSpPr txBox="1">
            <a:spLocks noGrp="1"/>
          </p:cNvSpPr>
          <p:nvPr>
            <p:ph type="subTitle" idx="4"/>
          </p:nvPr>
        </p:nvSpPr>
        <p:spPr>
          <a:xfrm>
            <a:off x="562236" y="764015"/>
            <a:ext cx="1674540" cy="627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Century Schoolbook" panose="02040604050505020304" pitchFamily="18" charset="0"/>
              </a:rPr>
              <a:t>Thiết</a:t>
            </a:r>
            <a:r>
              <a:rPr lang="en-US" dirty="0">
                <a:latin typeface="Century Schoolbook" panose="02040604050505020304" pitchFamily="18" charset="0"/>
              </a:rPr>
              <a:t> </a:t>
            </a:r>
            <a:r>
              <a:rPr lang="en-US" dirty="0" err="1">
                <a:latin typeface="Century Schoolbook" panose="02040604050505020304" pitchFamily="18" charset="0"/>
              </a:rPr>
              <a:t>kế</a:t>
            </a:r>
            <a:endParaRPr dirty="0">
              <a:latin typeface="Century Schoolbook" panose="02040604050505020304" pitchFamily="18" charset="0"/>
            </a:endParaRPr>
          </a:p>
        </p:txBody>
      </p:sp>
      <p:sp>
        <p:nvSpPr>
          <p:cNvPr id="15" name="TextBox 14">
            <a:extLst>
              <a:ext uri="{FF2B5EF4-FFF2-40B4-BE49-F238E27FC236}">
                <a16:creationId xmlns:a16="http://schemas.microsoft.com/office/drawing/2014/main" id="{8B2106D6-194A-D673-5E84-885AF502A932}"/>
              </a:ext>
            </a:extLst>
          </p:cNvPr>
          <p:cNvSpPr txBox="1"/>
          <p:nvPr/>
        </p:nvSpPr>
        <p:spPr>
          <a:xfrm>
            <a:off x="562236" y="1506859"/>
            <a:ext cx="3423977" cy="1523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err="1">
                <a:latin typeface="Century Schoolbook" panose="02040604050505020304" pitchFamily="18" charset="0"/>
                <a:ea typeface="Calibri" panose="020F0502020204030204" pitchFamily="34" charset="0"/>
              </a:rPr>
              <a:t>Có</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tính</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thẩm</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mỹ</a:t>
            </a:r>
            <a:endParaRPr lang="en-US" sz="1600" dirty="0">
              <a:effectLst/>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Thân</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thiện</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dễ</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sử</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dụng</a:t>
            </a:r>
            <a:endParaRPr lang="en-US" sz="1600" dirty="0">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Thiết</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kế</a:t>
            </a:r>
            <a:r>
              <a:rPr lang="en-US" sz="1600" dirty="0">
                <a:effectLst/>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p</a:t>
            </a:r>
            <a:r>
              <a:rPr lang="en-US" sz="1600" dirty="0" err="1">
                <a:effectLst/>
                <a:latin typeface="Century Schoolbook" panose="02040604050505020304" pitchFamily="18" charset="0"/>
                <a:ea typeface="Calibri" panose="020F0502020204030204" pitchFamily="34" charset="0"/>
              </a:rPr>
              <a:t>hù</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hợp</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với</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tất</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cả</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mọi</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người</a:t>
            </a:r>
            <a:endParaRPr lang="en-US" sz="1600" dirty="0">
              <a:effectLst/>
              <a:latin typeface="Century Schoolbook" panose="02040604050505020304" pitchFamily="18" charset="0"/>
              <a:ea typeface="Calibri" panose="020F0502020204030204" pitchFamily="34" charset="0"/>
            </a:endParaRPr>
          </a:p>
        </p:txBody>
      </p:sp>
      <p:sp>
        <p:nvSpPr>
          <p:cNvPr id="16" name="Google Shape;5695;p36">
            <a:extLst>
              <a:ext uri="{FF2B5EF4-FFF2-40B4-BE49-F238E27FC236}">
                <a16:creationId xmlns:a16="http://schemas.microsoft.com/office/drawing/2014/main" id="{C3C2DD53-C839-C6C3-6912-29E47635DE8F}"/>
              </a:ext>
            </a:extLst>
          </p:cNvPr>
          <p:cNvSpPr txBox="1">
            <a:spLocks/>
          </p:cNvSpPr>
          <p:nvPr/>
        </p:nvSpPr>
        <p:spPr>
          <a:xfrm>
            <a:off x="4324350" y="764015"/>
            <a:ext cx="3671627" cy="6275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veat"/>
              <a:buNone/>
              <a:defRPr sz="2600" b="1" i="0" u="none" strike="noStrike" cap="none">
                <a:solidFill>
                  <a:schemeClr val="dk1"/>
                </a:solidFill>
                <a:highlight>
                  <a:schemeClr val="dk2"/>
                </a:highlight>
                <a:latin typeface="Caveat"/>
                <a:ea typeface="Caveat"/>
                <a:cs typeface="Caveat"/>
                <a:sym typeface="Caveat"/>
              </a:defRPr>
            </a:lvl1pPr>
            <a:lvl2pPr marL="914400" marR="0" lvl="1"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2pPr>
            <a:lvl3pPr marL="1371600" marR="0" lvl="2"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3pPr>
            <a:lvl4pPr marL="1828800" marR="0" lvl="3"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4pPr>
            <a:lvl5pPr marL="2286000" marR="0" lvl="4"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5pPr>
            <a:lvl6pPr marL="2743200" marR="0" lvl="5"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6pPr>
            <a:lvl7pPr marL="3200400" marR="0" lvl="6"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7pPr>
            <a:lvl8pPr marL="3657600" marR="0" lvl="7"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8pPr>
            <a:lvl9pPr marL="4114800" marR="0" lvl="8"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9pPr>
          </a:lstStyle>
          <a:p>
            <a:pPr marL="0" indent="0"/>
            <a:r>
              <a:rPr lang="en-US" dirty="0" err="1">
                <a:latin typeface="Century Schoolbook" panose="02040604050505020304" pitchFamily="18" charset="0"/>
              </a:rPr>
              <a:t>Nội</a:t>
            </a:r>
            <a:r>
              <a:rPr lang="en-US" dirty="0">
                <a:latin typeface="Century Schoolbook" panose="02040604050505020304" pitchFamily="18" charset="0"/>
              </a:rPr>
              <a:t> dung </a:t>
            </a:r>
            <a:r>
              <a:rPr lang="en-US" dirty="0" err="1">
                <a:latin typeface="Century Schoolbook" panose="02040604050505020304" pitchFamily="18" charset="0"/>
              </a:rPr>
              <a:t>trang</a:t>
            </a:r>
            <a:r>
              <a:rPr lang="en-US" dirty="0">
                <a:latin typeface="Century Schoolbook" panose="02040604050505020304" pitchFamily="18" charset="0"/>
              </a:rPr>
              <a:t> web</a:t>
            </a:r>
            <a:endParaRPr lang="vi-VN" dirty="0">
              <a:latin typeface="Century Schoolbook" panose="02040604050505020304" pitchFamily="18" charset="0"/>
            </a:endParaRPr>
          </a:p>
        </p:txBody>
      </p:sp>
      <p:sp>
        <p:nvSpPr>
          <p:cNvPr id="17" name="TextBox 16">
            <a:extLst>
              <a:ext uri="{FF2B5EF4-FFF2-40B4-BE49-F238E27FC236}">
                <a16:creationId xmlns:a16="http://schemas.microsoft.com/office/drawing/2014/main" id="{D1EC34F8-DECA-22FD-56E2-1B18C166A6F7}"/>
              </a:ext>
            </a:extLst>
          </p:cNvPr>
          <p:cNvSpPr txBox="1"/>
          <p:nvPr/>
        </p:nvSpPr>
        <p:spPr>
          <a:xfrm>
            <a:off x="4572000" y="1506859"/>
            <a:ext cx="3423977" cy="15215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Có</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độ</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chính</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xác</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cao</a:t>
            </a:r>
            <a:endParaRPr lang="en-US" sz="1600" dirty="0">
              <a:effectLst/>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latin typeface="Century Schoolbook" panose="02040604050505020304" pitchFamily="18" charset="0"/>
                <a:ea typeface="Calibri" panose="020F0502020204030204" pitchFamily="34" charset="0"/>
              </a:rPr>
              <a:t>Đầy</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đủ</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các</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thông</a:t>
            </a:r>
            <a:r>
              <a:rPr lang="en-US" sz="1600" dirty="0">
                <a:latin typeface="Century Schoolbook" panose="02040604050505020304" pitchFamily="18" charset="0"/>
                <a:ea typeface="Calibri" panose="020F0502020204030204" pitchFamily="34" charset="0"/>
              </a:rPr>
              <a:t> tin </a:t>
            </a:r>
            <a:r>
              <a:rPr lang="en-US" sz="1600" dirty="0" err="1">
                <a:latin typeface="Century Schoolbook" panose="02040604050505020304" pitchFamily="18" charset="0"/>
                <a:ea typeface="Calibri" panose="020F0502020204030204" pitchFamily="34" charset="0"/>
              </a:rPr>
              <a:t>cần</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thiết</a:t>
            </a:r>
            <a:endParaRPr lang="en-US" sz="1600" dirty="0">
              <a:effectLst/>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Nội</a:t>
            </a:r>
            <a:r>
              <a:rPr lang="en-US" sz="1600" dirty="0">
                <a:effectLst/>
                <a:latin typeface="Century Schoolbook" panose="02040604050505020304" pitchFamily="18" charset="0"/>
                <a:ea typeface="Calibri" panose="020F0502020204030204" pitchFamily="34" charset="0"/>
              </a:rPr>
              <a:t> dung </a:t>
            </a:r>
            <a:r>
              <a:rPr lang="en-US" sz="1600" dirty="0" err="1">
                <a:effectLst/>
                <a:latin typeface="Century Schoolbook" panose="02040604050505020304" pitchFamily="18" charset="0"/>
                <a:ea typeface="Calibri" panose="020F0502020204030204" pitchFamily="34" charset="0"/>
              </a:rPr>
              <a:t>phù</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hợp</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với</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mục</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đích</a:t>
            </a:r>
            <a:endParaRPr lang="en-US" sz="1600" dirty="0">
              <a:effectLst/>
              <a:latin typeface="Century Schoolbook" panose="02040604050505020304" pitchFamily="18" charset="0"/>
              <a:ea typeface="Calibri" panose="020F0502020204030204" pitchFamily="34" charset="0"/>
            </a:endParaRPr>
          </a:p>
        </p:txBody>
      </p:sp>
      <p:sp>
        <p:nvSpPr>
          <p:cNvPr id="2" name="Google Shape;5695;p36">
            <a:extLst>
              <a:ext uri="{FF2B5EF4-FFF2-40B4-BE49-F238E27FC236}">
                <a16:creationId xmlns:a16="http://schemas.microsoft.com/office/drawing/2014/main" id="{1EFDAD8A-97A2-72FC-6179-23416CA7619A}"/>
              </a:ext>
            </a:extLst>
          </p:cNvPr>
          <p:cNvSpPr txBox="1">
            <a:spLocks/>
          </p:cNvSpPr>
          <p:nvPr/>
        </p:nvSpPr>
        <p:spPr>
          <a:xfrm>
            <a:off x="562236" y="2879086"/>
            <a:ext cx="3671627" cy="6275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veat"/>
              <a:buNone/>
              <a:defRPr sz="2600" b="1" i="0" u="none" strike="noStrike" cap="none">
                <a:solidFill>
                  <a:schemeClr val="dk1"/>
                </a:solidFill>
                <a:highlight>
                  <a:schemeClr val="dk2"/>
                </a:highlight>
                <a:latin typeface="Caveat"/>
                <a:ea typeface="Caveat"/>
                <a:cs typeface="Caveat"/>
                <a:sym typeface="Caveat"/>
              </a:defRPr>
            </a:lvl1pPr>
            <a:lvl2pPr marL="914400" marR="0" lvl="1"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2pPr>
            <a:lvl3pPr marL="1371600" marR="0" lvl="2"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3pPr>
            <a:lvl4pPr marL="1828800" marR="0" lvl="3"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4pPr>
            <a:lvl5pPr marL="2286000" marR="0" lvl="4"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5pPr>
            <a:lvl6pPr marL="2743200" marR="0" lvl="5"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6pPr>
            <a:lvl7pPr marL="3200400" marR="0" lvl="6"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7pPr>
            <a:lvl8pPr marL="3657600" marR="0" lvl="7"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8pPr>
            <a:lvl9pPr marL="4114800" marR="0" lvl="8"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9pPr>
          </a:lstStyle>
          <a:p>
            <a:pPr marL="0" indent="0"/>
            <a:r>
              <a:rPr lang="en-US" dirty="0" err="1">
                <a:latin typeface="Century Schoolbook" panose="02040604050505020304" pitchFamily="18" charset="0"/>
              </a:rPr>
              <a:t>Chức</a:t>
            </a:r>
            <a:r>
              <a:rPr lang="en-US" dirty="0">
                <a:latin typeface="Century Schoolbook" panose="02040604050505020304" pitchFamily="18" charset="0"/>
              </a:rPr>
              <a:t> </a:t>
            </a:r>
            <a:r>
              <a:rPr lang="en-US" dirty="0" err="1">
                <a:latin typeface="Century Schoolbook" panose="02040604050505020304" pitchFamily="18" charset="0"/>
              </a:rPr>
              <a:t>năng</a:t>
            </a:r>
            <a:r>
              <a:rPr lang="en-US" dirty="0">
                <a:latin typeface="Century Schoolbook" panose="02040604050505020304" pitchFamily="18" charset="0"/>
              </a:rPr>
              <a:t> </a:t>
            </a:r>
            <a:r>
              <a:rPr lang="en-US" dirty="0" err="1">
                <a:latin typeface="Century Schoolbook" panose="02040604050505020304" pitchFamily="18" charset="0"/>
              </a:rPr>
              <a:t>cơ</a:t>
            </a:r>
            <a:r>
              <a:rPr lang="en-US" dirty="0">
                <a:latin typeface="Century Schoolbook" panose="02040604050505020304" pitchFamily="18" charset="0"/>
              </a:rPr>
              <a:t> </a:t>
            </a:r>
            <a:r>
              <a:rPr lang="en-US" dirty="0" err="1">
                <a:latin typeface="Century Schoolbook" panose="02040604050505020304" pitchFamily="18" charset="0"/>
              </a:rPr>
              <a:t>bản</a:t>
            </a:r>
            <a:endParaRPr lang="vi-VN" dirty="0">
              <a:latin typeface="Century Schoolbook" panose="02040604050505020304" pitchFamily="18" charset="0"/>
            </a:endParaRPr>
          </a:p>
        </p:txBody>
      </p:sp>
      <p:sp>
        <p:nvSpPr>
          <p:cNvPr id="3" name="TextBox 2">
            <a:extLst>
              <a:ext uri="{FF2B5EF4-FFF2-40B4-BE49-F238E27FC236}">
                <a16:creationId xmlns:a16="http://schemas.microsoft.com/office/drawing/2014/main" id="{5AD18B29-7F00-694F-C6FB-2A5EA4E7C05C}"/>
              </a:ext>
            </a:extLst>
          </p:cNvPr>
          <p:cNvSpPr txBox="1"/>
          <p:nvPr/>
        </p:nvSpPr>
        <p:spPr>
          <a:xfrm>
            <a:off x="562236" y="3621929"/>
            <a:ext cx="3423977" cy="11522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effectLst/>
                <a:latin typeface="Century Schoolbook" panose="02040604050505020304" pitchFamily="18" charset="0"/>
                <a:ea typeface="Calibri" panose="020F0502020204030204" pitchFamily="34" charset="0"/>
              </a:rPr>
              <a:t>Trang </a:t>
            </a:r>
            <a:r>
              <a:rPr lang="en-US" sz="1600" dirty="0" err="1">
                <a:effectLst/>
                <a:latin typeface="Century Schoolbook" panose="02040604050505020304" pitchFamily="18" charset="0"/>
                <a:ea typeface="Calibri" panose="020F0502020204030204" pitchFamily="34" charset="0"/>
              </a:rPr>
              <a:t>chủ</a:t>
            </a:r>
            <a:endParaRPr lang="en-US" sz="1600" dirty="0">
              <a:effectLst/>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latin typeface="Century Schoolbook" panose="02040604050505020304" pitchFamily="18" charset="0"/>
                <a:ea typeface="Calibri" panose="020F0502020204030204" pitchFamily="34" charset="0"/>
              </a:rPr>
              <a:t>Các</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trang</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nội</a:t>
            </a:r>
            <a:r>
              <a:rPr lang="en-US" sz="1600" dirty="0">
                <a:latin typeface="Century Schoolbook" panose="02040604050505020304" pitchFamily="18" charset="0"/>
                <a:ea typeface="Calibri" panose="020F0502020204030204" pitchFamily="34" charset="0"/>
              </a:rPr>
              <a:t> dung</a:t>
            </a:r>
          </a:p>
          <a:p>
            <a:pPr marL="285750" indent="-285750">
              <a:lnSpc>
                <a:spcPct val="150000"/>
              </a:lnSpc>
              <a:buFont typeface="Arial" panose="020B0604020202020204" pitchFamily="34" charset="0"/>
              <a:buChar char="•"/>
            </a:pPr>
            <a:r>
              <a:rPr lang="en-US" sz="1600" dirty="0">
                <a:effectLst/>
                <a:latin typeface="Century Schoolbook" panose="02040604050505020304" pitchFamily="18" charset="0"/>
                <a:ea typeface="Calibri" panose="020F0502020204030204" pitchFamily="34" charset="0"/>
              </a:rPr>
              <a:t>Thông tin </a:t>
            </a:r>
            <a:r>
              <a:rPr lang="en-US" sz="1600" dirty="0" err="1">
                <a:effectLst/>
                <a:latin typeface="Century Schoolbook" panose="02040604050505020304" pitchFamily="18" charset="0"/>
                <a:ea typeface="Calibri" panose="020F0502020204030204" pitchFamily="34" charset="0"/>
              </a:rPr>
              <a:t>liên</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hệ</a:t>
            </a:r>
            <a:endParaRPr lang="en-US" sz="1600" dirty="0">
              <a:effectLst/>
              <a:latin typeface="Century Schoolbook" panose="02040604050505020304" pitchFamily="18" charset="0"/>
              <a:ea typeface="Calibri" panose="020F0502020204030204" pitchFamily="34" charset="0"/>
            </a:endParaRPr>
          </a:p>
        </p:txBody>
      </p:sp>
      <p:sp>
        <p:nvSpPr>
          <p:cNvPr id="6" name="Google Shape;5695;p36">
            <a:extLst>
              <a:ext uri="{FF2B5EF4-FFF2-40B4-BE49-F238E27FC236}">
                <a16:creationId xmlns:a16="http://schemas.microsoft.com/office/drawing/2014/main" id="{AD71D3EE-F06B-964C-8CE6-C66E8E5EECD2}"/>
              </a:ext>
            </a:extLst>
          </p:cNvPr>
          <p:cNvSpPr txBox="1">
            <a:spLocks/>
          </p:cNvSpPr>
          <p:nvPr/>
        </p:nvSpPr>
        <p:spPr>
          <a:xfrm>
            <a:off x="4324350" y="2879086"/>
            <a:ext cx="4591050" cy="6275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veat"/>
              <a:buNone/>
              <a:defRPr sz="2600" b="1" i="0" u="none" strike="noStrike" cap="none">
                <a:solidFill>
                  <a:schemeClr val="dk1"/>
                </a:solidFill>
                <a:highlight>
                  <a:schemeClr val="dk2"/>
                </a:highlight>
                <a:latin typeface="Caveat"/>
                <a:ea typeface="Caveat"/>
                <a:cs typeface="Caveat"/>
                <a:sym typeface="Caveat"/>
              </a:defRPr>
            </a:lvl1pPr>
            <a:lvl2pPr marL="914400" marR="0" lvl="1"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2pPr>
            <a:lvl3pPr marL="1371600" marR="0" lvl="2"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3pPr>
            <a:lvl4pPr marL="1828800" marR="0" lvl="3"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4pPr>
            <a:lvl5pPr marL="2286000" marR="0" lvl="4"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5pPr>
            <a:lvl6pPr marL="2743200" marR="0" lvl="5"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6pPr>
            <a:lvl7pPr marL="3200400" marR="0" lvl="6"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7pPr>
            <a:lvl8pPr marL="3657600" marR="0" lvl="7"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8pPr>
            <a:lvl9pPr marL="4114800" marR="0" lvl="8" indent="-304800" algn="ctr" rtl="0">
              <a:lnSpc>
                <a:spcPct val="100000"/>
              </a:lnSpc>
              <a:spcBef>
                <a:spcPts val="0"/>
              </a:spcBef>
              <a:spcAft>
                <a:spcPts val="0"/>
              </a:spcAft>
              <a:buClr>
                <a:schemeClr val="dk1"/>
              </a:buClr>
              <a:buSzPts val="1200"/>
              <a:buFont typeface="Caveat"/>
              <a:buNone/>
              <a:defRPr sz="1200" b="1" i="0" u="none" strike="noStrike" cap="none">
                <a:solidFill>
                  <a:schemeClr val="dk1"/>
                </a:solidFill>
                <a:latin typeface="Caveat"/>
                <a:ea typeface="Caveat"/>
                <a:cs typeface="Caveat"/>
                <a:sym typeface="Caveat"/>
              </a:defRPr>
            </a:lvl9pPr>
          </a:lstStyle>
          <a:p>
            <a:pPr marL="0" indent="0"/>
            <a:r>
              <a:rPr lang="en-US" dirty="0" err="1">
                <a:latin typeface="Century Schoolbook" panose="02040604050505020304" pitchFamily="18" charset="0"/>
              </a:rPr>
              <a:t>Phương</a:t>
            </a:r>
            <a:r>
              <a:rPr lang="en-US" dirty="0">
                <a:latin typeface="Century Schoolbook" panose="02040604050505020304" pitchFamily="18" charset="0"/>
              </a:rPr>
              <a:t> </a:t>
            </a:r>
            <a:r>
              <a:rPr lang="en-US" dirty="0" err="1">
                <a:latin typeface="Century Schoolbook" panose="02040604050505020304" pitchFamily="18" charset="0"/>
              </a:rPr>
              <a:t>hướng</a:t>
            </a:r>
            <a:r>
              <a:rPr lang="en-US" dirty="0">
                <a:latin typeface="Century Schoolbook" panose="02040604050505020304" pitchFamily="18" charset="0"/>
              </a:rPr>
              <a:t> </a:t>
            </a:r>
            <a:r>
              <a:rPr lang="en-US" dirty="0" err="1">
                <a:latin typeface="Century Schoolbook" panose="02040604050505020304" pitchFamily="18" charset="0"/>
              </a:rPr>
              <a:t>triển</a:t>
            </a:r>
            <a:r>
              <a:rPr lang="en-US" dirty="0">
                <a:latin typeface="Century Schoolbook" panose="02040604050505020304" pitchFamily="18" charset="0"/>
              </a:rPr>
              <a:t> </a:t>
            </a:r>
            <a:r>
              <a:rPr lang="en-US" dirty="0" err="1">
                <a:latin typeface="Century Schoolbook" panose="02040604050505020304" pitchFamily="18" charset="0"/>
              </a:rPr>
              <a:t>khai</a:t>
            </a:r>
            <a:endParaRPr lang="vi-VN" dirty="0">
              <a:latin typeface="Century Schoolbook" panose="02040604050505020304" pitchFamily="18" charset="0"/>
            </a:endParaRPr>
          </a:p>
        </p:txBody>
      </p:sp>
      <p:sp>
        <p:nvSpPr>
          <p:cNvPr id="7" name="TextBox 6">
            <a:extLst>
              <a:ext uri="{FF2B5EF4-FFF2-40B4-BE49-F238E27FC236}">
                <a16:creationId xmlns:a16="http://schemas.microsoft.com/office/drawing/2014/main" id="{7F1D58C1-B7AB-780A-D4EC-F9AFBE4E6747}"/>
              </a:ext>
            </a:extLst>
          </p:cNvPr>
          <p:cNvSpPr txBox="1"/>
          <p:nvPr/>
        </p:nvSpPr>
        <p:spPr>
          <a:xfrm>
            <a:off x="4324350" y="3621929"/>
            <a:ext cx="3423977" cy="1523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Xây</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dựng</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trang</a:t>
            </a:r>
            <a:r>
              <a:rPr lang="en-US" sz="1600" dirty="0">
                <a:effectLst/>
                <a:latin typeface="Century Schoolbook" panose="02040604050505020304" pitchFamily="18" charset="0"/>
                <a:ea typeface="Calibri" panose="020F0502020204030204" pitchFamily="34" charset="0"/>
              </a:rPr>
              <a:t> web </a:t>
            </a:r>
            <a:r>
              <a:rPr lang="en-US" sz="1600" dirty="0" err="1">
                <a:effectLst/>
                <a:latin typeface="Century Schoolbook" panose="02040604050505020304" pitchFamily="18" charset="0"/>
                <a:ea typeface="Calibri" panose="020F0502020204030204" pitchFamily="34" charset="0"/>
              </a:rPr>
              <a:t>bằng</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nggon</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ngữ</a:t>
            </a:r>
            <a:r>
              <a:rPr lang="en-US" sz="1600" dirty="0">
                <a:effectLst/>
                <a:latin typeface="Century Schoolbook" panose="02040604050505020304" pitchFamily="18" charset="0"/>
                <a:ea typeface="Calibri" panose="020F0502020204030204" pitchFamily="34" charset="0"/>
              </a:rPr>
              <a:t> PHP</a:t>
            </a:r>
          </a:p>
          <a:p>
            <a:pPr marL="285750" indent="-285750">
              <a:lnSpc>
                <a:spcPct val="150000"/>
              </a:lnSpc>
              <a:buFont typeface="Arial" panose="020B0604020202020204" pitchFamily="34" charset="0"/>
              <a:buChar char="•"/>
            </a:pPr>
            <a:r>
              <a:rPr lang="en-US" sz="1600" dirty="0" err="1">
                <a:latin typeface="Century Schoolbook" panose="02040604050505020304" pitchFamily="18" charset="0"/>
                <a:ea typeface="Calibri" panose="020F0502020204030204" pitchFamily="34" charset="0"/>
              </a:rPr>
              <a:t>Tạo</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và</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liên</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kết</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cơ</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sở</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dữ</a:t>
            </a:r>
            <a:r>
              <a:rPr lang="en-US" sz="1600" dirty="0">
                <a:latin typeface="Century Schoolbook" panose="02040604050505020304" pitchFamily="18" charset="0"/>
                <a:ea typeface="Calibri" panose="020F0502020204030204" pitchFamily="34" charset="0"/>
              </a:rPr>
              <a:t> </a:t>
            </a:r>
            <a:r>
              <a:rPr lang="en-US" sz="1600" dirty="0" err="1">
                <a:latin typeface="Century Schoolbook" panose="02040604050505020304" pitchFamily="18" charset="0"/>
                <a:ea typeface="Calibri" panose="020F0502020204030204" pitchFamily="34" charset="0"/>
              </a:rPr>
              <a:t>liệu</a:t>
            </a:r>
            <a:endParaRPr lang="en-US" sz="1600" dirty="0">
              <a:latin typeface="Century Schoolbook" panose="020406040505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1600" dirty="0" err="1">
                <a:effectLst/>
                <a:latin typeface="Century Schoolbook" panose="02040604050505020304" pitchFamily="18" charset="0"/>
                <a:ea typeface="Calibri" panose="020F0502020204030204" pitchFamily="34" charset="0"/>
              </a:rPr>
              <a:t>Kiểm</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thử</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và</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đưa</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vào</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sử</a:t>
            </a:r>
            <a:r>
              <a:rPr lang="en-US" sz="1600" dirty="0">
                <a:effectLst/>
                <a:latin typeface="Century Schoolbook" panose="02040604050505020304" pitchFamily="18" charset="0"/>
                <a:ea typeface="Calibri" panose="020F0502020204030204" pitchFamily="34" charset="0"/>
              </a:rPr>
              <a:t> </a:t>
            </a:r>
            <a:r>
              <a:rPr lang="en-US" sz="1600" dirty="0" err="1">
                <a:effectLst/>
                <a:latin typeface="Century Schoolbook" panose="02040604050505020304" pitchFamily="18" charset="0"/>
                <a:ea typeface="Calibri" panose="020F0502020204030204" pitchFamily="34" charset="0"/>
              </a:rPr>
              <a:t>dụng</a:t>
            </a:r>
            <a:endParaRPr lang="en-US" sz="1600" dirty="0">
              <a:effectLst/>
              <a:latin typeface="Century Schoolbook" panose="02040604050505020304" pitchFamily="18" charset="0"/>
              <a:ea typeface="Calibri" panose="020F0502020204030204" pitchFamily="34" charset="0"/>
            </a:endParaRPr>
          </a:p>
        </p:txBody>
      </p:sp>
    </p:spTree>
    <p:extLst>
      <p:ext uri="{BB962C8B-B14F-4D97-AF65-F5344CB8AC3E}">
        <p14:creationId xmlns:p14="http://schemas.microsoft.com/office/powerpoint/2010/main" val="218192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91"/>
                                        </p:tgtEl>
                                        <p:attrNameLst>
                                          <p:attrName>style.visibility</p:attrName>
                                        </p:attrNameLst>
                                      </p:cBhvr>
                                      <p:to>
                                        <p:strVal val="visible"/>
                                      </p:to>
                                    </p:set>
                                    <p:animEffect transition="in" filter="fade">
                                      <p:cBhvr>
                                        <p:cTn id="7" dur="500"/>
                                        <p:tgtEl>
                                          <p:spTgt spid="56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95">
                                            <p:txEl>
                                              <p:pRg st="0" end="0"/>
                                            </p:txEl>
                                          </p:spTgt>
                                        </p:tgtEl>
                                        <p:attrNameLst>
                                          <p:attrName>style.visibility</p:attrName>
                                        </p:attrNameLst>
                                      </p:cBhvr>
                                      <p:to>
                                        <p:strVal val="visible"/>
                                      </p:to>
                                    </p:set>
                                    <p:animEffect transition="in" filter="fade">
                                      <p:cBhvr>
                                        <p:cTn id="10" dur="500"/>
                                        <p:tgtEl>
                                          <p:spTgt spid="569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1" grpId="0"/>
      <p:bldP spid="5695" grpId="0" build="p"/>
      <p:bldP spid="15" grpId="0"/>
      <p:bldP spid="16" grpId="0"/>
      <p:bldP spid="17" grpId="0"/>
      <p:bldP spid="2" grpId="0"/>
      <p:bldP spid="3"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79"/>
        <p:cNvGrpSpPr/>
        <p:nvPr/>
      </p:nvGrpSpPr>
      <p:grpSpPr>
        <a:xfrm>
          <a:off x="0" y="0"/>
          <a:ext cx="0" cy="0"/>
          <a:chOff x="0" y="0"/>
          <a:chExt cx="0" cy="0"/>
        </a:xfrm>
      </p:grpSpPr>
      <p:grpSp>
        <p:nvGrpSpPr>
          <p:cNvPr id="6780" name="Google Shape;6780;p48"/>
          <p:cNvGrpSpPr/>
          <p:nvPr/>
        </p:nvGrpSpPr>
        <p:grpSpPr>
          <a:xfrm rot="-478965">
            <a:off x="3135053" y="991159"/>
            <a:ext cx="2905493" cy="2164608"/>
            <a:chOff x="-2639312" y="-402259"/>
            <a:chExt cx="2528195" cy="1883519"/>
          </a:xfrm>
        </p:grpSpPr>
        <p:sp>
          <p:nvSpPr>
            <p:cNvPr id="6781" name="Google Shape;6781;p48"/>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3"/>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48"/>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3" name="Google Shape;6783;p48"/>
          <p:cNvGrpSpPr/>
          <p:nvPr/>
        </p:nvGrpSpPr>
        <p:grpSpPr>
          <a:xfrm rot="-432534">
            <a:off x="-815539" y="1746786"/>
            <a:ext cx="2771358" cy="2186166"/>
            <a:chOff x="916658" y="5583606"/>
            <a:chExt cx="3759676" cy="2966243"/>
          </a:xfrm>
        </p:grpSpPr>
        <p:sp>
          <p:nvSpPr>
            <p:cNvPr id="6784" name="Google Shape;6784;p48"/>
            <p:cNvSpPr/>
            <p:nvPr/>
          </p:nvSpPr>
          <p:spPr>
            <a:xfrm>
              <a:off x="916658" y="5583606"/>
              <a:ext cx="3759676" cy="2966243"/>
            </a:xfrm>
            <a:custGeom>
              <a:avLst/>
              <a:gdLst/>
              <a:ahLst/>
              <a:cxnLst/>
              <a:rect l="l" t="t" r="r" b="b"/>
              <a:pathLst>
                <a:path w="262181" h="206851"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6754"/>
                  </a:lnTo>
                  <a:cubicBezTo>
                    <a:pt x="497" y="206821"/>
                    <a:pt x="996" y="206851"/>
                    <a:pt x="1496" y="206851"/>
                  </a:cubicBezTo>
                  <a:cubicBezTo>
                    <a:pt x="4174" y="206851"/>
                    <a:pt x="6888" y="206009"/>
                    <a:pt x="9602" y="205600"/>
                  </a:cubicBezTo>
                  <a:cubicBezTo>
                    <a:pt x="11449" y="205325"/>
                    <a:pt x="13295" y="205253"/>
                    <a:pt x="15142" y="205253"/>
                  </a:cubicBezTo>
                  <a:cubicBezTo>
                    <a:pt x="16152" y="205253"/>
                    <a:pt x="17162" y="205274"/>
                    <a:pt x="18172" y="205296"/>
                  </a:cubicBezTo>
                  <a:cubicBezTo>
                    <a:pt x="20042" y="205336"/>
                    <a:pt x="21929" y="205373"/>
                    <a:pt x="23819" y="205373"/>
                  </a:cubicBezTo>
                  <a:cubicBezTo>
                    <a:pt x="30528" y="205373"/>
                    <a:pt x="37263" y="204905"/>
                    <a:pt x="43332" y="202439"/>
                  </a:cubicBezTo>
                  <a:cubicBezTo>
                    <a:pt x="44183" y="202075"/>
                    <a:pt x="44973" y="201710"/>
                    <a:pt x="45885" y="201589"/>
                  </a:cubicBezTo>
                  <a:cubicBezTo>
                    <a:pt x="46149" y="201548"/>
                    <a:pt x="46413" y="201530"/>
                    <a:pt x="46676" y="201530"/>
                  </a:cubicBezTo>
                  <a:cubicBezTo>
                    <a:pt x="48868" y="201530"/>
                    <a:pt x="51030" y="202775"/>
                    <a:pt x="53221" y="202775"/>
                  </a:cubicBezTo>
                  <a:cubicBezTo>
                    <a:pt x="53550" y="202775"/>
                    <a:pt x="53880" y="202747"/>
                    <a:pt x="54211" y="202683"/>
                  </a:cubicBezTo>
                  <a:cubicBezTo>
                    <a:pt x="55791" y="202379"/>
                    <a:pt x="57006" y="201224"/>
                    <a:pt x="58526" y="200798"/>
                  </a:cubicBezTo>
                  <a:cubicBezTo>
                    <a:pt x="59201" y="200608"/>
                    <a:pt x="59896" y="200551"/>
                    <a:pt x="60599" y="200551"/>
                  </a:cubicBezTo>
                  <a:cubicBezTo>
                    <a:pt x="61661" y="200551"/>
                    <a:pt x="62743" y="200682"/>
                    <a:pt x="63806" y="200682"/>
                  </a:cubicBezTo>
                  <a:cubicBezTo>
                    <a:pt x="64509" y="200682"/>
                    <a:pt x="65204" y="200624"/>
                    <a:pt x="65879" y="200434"/>
                  </a:cubicBezTo>
                  <a:cubicBezTo>
                    <a:pt x="67824" y="199826"/>
                    <a:pt x="69343" y="198185"/>
                    <a:pt x="71410" y="197942"/>
                  </a:cubicBezTo>
                  <a:cubicBezTo>
                    <a:pt x="71573" y="197925"/>
                    <a:pt x="71736" y="197917"/>
                    <a:pt x="71899" y="197917"/>
                  </a:cubicBezTo>
                  <a:cubicBezTo>
                    <a:pt x="72891" y="197917"/>
                    <a:pt x="73882" y="198194"/>
                    <a:pt x="74874" y="198246"/>
                  </a:cubicBezTo>
                  <a:cubicBezTo>
                    <a:pt x="75004" y="198253"/>
                    <a:pt x="75134" y="198257"/>
                    <a:pt x="75262" y="198257"/>
                  </a:cubicBezTo>
                  <a:cubicBezTo>
                    <a:pt x="80349" y="198257"/>
                    <a:pt x="83926" y="192592"/>
                    <a:pt x="89058" y="192592"/>
                  </a:cubicBezTo>
                  <a:cubicBezTo>
                    <a:pt x="89111" y="192592"/>
                    <a:pt x="89164" y="192593"/>
                    <a:pt x="89217" y="192594"/>
                  </a:cubicBezTo>
                  <a:cubicBezTo>
                    <a:pt x="91161" y="192655"/>
                    <a:pt x="92985" y="193566"/>
                    <a:pt x="94929" y="193688"/>
                  </a:cubicBezTo>
                  <a:cubicBezTo>
                    <a:pt x="95086" y="193697"/>
                    <a:pt x="95242" y="193700"/>
                    <a:pt x="95398" y="193700"/>
                  </a:cubicBezTo>
                  <a:cubicBezTo>
                    <a:pt x="96337" y="193700"/>
                    <a:pt x="97282" y="193566"/>
                    <a:pt x="98272" y="193566"/>
                  </a:cubicBezTo>
                  <a:cubicBezTo>
                    <a:pt x="102655" y="193566"/>
                    <a:pt x="106996" y="196197"/>
                    <a:pt x="111226" y="196197"/>
                  </a:cubicBezTo>
                  <a:cubicBezTo>
                    <a:pt x="112099" y="196197"/>
                    <a:pt x="112967" y="196085"/>
                    <a:pt x="113830" y="195815"/>
                  </a:cubicBezTo>
                  <a:cubicBezTo>
                    <a:pt x="115289" y="195329"/>
                    <a:pt x="116565" y="194478"/>
                    <a:pt x="118024" y="194235"/>
                  </a:cubicBezTo>
                  <a:cubicBezTo>
                    <a:pt x="118337" y="194181"/>
                    <a:pt x="118649" y="194156"/>
                    <a:pt x="118958" y="194156"/>
                  </a:cubicBezTo>
                  <a:cubicBezTo>
                    <a:pt x="122726" y="194156"/>
                    <a:pt x="126200" y="197832"/>
                    <a:pt x="129863" y="197832"/>
                  </a:cubicBezTo>
                  <a:cubicBezTo>
                    <a:pt x="130330" y="197832"/>
                    <a:pt x="130799" y="197773"/>
                    <a:pt x="131272" y="197638"/>
                  </a:cubicBezTo>
                  <a:cubicBezTo>
                    <a:pt x="132063" y="197395"/>
                    <a:pt x="132731" y="196970"/>
                    <a:pt x="133582" y="196909"/>
                  </a:cubicBezTo>
                  <a:cubicBezTo>
                    <a:pt x="133729" y="196888"/>
                    <a:pt x="133874" y="196878"/>
                    <a:pt x="134020" y="196878"/>
                  </a:cubicBezTo>
                  <a:cubicBezTo>
                    <a:pt x="135557" y="196878"/>
                    <a:pt x="137010" y="197963"/>
                    <a:pt x="138565" y="198185"/>
                  </a:cubicBezTo>
                  <a:cubicBezTo>
                    <a:pt x="138762" y="198207"/>
                    <a:pt x="138962" y="198217"/>
                    <a:pt x="139162" y="198217"/>
                  </a:cubicBezTo>
                  <a:cubicBezTo>
                    <a:pt x="140073" y="198217"/>
                    <a:pt x="141011" y="198009"/>
                    <a:pt x="141908" y="197760"/>
                  </a:cubicBezTo>
                  <a:cubicBezTo>
                    <a:pt x="146041" y="196787"/>
                    <a:pt x="150112" y="195450"/>
                    <a:pt x="155096" y="194843"/>
                  </a:cubicBezTo>
                  <a:cubicBezTo>
                    <a:pt x="155278" y="194819"/>
                    <a:pt x="155460" y="194808"/>
                    <a:pt x="155643" y="194808"/>
                  </a:cubicBezTo>
                  <a:cubicBezTo>
                    <a:pt x="156865" y="194808"/>
                    <a:pt x="158079" y="195318"/>
                    <a:pt x="158925" y="196058"/>
                  </a:cubicBezTo>
                  <a:cubicBezTo>
                    <a:pt x="159532" y="196544"/>
                    <a:pt x="160019" y="197213"/>
                    <a:pt x="160809" y="197213"/>
                  </a:cubicBezTo>
                  <a:cubicBezTo>
                    <a:pt x="160860" y="197221"/>
                    <a:pt x="160911" y="197225"/>
                    <a:pt x="160961" y="197225"/>
                  </a:cubicBezTo>
                  <a:cubicBezTo>
                    <a:pt x="161275" y="197225"/>
                    <a:pt x="161589" y="197083"/>
                    <a:pt x="161903" y="197030"/>
                  </a:cubicBezTo>
                  <a:cubicBezTo>
                    <a:pt x="162027" y="197014"/>
                    <a:pt x="162153" y="197006"/>
                    <a:pt x="162280" y="197006"/>
                  </a:cubicBezTo>
                  <a:cubicBezTo>
                    <a:pt x="163079" y="197006"/>
                    <a:pt x="163911" y="197307"/>
                    <a:pt x="164698" y="197517"/>
                  </a:cubicBezTo>
                  <a:cubicBezTo>
                    <a:pt x="165768" y="197819"/>
                    <a:pt x="166865" y="197935"/>
                    <a:pt x="167972" y="197935"/>
                  </a:cubicBezTo>
                  <a:cubicBezTo>
                    <a:pt x="169756" y="197935"/>
                    <a:pt x="171565" y="197634"/>
                    <a:pt x="173328" y="197334"/>
                  </a:cubicBezTo>
                  <a:cubicBezTo>
                    <a:pt x="176671" y="196727"/>
                    <a:pt x="180257" y="196058"/>
                    <a:pt x="182566" y="193809"/>
                  </a:cubicBezTo>
                  <a:cubicBezTo>
                    <a:pt x="183113" y="193262"/>
                    <a:pt x="183599" y="192655"/>
                    <a:pt x="184268" y="192229"/>
                  </a:cubicBezTo>
                  <a:cubicBezTo>
                    <a:pt x="184815" y="191925"/>
                    <a:pt x="185422" y="191804"/>
                    <a:pt x="186030" y="191622"/>
                  </a:cubicBezTo>
                  <a:lnTo>
                    <a:pt x="191804" y="190163"/>
                  </a:lnTo>
                  <a:cubicBezTo>
                    <a:pt x="193186" y="189774"/>
                    <a:pt x="194630" y="189416"/>
                    <a:pt x="196069" y="189416"/>
                  </a:cubicBezTo>
                  <a:cubicBezTo>
                    <a:pt x="196655" y="189416"/>
                    <a:pt x="197240" y="189475"/>
                    <a:pt x="197820" y="189616"/>
                  </a:cubicBezTo>
                  <a:cubicBezTo>
                    <a:pt x="200672" y="190415"/>
                    <a:pt x="202882" y="193301"/>
                    <a:pt x="205806" y="193301"/>
                  </a:cubicBezTo>
                  <a:cubicBezTo>
                    <a:pt x="205997" y="193301"/>
                    <a:pt x="206192" y="193289"/>
                    <a:pt x="206389" y="193262"/>
                  </a:cubicBezTo>
                  <a:cubicBezTo>
                    <a:pt x="207240" y="193141"/>
                    <a:pt x="207970" y="192716"/>
                    <a:pt x="208760" y="192412"/>
                  </a:cubicBezTo>
                  <a:cubicBezTo>
                    <a:pt x="211261" y="191395"/>
                    <a:pt x="213990" y="191033"/>
                    <a:pt x="216734" y="191033"/>
                  </a:cubicBezTo>
                  <a:cubicBezTo>
                    <a:pt x="218256" y="191033"/>
                    <a:pt x="219783" y="191144"/>
                    <a:pt x="221279" y="191318"/>
                  </a:cubicBezTo>
                  <a:cubicBezTo>
                    <a:pt x="221644" y="191348"/>
                    <a:pt x="222039" y="191394"/>
                    <a:pt x="222426" y="191394"/>
                  </a:cubicBezTo>
                  <a:cubicBezTo>
                    <a:pt x="222814" y="191394"/>
                    <a:pt x="223194" y="191348"/>
                    <a:pt x="223528" y="191196"/>
                  </a:cubicBezTo>
                  <a:cubicBezTo>
                    <a:pt x="223953" y="191014"/>
                    <a:pt x="224257" y="190649"/>
                    <a:pt x="224683" y="190406"/>
                  </a:cubicBezTo>
                  <a:cubicBezTo>
                    <a:pt x="225059" y="190213"/>
                    <a:pt x="225439" y="190132"/>
                    <a:pt x="225824" y="190132"/>
                  </a:cubicBezTo>
                  <a:cubicBezTo>
                    <a:pt x="227732" y="190132"/>
                    <a:pt x="229739" y="192128"/>
                    <a:pt x="231915" y="192229"/>
                  </a:cubicBezTo>
                  <a:cubicBezTo>
                    <a:pt x="231981" y="192233"/>
                    <a:pt x="232048" y="192235"/>
                    <a:pt x="232114" y="192235"/>
                  </a:cubicBezTo>
                  <a:cubicBezTo>
                    <a:pt x="233189" y="192235"/>
                    <a:pt x="234166" y="191786"/>
                    <a:pt x="235196" y="191500"/>
                  </a:cubicBezTo>
                  <a:cubicBezTo>
                    <a:pt x="236456" y="191155"/>
                    <a:pt x="237749" y="191042"/>
                    <a:pt x="239072" y="191042"/>
                  </a:cubicBezTo>
                  <a:cubicBezTo>
                    <a:pt x="241616" y="191042"/>
                    <a:pt x="244268" y="191461"/>
                    <a:pt x="246986" y="191461"/>
                  </a:cubicBezTo>
                  <a:cubicBezTo>
                    <a:pt x="249336" y="191461"/>
                    <a:pt x="251735" y="191148"/>
                    <a:pt x="254158" y="189981"/>
                  </a:cubicBezTo>
                  <a:cubicBezTo>
                    <a:pt x="253186" y="185909"/>
                    <a:pt x="252152" y="181776"/>
                    <a:pt x="251180" y="177643"/>
                  </a:cubicBezTo>
                  <a:cubicBezTo>
                    <a:pt x="250937" y="176793"/>
                    <a:pt x="250755" y="175942"/>
                    <a:pt x="250755" y="175030"/>
                  </a:cubicBezTo>
                  <a:cubicBezTo>
                    <a:pt x="250694" y="173997"/>
                    <a:pt x="250937" y="172964"/>
                    <a:pt x="251241" y="171931"/>
                  </a:cubicBezTo>
                  <a:cubicBezTo>
                    <a:pt x="251545" y="170594"/>
                    <a:pt x="251909" y="169257"/>
                    <a:pt x="252213" y="167920"/>
                  </a:cubicBezTo>
                  <a:cubicBezTo>
                    <a:pt x="253429" y="162997"/>
                    <a:pt x="254644" y="158013"/>
                    <a:pt x="256650" y="153273"/>
                  </a:cubicBezTo>
                  <a:cubicBezTo>
                    <a:pt x="257987" y="150295"/>
                    <a:pt x="259567" y="147256"/>
                    <a:pt x="259688" y="143974"/>
                  </a:cubicBezTo>
                  <a:cubicBezTo>
                    <a:pt x="259749" y="142151"/>
                    <a:pt x="259263" y="140328"/>
                    <a:pt x="258838" y="138505"/>
                  </a:cubicBezTo>
                  <a:cubicBezTo>
                    <a:pt x="257440" y="133035"/>
                    <a:pt x="256042" y="127565"/>
                    <a:pt x="255009" y="122096"/>
                  </a:cubicBezTo>
                  <a:cubicBezTo>
                    <a:pt x="254462" y="119239"/>
                    <a:pt x="254158" y="115836"/>
                    <a:pt x="256407" y="113830"/>
                  </a:cubicBezTo>
                  <a:cubicBezTo>
                    <a:pt x="256832" y="113466"/>
                    <a:pt x="257258" y="113162"/>
                    <a:pt x="257440" y="112676"/>
                  </a:cubicBezTo>
                  <a:cubicBezTo>
                    <a:pt x="258169" y="111035"/>
                    <a:pt x="254827" y="108968"/>
                    <a:pt x="256346" y="107753"/>
                  </a:cubicBezTo>
                  <a:cubicBezTo>
                    <a:pt x="257014" y="107206"/>
                    <a:pt x="258351" y="107510"/>
                    <a:pt x="258777" y="106781"/>
                  </a:cubicBezTo>
                  <a:cubicBezTo>
                    <a:pt x="259020" y="106355"/>
                    <a:pt x="258838" y="105930"/>
                    <a:pt x="258716" y="105504"/>
                  </a:cubicBezTo>
                  <a:cubicBezTo>
                    <a:pt x="257865" y="102587"/>
                    <a:pt x="258655" y="99548"/>
                    <a:pt x="259445" y="96692"/>
                  </a:cubicBezTo>
                  <a:cubicBezTo>
                    <a:pt x="260357" y="93228"/>
                    <a:pt x="261269" y="89764"/>
                    <a:pt x="262180" y="86300"/>
                  </a:cubicBezTo>
                  <a:lnTo>
                    <a:pt x="262180" y="0"/>
                  </a:lnTo>
                  <a:close/>
                </a:path>
              </a:pathLst>
            </a:custGeom>
            <a:solidFill>
              <a:schemeClr val="accent3"/>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48"/>
            <p:cNvSpPr/>
            <p:nvPr/>
          </p:nvSpPr>
          <p:spPr>
            <a:xfrm>
              <a:off x="916658" y="5583606"/>
              <a:ext cx="3759676" cy="2935240"/>
            </a:xfrm>
            <a:custGeom>
              <a:avLst/>
              <a:gdLst/>
              <a:ahLst/>
              <a:cxnLst/>
              <a:rect l="l" t="t" r="r" b="b"/>
              <a:pathLst>
                <a:path w="262181" h="204689"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4688"/>
                  </a:lnTo>
                  <a:cubicBezTo>
                    <a:pt x="1519" y="204384"/>
                    <a:pt x="2978" y="204080"/>
                    <a:pt x="4497" y="203776"/>
                  </a:cubicBezTo>
                  <a:cubicBezTo>
                    <a:pt x="7171" y="203229"/>
                    <a:pt x="9906" y="202622"/>
                    <a:pt x="12580" y="202318"/>
                  </a:cubicBezTo>
                  <a:cubicBezTo>
                    <a:pt x="16255" y="201842"/>
                    <a:pt x="19960" y="201736"/>
                    <a:pt x="23674" y="201736"/>
                  </a:cubicBezTo>
                  <a:cubicBezTo>
                    <a:pt x="25182" y="201736"/>
                    <a:pt x="26690" y="201753"/>
                    <a:pt x="28199" y="201771"/>
                  </a:cubicBezTo>
                  <a:cubicBezTo>
                    <a:pt x="28710" y="201782"/>
                    <a:pt x="29225" y="201791"/>
                    <a:pt x="29740" y="201791"/>
                  </a:cubicBezTo>
                  <a:cubicBezTo>
                    <a:pt x="32043" y="201791"/>
                    <a:pt x="34345" y="201610"/>
                    <a:pt x="36282" y="200616"/>
                  </a:cubicBezTo>
                  <a:cubicBezTo>
                    <a:pt x="37559" y="199948"/>
                    <a:pt x="38652" y="198914"/>
                    <a:pt x="40050" y="198428"/>
                  </a:cubicBezTo>
                  <a:cubicBezTo>
                    <a:pt x="40954" y="198070"/>
                    <a:pt x="41888" y="197938"/>
                    <a:pt x="42843" y="197938"/>
                  </a:cubicBezTo>
                  <a:cubicBezTo>
                    <a:pt x="45490" y="197938"/>
                    <a:pt x="48296" y="198949"/>
                    <a:pt x="51059" y="198949"/>
                  </a:cubicBezTo>
                  <a:cubicBezTo>
                    <a:pt x="51523" y="198949"/>
                    <a:pt x="51987" y="198921"/>
                    <a:pt x="52448" y="198854"/>
                  </a:cubicBezTo>
                  <a:cubicBezTo>
                    <a:pt x="53603" y="198671"/>
                    <a:pt x="54758" y="198246"/>
                    <a:pt x="55973" y="198003"/>
                  </a:cubicBezTo>
                  <a:cubicBezTo>
                    <a:pt x="57249" y="197760"/>
                    <a:pt x="58647" y="197699"/>
                    <a:pt x="59923" y="197577"/>
                  </a:cubicBezTo>
                  <a:cubicBezTo>
                    <a:pt x="63266" y="197152"/>
                    <a:pt x="66426" y="195937"/>
                    <a:pt x="69526" y="194660"/>
                  </a:cubicBezTo>
                  <a:lnTo>
                    <a:pt x="72018" y="193688"/>
                  </a:lnTo>
                  <a:cubicBezTo>
                    <a:pt x="75603" y="192229"/>
                    <a:pt x="79250" y="190710"/>
                    <a:pt x="81802" y="188036"/>
                  </a:cubicBezTo>
                  <a:cubicBezTo>
                    <a:pt x="82592" y="187185"/>
                    <a:pt x="83322" y="186152"/>
                    <a:pt x="84537" y="185848"/>
                  </a:cubicBezTo>
                  <a:cubicBezTo>
                    <a:pt x="84785" y="185786"/>
                    <a:pt x="85036" y="185760"/>
                    <a:pt x="85290" y="185760"/>
                  </a:cubicBezTo>
                  <a:cubicBezTo>
                    <a:pt x="86032" y="185760"/>
                    <a:pt x="86790" y="185986"/>
                    <a:pt x="87515" y="186213"/>
                  </a:cubicBezTo>
                  <a:cubicBezTo>
                    <a:pt x="91891" y="187550"/>
                    <a:pt x="96327" y="188704"/>
                    <a:pt x="100825" y="189920"/>
                  </a:cubicBezTo>
                  <a:cubicBezTo>
                    <a:pt x="102830" y="190467"/>
                    <a:pt x="104896" y="191014"/>
                    <a:pt x="106963" y="191500"/>
                  </a:cubicBezTo>
                  <a:cubicBezTo>
                    <a:pt x="108287" y="191853"/>
                    <a:pt x="109669" y="192078"/>
                    <a:pt x="111135" y="192078"/>
                  </a:cubicBezTo>
                  <a:cubicBezTo>
                    <a:pt x="112696" y="192078"/>
                    <a:pt x="114353" y="191823"/>
                    <a:pt x="116140" y="191196"/>
                  </a:cubicBezTo>
                  <a:cubicBezTo>
                    <a:pt x="117555" y="190682"/>
                    <a:pt x="119123" y="190388"/>
                    <a:pt x="120674" y="190388"/>
                  </a:cubicBezTo>
                  <a:cubicBezTo>
                    <a:pt x="122053" y="190388"/>
                    <a:pt x="123418" y="190620"/>
                    <a:pt x="124648" y="191135"/>
                  </a:cubicBezTo>
                  <a:cubicBezTo>
                    <a:pt x="126228" y="191804"/>
                    <a:pt x="127626" y="193080"/>
                    <a:pt x="129388" y="193323"/>
                  </a:cubicBezTo>
                  <a:cubicBezTo>
                    <a:pt x="129567" y="193342"/>
                    <a:pt x="129749" y="193349"/>
                    <a:pt x="129933" y="193349"/>
                  </a:cubicBezTo>
                  <a:cubicBezTo>
                    <a:pt x="130514" y="193349"/>
                    <a:pt x="131112" y="193278"/>
                    <a:pt x="131693" y="193278"/>
                  </a:cubicBezTo>
                  <a:cubicBezTo>
                    <a:pt x="132114" y="193278"/>
                    <a:pt x="132525" y="193315"/>
                    <a:pt x="132913" y="193445"/>
                  </a:cubicBezTo>
                  <a:cubicBezTo>
                    <a:pt x="133521" y="193688"/>
                    <a:pt x="134007" y="194053"/>
                    <a:pt x="134493" y="194356"/>
                  </a:cubicBezTo>
                  <a:cubicBezTo>
                    <a:pt x="135375" y="194839"/>
                    <a:pt x="136343" y="195039"/>
                    <a:pt x="137339" y="195039"/>
                  </a:cubicBezTo>
                  <a:cubicBezTo>
                    <a:pt x="139226" y="195039"/>
                    <a:pt x="141209" y="194320"/>
                    <a:pt x="142880" y="193445"/>
                  </a:cubicBezTo>
                  <a:cubicBezTo>
                    <a:pt x="145433" y="192108"/>
                    <a:pt x="147925" y="190406"/>
                    <a:pt x="150903" y="190345"/>
                  </a:cubicBezTo>
                  <a:cubicBezTo>
                    <a:pt x="150944" y="190345"/>
                    <a:pt x="150986" y="190344"/>
                    <a:pt x="151027" y="190344"/>
                  </a:cubicBezTo>
                  <a:cubicBezTo>
                    <a:pt x="154923" y="190344"/>
                    <a:pt x="158237" y="193143"/>
                    <a:pt x="162146" y="193323"/>
                  </a:cubicBezTo>
                  <a:cubicBezTo>
                    <a:pt x="162331" y="193335"/>
                    <a:pt x="162516" y="193341"/>
                    <a:pt x="162700" y="193341"/>
                  </a:cubicBezTo>
                  <a:cubicBezTo>
                    <a:pt x="164389" y="193341"/>
                    <a:pt x="166038" y="192880"/>
                    <a:pt x="167737" y="192716"/>
                  </a:cubicBezTo>
                  <a:cubicBezTo>
                    <a:pt x="168080" y="192694"/>
                    <a:pt x="168424" y="192685"/>
                    <a:pt x="168770" y="192685"/>
                  </a:cubicBezTo>
                  <a:cubicBezTo>
                    <a:pt x="170401" y="192685"/>
                    <a:pt x="172058" y="192882"/>
                    <a:pt x="173690" y="192882"/>
                  </a:cubicBezTo>
                  <a:cubicBezTo>
                    <a:pt x="174656" y="192882"/>
                    <a:pt x="175612" y="192813"/>
                    <a:pt x="176549" y="192594"/>
                  </a:cubicBezTo>
                  <a:cubicBezTo>
                    <a:pt x="179770" y="191865"/>
                    <a:pt x="182141" y="189494"/>
                    <a:pt x="185179" y="188218"/>
                  </a:cubicBezTo>
                  <a:cubicBezTo>
                    <a:pt x="186516" y="187671"/>
                    <a:pt x="188339" y="188401"/>
                    <a:pt x="190406" y="187307"/>
                  </a:cubicBezTo>
                  <a:cubicBezTo>
                    <a:pt x="191052" y="187005"/>
                    <a:pt x="191668" y="186887"/>
                    <a:pt x="192318" y="186887"/>
                  </a:cubicBezTo>
                  <a:cubicBezTo>
                    <a:pt x="192585" y="186887"/>
                    <a:pt x="192858" y="186907"/>
                    <a:pt x="193141" y="186942"/>
                  </a:cubicBezTo>
                  <a:cubicBezTo>
                    <a:pt x="193556" y="186997"/>
                    <a:pt x="193971" y="187021"/>
                    <a:pt x="194384" y="187021"/>
                  </a:cubicBezTo>
                  <a:cubicBezTo>
                    <a:pt x="196466" y="187021"/>
                    <a:pt x="198524" y="186434"/>
                    <a:pt x="200611" y="186434"/>
                  </a:cubicBezTo>
                  <a:cubicBezTo>
                    <a:pt x="200835" y="186434"/>
                    <a:pt x="201059" y="186441"/>
                    <a:pt x="201284" y="186456"/>
                  </a:cubicBezTo>
                  <a:cubicBezTo>
                    <a:pt x="204106" y="186686"/>
                    <a:pt x="206710" y="188172"/>
                    <a:pt x="209509" y="188172"/>
                  </a:cubicBezTo>
                  <a:cubicBezTo>
                    <a:pt x="209664" y="188172"/>
                    <a:pt x="209819" y="188167"/>
                    <a:pt x="209975" y="188157"/>
                  </a:cubicBezTo>
                  <a:cubicBezTo>
                    <a:pt x="212588" y="188036"/>
                    <a:pt x="214837" y="186456"/>
                    <a:pt x="217450" y="186091"/>
                  </a:cubicBezTo>
                  <a:cubicBezTo>
                    <a:pt x="218034" y="185982"/>
                    <a:pt x="218639" y="185960"/>
                    <a:pt x="219253" y="185960"/>
                  </a:cubicBezTo>
                  <a:cubicBezTo>
                    <a:pt x="219663" y="185960"/>
                    <a:pt x="220076" y="185970"/>
                    <a:pt x="220489" y="185970"/>
                  </a:cubicBezTo>
                  <a:cubicBezTo>
                    <a:pt x="222373" y="186030"/>
                    <a:pt x="224318" y="186091"/>
                    <a:pt x="226202" y="186395"/>
                  </a:cubicBezTo>
                  <a:cubicBezTo>
                    <a:pt x="227342" y="186558"/>
                    <a:pt x="228530" y="186769"/>
                    <a:pt x="229680" y="186769"/>
                  </a:cubicBezTo>
                  <a:cubicBezTo>
                    <a:pt x="229818" y="186769"/>
                    <a:pt x="229955" y="186766"/>
                    <a:pt x="230091" y="186760"/>
                  </a:cubicBezTo>
                  <a:cubicBezTo>
                    <a:pt x="231975" y="186638"/>
                    <a:pt x="233677" y="185848"/>
                    <a:pt x="235561" y="185666"/>
                  </a:cubicBezTo>
                  <a:cubicBezTo>
                    <a:pt x="235925" y="185626"/>
                    <a:pt x="236291" y="185609"/>
                    <a:pt x="236659" y="185609"/>
                  </a:cubicBezTo>
                  <a:cubicBezTo>
                    <a:pt x="238556" y="185609"/>
                    <a:pt x="240505" y="186053"/>
                    <a:pt x="242570" y="186053"/>
                  </a:cubicBezTo>
                  <a:cubicBezTo>
                    <a:pt x="243775" y="186053"/>
                    <a:pt x="245021" y="185902"/>
                    <a:pt x="246318" y="185423"/>
                  </a:cubicBezTo>
                  <a:cubicBezTo>
                    <a:pt x="245710" y="177400"/>
                    <a:pt x="247047" y="169257"/>
                    <a:pt x="250147" y="161721"/>
                  </a:cubicBezTo>
                  <a:cubicBezTo>
                    <a:pt x="251180" y="159229"/>
                    <a:pt x="252396" y="156737"/>
                    <a:pt x="253003" y="154124"/>
                  </a:cubicBezTo>
                  <a:cubicBezTo>
                    <a:pt x="253429" y="152240"/>
                    <a:pt x="253490" y="150295"/>
                    <a:pt x="253550" y="148289"/>
                  </a:cubicBezTo>
                  <a:cubicBezTo>
                    <a:pt x="253672" y="145980"/>
                    <a:pt x="253733" y="143610"/>
                    <a:pt x="253854" y="141240"/>
                  </a:cubicBezTo>
                  <a:cubicBezTo>
                    <a:pt x="253915" y="139173"/>
                    <a:pt x="253976" y="137107"/>
                    <a:pt x="253490" y="135101"/>
                  </a:cubicBezTo>
                  <a:cubicBezTo>
                    <a:pt x="253125" y="133521"/>
                    <a:pt x="252456" y="132063"/>
                    <a:pt x="252213" y="130483"/>
                  </a:cubicBezTo>
                  <a:cubicBezTo>
                    <a:pt x="251970" y="129206"/>
                    <a:pt x="252092" y="127869"/>
                    <a:pt x="251849" y="126593"/>
                  </a:cubicBezTo>
                  <a:cubicBezTo>
                    <a:pt x="251423" y="124101"/>
                    <a:pt x="249843" y="121853"/>
                    <a:pt x="250025" y="119422"/>
                  </a:cubicBezTo>
                  <a:cubicBezTo>
                    <a:pt x="250025" y="118388"/>
                    <a:pt x="250390" y="117416"/>
                    <a:pt x="250633" y="116444"/>
                  </a:cubicBezTo>
                  <a:cubicBezTo>
                    <a:pt x="250937" y="115167"/>
                    <a:pt x="251059" y="113891"/>
                    <a:pt x="251180" y="112554"/>
                  </a:cubicBezTo>
                  <a:cubicBezTo>
                    <a:pt x="251423" y="110123"/>
                    <a:pt x="252396" y="107753"/>
                    <a:pt x="252274" y="105383"/>
                  </a:cubicBezTo>
                  <a:cubicBezTo>
                    <a:pt x="252152" y="103377"/>
                    <a:pt x="252213" y="101432"/>
                    <a:pt x="253186" y="99609"/>
                  </a:cubicBezTo>
                  <a:cubicBezTo>
                    <a:pt x="254097" y="97786"/>
                    <a:pt x="255252" y="96023"/>
                    <a:pt x="255677" y="94079"/>
                  </a:cubicBezTo>
                  <a:cubicBezTo>
                    <a:pt x="255920" y="92924"/>
                    <a:pt x="255860" y="91648"/>
                    <a:pt x="256467" y="90615"/>
                  </a:cubicBezTo>
                  <a:cubicBezTo>
                    <a:pt x="256832" y="90068"/>
                    <a:pt x="257318" y="89581"/>
                    <a:pt x="257561" y="89034"/>
                  </a:cubicBezTo>
                  <a:cubicBezTo>
                    <a:pt x="258108" y="87515"/>
                    <a:pt x="256711" y="85874"/>
                    <a:pt x="256954" y="84294"/>
                  </a:cubicBezTo>
                  <a:cubicBezTo>
                    <a:pt x="257075" y="83808"/>
                    <a:pt x="257318" y="83261"/>
                    <a:pt x="257561" y="82835"/>
                  </a:cubicBezTo>
                  <a:cubicBezTo>
                    <a:pt x="258838" y="80283"/>
                    <a:pt x="260235" y="77730"/>
                    <a:pt x="262180" y="75603"/>
                  </a:cubicBezTo>
                  <a:lnTo>
                    <a:pt x="262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6" name="Google Shape;6786;p48"/>
            <p:cNvGrpSpPr/>
            <p:nvPr/>
          </p:nvGrpSpPr>
          <p:grpSpPr>
            <a:xfrm>
              <a:off x="916658" y="5583606"/>
              <a:ext cx="3759676" cy="2915193"/>
              <a:chOff x="916658" y="5583606"/>
              <a:chExt cx="3759676" cy="2915193"/>
            </a:xfrm>
          </p:grpSpPr>
          <p:sp>
            <p:nvSpPr>
              <p:cNvPr id="6787" name="Google Shape;6787;p48"/>
              <p:cNvSpPr/>
              <p:nvPr/>
            </p:nvSpPr>
            <p:spPr>
              <a:xfrm>
                <a:off x="1018616"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48"/>
              <p:cNvSpPr/>
              <p:nvPr/>
            </p:nvSpPr>
            <p:spPr>
              <a:xfrm>
                <a:off x="1018616" y="8173711"/>
                <a:ext cx="4374" cy="45329"/>
              </a:xfrm>
              <a:custGeom>
                <a:avLst/>
                <a:gdLst/>
                <a:ahLst/>
                <a:cxnLst/>
                <a:rect l="l" t="t" r="r" b="b"/>
                <a:pathLst>
                  <a:path w="305" h="3161" extrusionOk="0">
                    <a:moveTo>
                      <a:pt x="1" y="0"/>
                    </a:moveTo>
                    <a:lnTo>
                      <a:pt x="1" y="3161"/>
                    </a:lnTo>
                    <a:lnTo>
                      <a:pt x="304" y="316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48"/>
              <p:cNvSpPr/>
              <p:nvPr/>
            </p:nvSpPr>
            <p:spPr>
              <a:xfrm>
                <a:off x="1018616" y="6575374"/>
                <a:ext cx="4374" cy="54047"/>
              </a:xfrm>
              <a:custGeom>
                <a:avLst/>
                <a:gdLst/>
                <a:ahLst/>
                <a:cxnLst/>
                <a:rect l="l" t="t" r="r" b="b"/>
                <a:pathLst>
                  <a:path w="305" h="3769" extrusionOk="0">
                    <a:moveTo>
                      <a:pt x="1" y="0"/>
                    </a:moveTo>
                    <a:lnTo>
                      <a:pt x="1" y="3768"/>
                    </a:lnTo>
                    <a:lnTo>
                      <a:pt x="304" y="376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48"/>
              <p:cNvSpPr/>
              <p:nvPr/>
            </p:nvSpPr>
            <p:spPr>
              <a:xfrm>
                <a:off x="1018616"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48"/>
              <p:cNvSpPr/>
              <p:nvPr/>
            </p:nvSpPr>
            <p:spPr>
              <a:xfrm>
                <a:off x="1018616"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48"/>
              <p:cNvSpPr/>
              <p:nvPr/>
            </p:nvSpPr>
            <p:spPr>
              <a:xfrm>
                <a:off x="1018616" y="6143970"/>
                <a:ext cx="4374" cy="23546"/>
              </a:xfrm>
              <a:custGeom>
                <a:avLst/>
                <a:gdLst/>
                <a:ahLst/>
                <a:cxnLst/>
                <a:rect l="l" t="t" r="r" b="b"/>
                <a:pathLst>
                  <a:path w="305" h="1642" extrusionOk="0">
                    <a:moveTo>
                      <a:pt x="1" y="1"/>
                    </a:moveTo>
                    <a:lnTo>
                      <a:pt x="1" y="1642"/>
                    </a:lnTo>
                    <a:lnTo>
                      <a:pt x="304" y="1642"/>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48"/>
              <p:cNvSpPr/>
              <p:nvPr/>
            </p:nvSpPr>
            <p:spPr>
              <a:xfrm>
                <a:off x="1018616" y="8299200"/>
                <a:ext cx="4374" cy="25296"/>
              </a:xfrm>
              <a:custGeom>
                <a:avLst/>
                <a:gdLst/>
                <a:ahLst/>
                <a:cxnLst/>
                <a:rect l="l" t="t" r="r" b="b"/>
                <a:pathLst>
                  <a:path w="305" h="1764" extrusionOk="0">
                    <a:moveTo>
                      <a:pt x="1" y="1"/>
                    </a:moveTo>
                    <a:lnTo>
                      <a:pt x="1" y="1763"/>
                    </a:lnTo>
                    <a:lnTo>
                      <a:pt x="304" y="176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48"/>
              <p:cNvSpPr/>
              <p:nvPr/>
            </p:nvSpPr>
            <p:spPr>
              <a:xfrm>
                <a:off x="1018616" y="8482222"/>
                <a:ext cx="4374" cy="16577"/>
              </a:xfrm>
              <a:custGeom>
                <a:avLst/>
                <a:gdLst/>
                <a:ahLst/>
                <a:cxnLst/>
                <a:rect l="l" t="t" r="r" b="b"/>
                <a:pathLst>
                  <a:path w="305" h="1156" extrusionOk="0">
                    <a:moveTo>
                      <a:pt x="1" y="1"/>
                    </a:moveTo>
                    <a:lnTo>
                      <a:pt x="1" y="1155"/>
                    </a:lnTo>
                    <a:cubicBezTo>
                      <a:pt x="122" y="1094"/>
                      <a:pt x="183" y="1094"/>
                      <a:pt x="304" y="1094"/>
                    </a:cubicBez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48"/>
              <p:cNvSpPr/>
              <p:nvPr/>
            </p:nvSpPr>
            <p:spPr>
              <a:xfrm>
                <a:off x="1018616"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48"/>
              <p:cNvSpPr/>
              <p:nvPr/>
            </p:nvSpPr>
            <p:spPr>
              <a:xfrm>
                <a:off x="1018616" y="8327966"/>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48"/>
              <p:cNvSpPr/>
              <p:nvPr/>
            </p:nvSpPr>
            <p:spPr>
              <a:xfrm>
                <a:off x="1018616" y="7437294"/>
                <a:ext cx="4374" cy="116785"/>
              </a:xfrm>
              <a:custGeom>
                <a:avLst/>
                <a:gdLst/>
                <a:ahLst/>
                <a:cxnLst/>
                <a:rect l="l" t="t" r="r" b="b"/>
                <a:pathLst>
                  <a:path w="305" h="8144" extrusionOk="0">
                    <a:moveTo>
                      <a:pt x="1" y="0"/>
                    </a:moveTo>
                    <a:lnTo>
                      <a:pt x="1" y="8144"/>
                    </a:lnTo>
                    <a:lnTo>
                      <a:pt x="304" y="814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48"/>
              <p:cNvSpPr/>
              <p:nvPr/>
            </p:nvSpPr>
            <p:spPr>
              <a:xfrm>
                <a:off x="1018616"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48"/>
              <p:cNvSpPr/>
              <p:nvPr/>
            </p:nvSpPr>
            <p:spPr>
              <a:xfrm>
                <a:off x="1018616" y="6787147"/>
                <a:ext cx="4374" cy="138582"/>
              </a:xfrm>
              <a:custGeom>
                <a:avLst/>
                <a:gdLst/>
                <a:ahLst/>
                <a:cxnLst/>
                <a:rect l="l" t="t" r="r" b="b"/>
                <a:pathLst>
                  <a:path w="305" h="9664" extrusionOk="0">
                    <a:moveTo>
                      <a:pt x="1" y="0"/>
                    </a:moveTo>
                    <a:lnTo>
                      <a:pt x="1" y="9664"/>
                    </a:lnTo>
                    <a:lnTo>
                      <a:pt x="304" y="966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48"/>
              <p:cNvSpPr/>
              <p:nvPr/>
            </p:nvSpPr>
            <p:spPr>
              <a:xfrm>
                <a:off x="1018616" y="7006765"/>
                <a:ext cx="4374" cy="84549"/>
              </a:xfrm>
              <a:custGeom>
                <a:avLst/>
                <a:gdLst/>
                <a:ahLst/>
                <a:cxnLst/>
                <a:rect l="l" t="t" r="r" b="b"/>
                <a:pathLst>
                  <a:path w="305" h="5896" extrusionOk="0">
                    <a:moveTo>
                      <a:pt x="1" y="1"/>
                    </a:moveTo>
                    <a:lnTo>
                      <a:pt x="1" y="5896"/>
                    </a:lnTo>
                    <a:lnTo>
                      <a:pt x="304" y="589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48"/>
              <p:cNvSpPr/>
              <p:nvPr/>
            </p:nvSpPr>
            <p:spPr>
              <a:xfrm>
                <a:off x="1018616" y="7868685"/>
                <a:ext cx="4374" cy="147300"/>
              </a:xfrm>
              <a:custGeom>
                <a:avLst/>
                <a:gdLst/>
                <a:ahLst/>
                <a:cxnLst/>
                <a:rect l="l" t="t" r="r" b="b"/>
                <a:pathLst>
                  <a:path w="305" h="10272" extrusionOk="0">
                    <a:moveTo>
                      <a:pt x="1" y="0"/>
                    </a:moveTo>
                    <a:lnTo>
                      <a:pt x="1" y="10271"/>
                    </a:lnTo>
                    <a:lnTo>
                      <a:pt x="304" y="1027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48"/>
              <p:cNvSpPr/>
              <p:nvPr/>
            </p:nvSpPr>
            <p:spPr>
              <a:xfrm>
                <a:off x="1018616" y="7249039"/>
                <a:ext cx="4374" cy="107220"/>
              </a:xfrm>
              <a:custGeom>
                <a:avLst/>
                <a:gdLst/>
                <a:ahLst/>
                <a:cxnLst/>
                <a:rect l="l" t="t" r="r" b="b"/>
                <a:pathLst>
                  <a:path w="305" h="7477" extrusionOk="0">
                    <a:moveTo>
                      <a:pt x="1" y="1"/>
                    </a:moveTo>
                    <a:lnTo>
                      <a:pt x="1" y="7476"/>
                    </a:lnTo>
                    <a:lnTo>
                      <a:pt x="304" y="747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48"/>
              <p:cNvSpPr/>
              <p:nvPr/>
            </p:nvSpPr>
            <p:spPr>
              <a:xfrm>
                <a:off x="1018616"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48"/>
              <p:cNvSpPr/>
              <p:nvPr/>
            </p:nvSpPr>
            <p:spPr>
              <a:xfrm>
                <a:off x="1018616"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48"/>
              <p:cNvSpPr/>
              <p:nvPr/>
            </p:nvSpPr>
            <p:spPr>
              <a:xfrm>
                <a:off x="1018616" y="6016731"/>
                <a:ext cx="4374" cy="47078"/>
              </a:xfrm>
              <a:custGeom>
                <a:avLst/>
                <a:gdLst/>
                <a:ahLst/>
                <a:cxnLst/>
                <a:rect l="l" t="t" r="r" b="b"/>
                <a:pathLst>
                  <a:path w="305" h="3283" extrusionOk="0">
                    <a:moveTo>
                      <a:pt x="1" y="1"/>
                    </a:moveTo>
                    <a:lnTo>
                      <a:pt x="1" y="3283"/>
                    </a:lnTo>
                    <a:lnTo>
                      <a:pt x="304" y="328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48"/>
              <p:cNvSpPr/>
              <p:nvPr/>
            </p:nvSpPr>
            <p:spPr>
              <a:xfrm>
                <a:off x="1018616" y="7711805"/>
                <a:ext cx="4374" cy="75844"/>
              </a:xfrm>
              <a:custGeom>
                <a:avLst/>
                <a:gdLst/>
                <a:ahLst/>
                <a:cxnLst/>
                <a:rect l="l" t="t" r="r" b="b"/>
                <a:pathLst>
                  <a:path w="305" h="5289" extrusionOk="0">
                    <a:moveTo>
                      <a:pt x="1" y="1"/>
                    </a:moveTo>
                    <a:lnTo>
                      <a:pt x="1" y="5288"/>
                    </a:lnTo>
                    <a:lnTo>
                      <a:pt x="304" y="5288"/>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48"/>
              <p:cNvSpPr/>
              <p:nvPr/>
            </p:nvSpPr>
            <p:spPr>
              <a:xfrm>
                <a:off x="1018616"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48"/>
              <p:cNvSpPr/>
              <p:nvPr/>
            </p:nvSpPr>
            <p:spPr>
              <a:xfrm>
                <a:off x="1018616" y="6478637"/>
                <a:ext cx="4374" cy="15702"/>
              </a:xfrm>
              <a:custGeom>
                <a:avLst/>
                <a:gdLst/>
                <a:ahLst/>
                <a:cxnLst/>
                <a:rect l="l" t="t" r="r" b="b"/>
                <a:pathLst>
                  <a:path w="305" h="1095" extrusionOk="0">
                    <a:moveTo>
                      <a:pt x="1" y="0"/>
                    </a:moveTo>
                    <a:lnTo>
                      <a:pt x="1" y="1094"/>
                    </a:lnTo>
                    <a:lnTo>
                      <a:pt x="304" y="109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48"/>
              <p:cNvSpPr/>
              <p:nvPr/>
            </p:nvSpPr>
            <p:spPr>
              <a:xfrm>
                <a:off x="1018616"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48"/>
              <p:cNvSpPr/>
              <p:nvPr/>
            </p:nvSpPr>
            <p:spPr>
              <a:xfrm>
                <a:off x="1172871" y="7249039"/>
                <a:ext cx="4374" cy="68861"/>
              </a:xfrm>
              <a:custGeom>
                <a:avLst/>
                <a:gdLst/>
                <a:ahLst/>
                <a:cxnLst/>
                <a:rect l="l" t="t" r="r" b="b"/>
                <a:pathLst>
                  <a:path w="305" h="4802" extrusionOk="0">
                    <a:moveTo>
                      <a:pt x="1" y="1"/>
                    </a:moveTo>
                    <a:lnTo>
                      <a:pt x="1" y="4741"/>
                    </a:lnTo>
                    <a:cubicBezTo>
                      <a:pt x="122" y="4741"/>
                      <a:pt x="183" y="4802"/>
                      <a:pt x="305" y="4802"/>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48"/>
              <p:cNvSpPr/>
              <p:nvPr/>
            </p:nvSpPr>
            <p:spPr>
              <a:xfrm>
                <a:off x="1172871" y="8173711"/>
                <a:ext cx="4374" cy="6109"/>
              </a:xfrm>
              <a:custGeom>
                <a:avLst/>
                <a:gdLst/>
                <a:ahLst/>
                <a:cxnLst/>
                <a:rect l="l" t="t" r="r" b="b"/>
                <a:pathLst>
                  <a:path w="305" h="426" extrusionOk="0">
                    <a:moveTo>
                      <a:pt x="1" y="0"/>
                    </a:moveTo>
                    <a:lnTo>
                      <a:pt x="1" y="426"/>
                    </a:lnTo>
                    <a:lnTo>
                      <a:pt x="305" y="426"/>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48"/>
              <p:cNvSpPr/>
              <p:nvPr/>
            </p:nvSpPr>
            <p:spPr>
              <a:xfrm>
                <a:off x="1172871" y="6613720"/>
                <a:ext cx="4374" cy="15702"/>
              </a:xfrm>
              <a:custGeom>
                <a:avLst/>
                <a:gdLst/>
                <a:ahLst/>
                <a:cxnLst/>
                <a:rect l="l" t="t" r="r" b="b"/>
                <a:pathLst>
                  <a:path w="305" h="1095" extrusionOk="0">
                    <a:moveTo>
                      <a:pt x="305" y="0"/>
                    </a:moveTo>
                    <a:cubicBezTo>
                      <a:pt x="183" y="61"/>
                      <a:pt x="122" y="61"/>
                      <a:pt x="1" y="61"/>
                    </a:cubicBezTo>
                    <a:lnTo>
                      <a:pt x="1" y="1094"/>
                    </a:lnTo>
                    <a:lnTo>
                      <a:pt x="305" y="109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48"/>
              <p:cNvSpPr/>
              <p:nvPr/>
            </p:nvSpPr>
            <p:spPr>
              <a:xfrm>
                <a:off x="1172871" y="7907030"/>
                <a:ext cx="4374" cy="108955"/>
              </a:xfrm>
              <a:custGeom>
                <a:avLst/>
                <a:gdLst/>
                <a:ahLst/>
                <a:cxnLst/>
                <a:rect l="l" t="t" r="r" b="b"/>
                <a:pathLst>
                  <a:path w="305" h="7598" extrusionOk="0">
                    <a:moveTo>
                      <a:pt x="305" y="0"/>
                    </a:moveTo>
                    <a:cubicBezTo>
                      <a:pt x="183" y="61"/>
                      <a:pt x="122" y="61"/>
                      <a:pt x="1" y="61"/>
                    </a:cubicBezTo>
                    <a:lnTo>
                      <a:pt x="1" y="7597"/>
                    </a:lnTo>
                    <a:lnTo>
                      <a:pt x="305" y="7597"/>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48"/>
              <p:cNvSpPr/>
              <p:nvPr/>
            </p:nvSpPr>
            <p:spPr>
              <a:xfrm>
                <a:off x="117287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48"/>
              <p:cNvSpPr/>
              <p:nvPr/>
            </p:nvSpPr>
            <p:spPr>
              <a:xfrm>
                <a:off x="1172871" y="6787147"/>
                <a:ext cx="4374" cy="99362"/>
              </a:xfrm>
              <a:custGeom>
                <a:avLst/>
                <a:gdLst/>
                <a:ahLst/>
                <a:cxnLst/>
                <a:rect l="l" t="t" r="r" b="b"/>
                <a:pathLst>
                  <a:path w="305" h="6929" extrusionOk="0">
                    <a:moveTo>
                      <a:pt x="1" y="0"/>
                    </a:moveTo>
                    <a:lnTo>
                      <a:pt x="1" y="6929"/>
                    </a:lnTo>
                    <a:lnTo>
                      <a:pt x="305" y="6929"/>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48"/>
              <p:cNvSpPr/>
              <p:nvPr/>
            </p:nvSpPr>
            <p:spPr>
              <a:xfrm>
                <a:off x="117287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48"/>
              <p:cNvSpPr/>
              <p:nvPr/>
            </p:nvSpPr>
            <p:spPr>
              <a:xfrm>
                <a:off x="117287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48"/>
              <p:cNvSpPr/>
              <p:nvPr/>
            </p:nvSpPr>
            <p:spPr>
              <a:xfrm>
                <a:off x="1172871" y="6325242"/>
                <a:ext cx="4374" cy="130752"/>
              </a:xfrm>
              <a:custGeom>
                <a:avLst/>
                <a:gdLst/>
                <a:ahLst/>
                <a:cxnLst/>
                <a:rect l="l" t="t" r="r" b="b"/>
                <a:pathLst>
                  <a:path w="305" h="9118" extrusionOk="0">
                    <a:moveTo>
                      <a:pt x="1" y="1"/>
                    </a:moveTo>
                    <a:lnTo>
                      <a:pt x="1" y="9056"/>
                    </a:lnTo>
                    <a:cubicBezTo>
                      <a:pt x="122" y="9056"/>
                      <a:pt x="183" y="9117"/>
                      <a:pt x="305" y="9117"/>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48"/>
              <p:cNvSpPr/>
              <p:nvPr/>
            </p:nvSpPr>
            <p:spPr>
              <a:xfrm>
                <a:off x="117287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48"/>
              <p:cNvSpPr/>
              <p:nvPr/>
            </p:nvSpPr>
            <p:spPr>
              <a:xfrm>
                <a:off x="1172871" y="7711805"/>
                <a:ext cx="4374" cy="37499"/>
              </a:xfrm>
              <a:custGeom>
                <a:avLst/>
                <a:gdLst/>
                <a:ahLst/>
                <a:cxnLst/>
                <a:rect l="l" t="t" r="r" b="b"/>
                <a:pathLst>
                  <a:path w="305" h="2615" extrusionOk="0">
                    <a:moveTo>
                      <a:pt x="1" y="1"/>
                    </a:moveTo>
                    <a:lnTo>
                      <a:pt x="1" y="2554"/>
                    </a:lnTo>
                    <a:cubicBezTo>
                      <a:pt x="122" y="2554"/>
                      <a:pt x="183" y="2554"/>
                      <a:pt x="305" y="2614"/>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48"/>
              <p:cNvSpPr/>
              <p:nvPr/>
            </p:nvSpPr>
            <p:spPr>
              <a:xfrm>
                <a:off x="1172871" y="6016731"/>
                <a:ext cx="4374" cy="7858"/>
              </a:xfrm>
              <a:custGeom>
                <a:avLst/>
                <a:gdLst/>
                <a:ahLst/>
                <a:cxnLst/>
                <a:rect l="l" t="t" r="r" b="b"/>
                <a:pathLst>
                  <a:path w="305" h="548" extrusionOk="0">
                    <a:moveTo>
                      <a:pt x="1" y="1"/>
                    </a:moveTo>
                    <a:lnTo>
                      <a:pt x="1" y="548"/>
                    </a:lnTo>
                    <a:lnTo>
                      <a:pt x="305" y="548"/>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48"/>
              <p:cNvSpPr/>
              <p:nvPr/>
            </p:nvSpPr>
            <p:spPr>
              <a:xfrm>
                <a:off x="1172871" y="6183190"/>
                <a:ext cx="4374" cy="137721"/>
              </a:xfrm>
              <a:custGeom>
                <a:avLst/>
                <a:gdLst/>
                <a:ahLst/>
                <a:cxnLst/>
                <a:rect l="l" t="t" r="r" b="b"/>
                <a:pathLst>
                  <a:path w="305" h="9604" extrusionOk="0">
                    <a:moveTo>
                      <a:pt x="1" y="1"/>
                    </a:moveTo>
                    <a:lnTo>
                      <a:pt x="1" y="9603"/>
                    </a:lnTo>
                    <a:lnTo>
                      <a:pt x="305" y="9603"/>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48"/>
              <p:cNvSpPr/>
              <p:nvPr/>
            </p:nvSpPr>
            <p:spPr>
              <a:xfrm>
                <a:off x="117287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48"/>
              <p:cNvSpPr/>
              <p:nvPr/>
            </p:nvSpPr>
            <p:spPr>
              <a:xfrm>
                <a:off x="1172871" y="8338420"/>
                <a:ext cx="4374" cy="139457"/>
              </a:xfrm>
              <a:custGeom>
                <a:avLst/>
                <a:gdLst/>
                <a:ahLst/>
                <a:cxnLst/>
                <a:rect l="l" t="t" r="r" b="b"/>
                <a:pathLst>
                  <a:path w="305" h="9725" extrusionOk="0">
                    <a:moveTo>
                      <a:pt x="1" y="1"/>
                    </a:moveTo>
                    <a:lnTo>
                      <a:pt x="1" y="9725"/>
                    </a:lnTo>
                    <a:lnTo>
                      <a:pt x="305" y="972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48"/>
              <p:cNvSpPr/>
              <p:nvPr/>
            </p:nvSpPr>
            <p:spPr>
              <a:xfrm>
                <a:off x="117287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48"/>
              <p:cNvSpPr/>
              <p:nvPr/>
            </p:nvSpPr>
            <p:spPr>
              <a:xfrm>
                <a:off x="1172871" y="7045110"/>
                <a:ext cx="4374" cy="46203"/>
              </a:xfrm>
              <a:custGeom>
                <a:avLst/>
                <a:gdLst/>
                <a:ahLst/>
                <a:cxnLst/>
                <a:rect l="l" t="t" r="r" b="b"/>
                <a:pathLst>
                  <a:path w="305" h="3222" extrusionOk="0">
                    <a:moveTo>
                      <a:pt x="305" y="1"/>
                    </a:moveTo>
                    <a:cubicBezTo>
                      <a:pt x="183" y="1"/>
                      <a:pt x="122" y="1"/>
                      <a:pt x="1" y="61"/>
                    </a:cubicBezTo>
                    <a:lnTo>
                      <a:pt x="1" y="3222"/>
                    </a:lnTo>
                    <a:lnTo>
                      <a:pt x="305" y="3222"/>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48"/>
              <p:cNvSpPr/>
              <p:nvPr/>
            </p:nvSpPr>
            <p:spPr>
              <a:xfrm>
                <a:off x="1172871" y="7476500"/>
                <a:ext cx="4374" cy="77579"/>
              </a:xfrm>
              <a:custGeom>
                <a:avLst/>
                <a:gdLst/>
                <a:ahLst/>
                <a:cxnLst/>
                <a:rect l="l" t="t" r="r" b="b"/>
                <a:pathLst>
                  <a:path w="305" h="5410" extrusionOk="0">
                    <a:moveTo>
                      <a:pt x="1" y="1"/>
                    </a:moveTo>
                    <a:lnTo>
                      <a:pt x="1" y="5410"/>
                    </a:lnTo>
                    <a:lnTo>
                      <a:pt x="305" y="5410"/>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48"/>
              <p:cNvSpPr/>
              <p:nvPr/>
            </p:nvSpPr>
            <p:spPr>
              <a:xfrm>
                <a:off x="117287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48"/>
              <p:cNvSpPr/>
              <p:nvPr/>
            </p:nvSpPr>
            <p:spPr>
              <a:xfrm>
                <a:off x="1327126"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48"/>
              <p:cNvSpPr/>
              <p:nvPr/>
            </p:nvSpPr>
            <p:spPr>
              <a:xfrm>
                <a:off x="1327126"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48"/>
              <p:cNvSpPr/>
              <p:nvPr/>
            </p:nvSpPr>
            <p:spPr>
              <a:xfrm>
                <a:off x="1327126"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48"/>
              <p:cNvSpPr/>
              <p:nvPr/>
            </p:nvSpPr>
            <p:spPr>
              <a:xfrm>
                <a:off x="1327126"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48"/>
              <p:cNvSpPr/>
              <p:nvPr/>
            </p:nvSpPr>
            <p:spPr>
              <a:xfrm>
                <a:off x="1327126"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48"/>
              <p:cNvSpPr/>
              <p:nvPr/>
            </p:nvSpPr>
            <p:spPr>
              <a:xfrm>
                <a:off x="1327126"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48"/>
              <p:cNvSpPr/>
              <p:nvPr/>
            </p:nvSpPr>
            <p:spPr>
              <a:xfrm>
                <a:off x="1327126"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48"/>
              <p:cNvSpPr/>
              <p:nvPr/>
            </p:nvSpPr>
            <p:spPr>
              <a:xfrm>
                <a:off x="1327126"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48"/>
              <p:cNvSpPr/>
              <p:nvPr/>
            </p:nvSpPr>
            <p:spPr>
              <a:xfrm>
                <a:off x="1327126"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48"/>
              <p:cNvSpPr/>
              <p:nvPr/>
            </p:nvSpPr>
            <p:spPr>
              <a:xfrm>
                <a:off x="1327126"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48"/>
              <p:cNvSpPr/>
              <p:nvPr/>
            </p:nvSpPr>
            <p:spPr>
              <a:xfrm>
                <a:off x="1327126"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48"/>
              <p:cNvSpPr/>
              <p:nvPr/>
            </p:nvSpPr>
            <p:spPr>
              <a:xfrm>
                <a:off x="1327126"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48"/>
              <p:cNvSpPr/>
              <p:nvPr/>
            </p:nvSpPr>
            <p:spPr>
              <a:xfrm>
                <a:off x="1327126" y="8327966"/>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48"/>
              <p:cNvSpPr/>
              <p:nvPr/>
            </p:nvSpPr>
            <p:spPr>
              <a:xfrm>
                <a:off x="1327126"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48"/>
              <p:cNvSpPr/>
              <p:nvPr/>
            </p:nvSpPr>
            <p:spPr>
              <a:xfrm>
                <a:off x="1327126"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48"/>
              <p:cNvSpPr/>
              <p:nvPr/>
            </p:nvSpPr>
            <p:spPr>
              <a:xfrm>
                <a:off x="1327126"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48"/>
              <p:cNvSpPr/>
              <p:nvPr/>
            </p:nvSpPr>
            <p:spPr>
              <a:xfrm>
                <a:off x="1327126"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48"/>
              <p:cNvSpPr/>
              <p:nvPr/>
            </p:nvSpPr>
            <p:spPr>
              <a:xfrm>
                <a:off x="1327126"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48"/>
              <p:cNvSpPr/>
              <p:nvPr/>
            </p:nvSpPr>
            <p:spPr>
              <a:xfrm>
                <a:off x="1327126"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48"/>
              <p:cNvSpPr/>
              <p:nvPr/>
            </p:nvSpPr>
            <p:spPr>
              <a:xfrm>
                <a:off x="1481382"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48"/>
              <p:cNvSpPr/>
              <p:nvPr/>
            </p:nvSpPr>
            <p:spPr>
              <a:xfrm>
                <a:off x="1481382"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48"/>
              <p:cNvSpPr/>
              <p:nvPr/>
            </p:nvSpPr>
            <p:spPr>
              <a:xfrm>
                <a:off x="1481382"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48"/>
              <p:cNvSpPr/>
              <p:nvPr/>
            </p:nvSpPr>
            <p:spPr>
              <a:xfrm>
                <a:off x="1481382"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48"/>
              <p:cNvSpPr/>
              <p:nvPr/>
            </p:nvSpPr>
            <p:spPr>
              <a:xfrm>
                <a:off x="1481382"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48"/>
              <p:cNvSpPr/>
              <p:nvPr/>
            </p:nvSpPr>
            <p:spPr>
              <a:xfrm>
                <a:off x="1481382"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48"/>
              <p:cNvSpPr/>
              <p:nvPr/>
            </p:nvSpPr>
            <p:spPr>
              <a:xfrm>
                <a:off x="1481382"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48"/>
              <p:cNvSpPr/>
              <p:nvPr/>
            </p:nvSpPr>
            <p:spPr>
              <a:xfrm>
                <a:off x="1481382"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48"/>
              <p:cNvSpPr/>
              <p:nvPr/>
            </p:nvSpPr>
            <p:spPr>
              <a:xfrm>
                <a:off x="1481382"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48"/>
              <p:cNvSpPr/>
              <p:nvPr/>
            </p:nvSpPr>
            <p:spPr>
              <a:xfrm>
                <a:off x="1481382" y="8327966"/>
                <a:ext cx="3499" cy="106331"/>
              </a:xfrm>
              <a:custGeom>
                <a:avLst/>
                <a:gdLst/>
                <a:ahLst/>
                <a:cxnLst/>
                <a:rect l="l" t="t" r="r" b="b"/>
                <a:pathLst>
                  <a:path w="244" h="7415" extrusionOk="0">
                    <a:moveTo>
                      <a:pt x="1" y="0"/>
                    </a:moveTo>
                    <a:lnTo>
                      <a:pt x="1" y="7415"/>
                    </a:lnTo>
                    <a:cubicBezTo>
                      <a:pt x="62" y="7354"/>
                      <a:pt x="183" y="7293"/>
                      <a:pt x="244" y="7233"/>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48"/>
              <p:cNvSpPr/>
              <p:nvPr/>
            </p:nvSpPr>
            <p:spPr>
              <a:xfrm>
                <a:off x="1481382"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48"/>
              <p:cNvSpPr/>
              <p:nvPr/>
            </p:nvSpPr>
            <p:spPr>
              <a:xfrm>
                <a:off x="1481382"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48"/>
              <p:cNvSpPr/>
              <p:nvPr/>
            </p:nvSpPr>
            <p:spPr>
              <a:xfrm>
                <a:off x="1481382"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48"/>
              <p:cNvSpPr/>
              <p:nvPr/>
            </p:nvSpPr>
            <p:spPr>
              <a:xfrm>
                <a:off x="1481382"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48"/>
              <p:cNvSpPr/>
              <p:nvPr/>
            </p:nvSpPr>
            <p:spPr>
              <a:xfrm>
                <a:off x="1481382"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48"/>
              <p:cNvSpPr/>
              <p:nvPr/>
            </p:nvSpPr>
            <p:spPr>
              <a:xfrm>
                <a:off x="1481382"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48"/>
              <p:cNvSpPr/>
              <p:nvPr/>
            </p:nvSpPr>
            <p:spPr>
              <a:xfrm>
                <a:off x="1481382"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48"/>
              <p:cNvSpPr/>
              <p:nvPr/>
            </p:nvSpPr>
            <p:spPr>
              <a:xfrm>
                <a:off x="1481382"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48"/>
              <p:cNvSpPr/>
              <p:nvPr/>
            </p:nvSpPr>
            <p:spPr>
              <a:xfrm>
                <a:off x="1481382"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48"/>
              <p:cNvSpPr/>
              <p:nvPr/>
            </p:nvSpPr>
            <p:spPr>
              <a:xfrm>
                <a:off x="1634777"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48"/>
              <p:cNvSpPr/>
              <p:nvPr/>
            </p:nvSpPr>
            <p:spPr>
              <a:xfrm>
                <a:off x="1634777"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48"/>
              <p:cNvSpPr/>
              <p:nvPr/>
            </p:nvSpPr>
            <p:spPr>
              <a:xfrm>
                <a:off x="1634777"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48"/>
              <p:cNvSpPr/>
              <p:nvPr/>
            </p:nvSpPr>
            <p:spPr>
              <a:xfrm>
                <a:off x="1634777"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48"/>
              <p:cNvSpPr/>
              <p:nvPr/>
            </p:nvSpPr>
            <p:spPr>
              <a:xfrm>
                <a:off x="1634777"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48"/>
              <p:cNvSpPr/>
              <p:nvPr/>
            </p:nvSpPr>
            <p:spPr>
              <a:xfrm>
                <a:off x="1634777"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48"/>
              <p:cNvSpPr/>
              <p:nvPr/>
            </p:nvSpPr>
            <p:spPr>
              <a:xfrm>
                <a:off x="1634777"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48"/>
              <p:cNvSpPr/>
              <p:nvPr/>
            </p:nvSpPr>
            <p:spPr>
              <a:xfrm>
                <a:off x="1634777"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48"/>
              <p:cNvSpPr/>
              <p:nvPr/>
            </p:nvSpPr>
            <p:spPr>
              <a:xfrm>
                <a:off x="1634777"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48"/>
              <p:cNvSpPr/>
              <p:nvPr/>
            </p:nvSpPr>
            <p:spPr>
              <a:xfrm>
                <a:off x="1634777"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48"/>
              <p:cNvSpPr/>
              <p:nvPr/>
            </p:nvSpPr>
            <p:spPr>
              <a:xfrm>
                <a:off x="1634777"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48"/>
              <p:cNvSpPr/>
              <p:nvPr/>
            </p:nvSpPr>
            <p:spPr>
              <a:xfrm>
                <a:off x="1634777"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48"/>
              <p:cNvSpPr/>
              <p:nvPr/>
            </p:nvSpPr>
            <p:spPr>
              <a:xfrm>
                <a:off x="1634777"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48"/>
              <p:cNvSpPr/>
              <p:nvPr/>
            </p:nvSpPr>
            <p:spPr>
              <a:xfrm>
                <a:off x="1634777"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48"/>
              <p:cNvSpPr/>
              <p:nvPr/>
            </p:nvSpPr>
            <p:spPr>
              <a:xfrm>
                <a:off x="1634777"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48"/>
              <p:cNvSpPr/>
              <p:nvPr/>
            </p:nvSpPr>
            <p:spPr>
              <a:xfrm>
                <a:off x="1634777"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48"/>
              <p:cNvSpPr/>
              <p:nvPr/>
            </p:nvSpPr>
            <p:spPr>
              <a:xfrm>
                <a:off x="1634777" y="8327966"/>
                <a:ext cx="4359" cy="108955"/>
              </a:xfrm>
              <a:custGeom>
                <a:avLst/>
                <a:gdLst/>
                <a:ahLst/>
                <a:cxnLst/>
                <a:rect l="l" t="t" r="r" b="b"/>
                <a:pathLst>
                  <a:path w="304" h="7598" extrusionOk="0">
                    <a:moveTo>
                      <a:pt x="0" y="0"/>
                    </a:moveTo>
                    <a:lnTo>
                      <a:pt x="0" y="7597"/>
                    </a:lnTo>
                    <a:lnTo>
                      <a:pt x="304" y="7597"/>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48"/>
              <p:cNvSpPr/>
              <p:nvPr/>
            </p:nvSpPr>
            <p:spPr>
              <a:xfrm>
                <a:off x="1634777"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48"/>
              <p:cNvSpPr/>
              <p:nvPr/>
            </p:nvSpPr>
            <p:spPr>
              <a:xfrm>
                <a:off x="1634777"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48"/>
              <p:cNvSpPr/>
              <p:nvPr/>
            </p:nvSpPr>
            <p:spPr>
              <a:xfrm>
                <a:off x="1789032"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48"/>
              <p:cNvSpPr/>
              <p:nvPr/>
            </p:nvSpPr>
            <p:spPr>
              <a:xfrm>
                <a:off x="1789032"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48"/>
              <p:cNvSpPr/>
              <p:nvPr/>
            </p:nvSpPr>
            <p:spPr>
              <a:xfrm>
                <a:off x="1789032"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48"/>
              <p:cNvSpPr/>
              <p:nvPr/>
            </p:nvSpPr>
            <p:spPr>
              <a:xfrm>
                <a:off x="1789032" y="8327966"/>
                <a:ext cx="4359" cy="87159"/>
              </a:xfrm>
              <a:custGeom>
                <a:avLst/>
                <a:gdLst/>
                <a:ahLst/>
                <a:cxnLst/>
                <a:rect l="l" t="t" r="r" b="b"/>
                <a:pathLst>
                  <a:path w="304" h="6078" extrusionOk="0">
                    <a:moveTo>
                      <a:pt x="0" y="0"/>
                    </a:moveTo>
                    <a:lnTo>
                      <a:pt x="0" y="6078"/>
                    </a:lnTo>
                    <a:lnTo>
                      <a:pt x="304" y="607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48"/>
              <p:cNvSpPr/>
              <p:nvPr/>
            </p:nvSpPr>
            <p:spPr>
              <a:xfrm>
                <a:off x="1789032"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48"/>
              <p:cNvSpPr/>
              <p:nvPr/>
            </p:nvSpPr>
            <p:spPr>
              <a:xfrm>
                <a:off x="1789032"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48"/>
              <p:cNvSpPr/>
              <p:nvPr/>
            </p:nvSpPr>
            <p:spPr>
              <a:xfrm>
                <a:off x="1789032"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48"/>
              <p:cNvSpPr/>
              <p:nvPr/>
            </p:nvSpPr>
            <p:spPr>
              <a:xfrm>
                <a:off x="1789032"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48"/>
              <p:cNvSpPr/>
              <p:nvPr/>
            </p:nvSpPr>
            <p:spPr>
              <a:xfrm>
                <a:off x="1789032"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48"/>
              <p:cNvSpPr/>
              <p:nvPr/>
            </p:nvSpPr>
            <p:spPr>
              <a:xfrm>
                <a:off x="1789032"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48"/>
              <p:cNvSpPr/>
              <p:nvPr/>
            </p:nvSpPr>
            <p:spPr>
              <a:xfrm>
                <a:off x="1789032"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48"/>
              <p:cNvSpPr/>
              <p:nvPr/>
            </p:nvSpPr>
            <p:spPr>
              <a:xfrm>
                <a:off x="1789032"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48"/>
              <p:cNvSpPr/>
              <p:nvPr/>
            </p:nvSpPr>
            <p:spPr>
              <a:xfrm>
                <a:off x="1789032"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48"/>
              <p:cNvSpPr/>
              <p:nvPr/>
            </p:nvSpPr>
            <p:spPr>
              <a:xfrm>
                <a:off x="1789032"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48"/>
              <p:cNvSpPr/>
              <p:nvPr/>
            </p:nvSpPr>
            <p:spPr>
              <a:xfrm>
                <a:off x="1789032"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48"/>
              <p:cNvSpPr/>
              <p:nvPr/>
            </p:nvSpPr>
            <p:spPr>
              <a:xfrm>
                <a:off x="1789032"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48"/>
              <p:cNvSpPr/>
              <p:nvPr/>
            </p:nvSpPr>
            <p:spPr>
              <a:xfrm>
                <a:off x="1789032"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48"/>
              <p:cNvSpPr/>
              <p:nvPr/>
            </p:nvSpPr>
            <p:spPr>
              <a:xfrm>
                <a:off x="1789032"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48"/>
              <p:cNvSpPr/>
              <p:nvPr/>
            </p:nvSpPr>
            <p:spPr>
              <a:xfrm>
                <a:off x="1789032"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48"/>
              <p:cNvSpPr/>
              <p:nvPr/>
            </p:nvSpPr>
            <p:spPr>
              <a:xfrm>
                <a:off x="194328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48"/>
              <p:cNvSpPr/>
              <p:nvPr/>
            </p:nvSpPr>
            <p:spPr>
              <a:xfrm>
                <a:off x="194328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48"/>
              <p:cNvSpPr/>
              <p:nvPr/>
            </p:nvSpPr>
            <p:spPr>
              <a:xfrm>
                <a:off x="194328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48"/>
              <p:cNvSpPr/>
              <p:nvPr/>
            </p:nvSpPr>
            <p:spPr>
              <a:xfrm>
                <a:off x="194328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48"/>
              <p:cNvSpPr/>
              <p:nvPr/>
            </p:nvSpPr>
            <p:spPr>
              <a:xfrm>
                <a:off x="1943287"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48"/>
              <p:cNvSpPr/>
              <p:nvPr/>
            </p:nvSpPr>
            <p:spPr>
              <a:xfrm>
                <a:off x="1943287" y="8327966"/>
                <a:ext cx="4359" cy="35750"/>
              </a:xfrm>
              <a:custGeom>
                <a:avLst/>
                <a:gdLst/>
                <a:ahLst/>
                <a:cxnLst/>
                <a:rect l="l" t="t" r="r" b="b"/>
                <a:pathLst>
                  <a:path w="304" h="2493" extrusionOk="0">
                    <a:moveTo>
                      <a:pt x="0" y="0"/>
                    </a:moveTo>
                    <a:lnTo>
                      <a:pt x="0" y="2492"/>
                    </a:lnTo>
                    <a:lnTo>
                      <a:pt x="304" y="243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48"/>
              <p:cNvSpPr/>
              <p:nvPr/>
            </p:nvSpPr>
            <p:spPr>
              <a:xfrm>
                <a:off x="194328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48"/>
              <p:cNvSpPr/>
              <p:nvPr/>
            </p:nvSpPr>
            <p:spPr>
              <a:xfrm>
                <a:off x="194328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48"/>
              <p:cNvSpPr/>
              <p:nvPr/>
            </p:nvSpPr>
            <p:spPr>
              <a:xfrm>
                <a:off x="194328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48"/>
              <p:cNvSpPr/>
              <p:nvPr/>
            </p:nvSpPr>
            <p:spPr>
              <a:xfrm>
                <a:off x="194328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48"/>
              <p:cNvSpPr/>
              <p:nvPr/>
            </p:nvSpPr>
            <p:spPr>
              <a:xfrm>
                <a:off x="194328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48"/>
              <p:cNvSpPr/>
              <p:nvPr/>
            </p:nvSpPr>
            <p:spPr>
              <a:xfrm>
                <a:off x="194328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48"/>
              <p:cNvSpPr/>
              <p:nvPr/>
            </p:nvSpPr>
            <p:spPr>
              <a:xfrm>
                <a:off x="194328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48"/>
              <p:cNvSpPr/>
              <p:nvPr/>
            </p:nvSpPr>
            <p:spPr>
              <a:xfrm>
                <a:off x="194328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48"/>
              <p:cNvSpPr/>
              <p:nvPr/>
            </p:nvSpPr>
            <p:spPr>
              <a:xfrm>
                <a:off x="194328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48"/>
              <p:cNvSpPr/>
              <p:nvPr/>
            </p:nvSpPr>
            <p:spPr>
              <a:xfrm>
                <a:off x="194328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48"/>
              <p:cNvSpPr/>
              <p:nvPr/>
            </p:nvSpPr>
            <p:spPr>
              <a:xfrm>
                <a:off x="194328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48"/>
              <p:cNvSpPr/>
              <p:nvPr/>
            </p:nvSpPr>
            <p:spPr>
              <a:xfrm>
                <a:off x="194328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48"/>
              <p:cNvSpPr/>
              <p:nvPr/>
            </p:nvSpPr>
            <p:spPr>
              <a:xfrm>
                <a:off x="194328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48"/>
              <p:cNvSpPr/>
              <p:nvPr/>
            </p:nvSpPr>
            <p:spPr>
              <a:xfrm>
                <a:off x="2097543"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48"/>
              <p:cNvSpPr/>
              <p:nvPr/>
            </p:nvSpPr>
            <p:spPr>
              <a:xfrm>
                <a:off x="2097543"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48"/>
              <p:cNvSpPr/>
              <p:nvPr/>
            </p:nvSpPr>
            <p:spPr>
              <a:xfrm>
                <a:off x="2097543"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48"/>
              <p:cNvSpPr/>
              <p:nvPr/>
            </p:nvSpPr>
            <p:spPr>
              <a:xfrm>
                <a:off x="2097543" y="8173711"/>
                <a:ext cx="3499" cy="98487"/>
              </a:xfrm>
              <a:custGeom>
                <a:avLst/>
                <a:gdLst/>
                <a:ahLst/>
                <a:cxnLst/>
                <a:rect l="l" t="t" r="r" b="b"/>
                <a:pathLst>
                  <a:path w="244" h="6868" extrusionOk="0">
                    <a:moveTo>
                      <a:pt x="0" y="0"/>
                    </a:moveTo>
                    <a:lnTo>
                      <a:pt x="0" y="6868"/>
                    </a:lnTo>
                    <a:cubicBezTo>
                      <a:pt x="61" y="6746"/>
                      <a:pt x="182" y="6686"/>
                      <a:pt x="243" y="656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48"/>
              <p:cNvSpPr/>
              <p:nvPr/>
            </p:nvSpPr>
            <p:spPr>
              <a:xfrm>
                <a:off x="2097543"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48"/>
              <p:cNvSpPr/>
              <p:nvPr/>
            </p:nvSpPr>
            <p:spPr>
              <a:xfrm>
                <a:off x="2097543"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48"/>
              <p:cNvSpPr/>
              <p:nvPr/>
            </p:nvSpPr>
            <p:spPr>
              <a:xfrm>
                <a:off x="2097543"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48"/>
              <p:cNvSpPr/>
              <p:nvPr/>
            </p:nvSpPr>
            <p:spPr>
              <a:xfrm>
                <a:off x="2097543"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48"/>
              <p:cNvSpPr/>
              <p:nvPr/>
            </p:nvSpPr>
            <p:spPr>
              <a:xfrm>
                <a:off x="2097543"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48"/>
              <p:cNvSpPr/>
              <p:nvPr/>
            </p:nvSpPr>
            <p:spPr>
              <a:xfrm>
                <a:off x="2097543"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48"/>
              <p:cNvSpPr/>
              <p:nvPr/>
            </p:nvSpPr>
            <p:spPr>
              <a:xfrm>
                <a:off x="2097543"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48"/>
              <p:cNvSpPr/>
              <p:nvPr/>
            </p:nvSpPr>
            <p:spPr>
              <a:xfrm>
                <a:off x="2097543"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48"/>
              <p:cNvSpPr/>
              <p:nvPr/>
            </p:nvSpPr>
            <p:spPr>
              <a:xfrm>
                <a:off x="2097543"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48"/>
              <p:cNvSpPr/>
              <p:nvPr/>
            </p:nvSpPr>
            <p:spPr>
              <a:xfrm>
                <a:off x="2097543"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48"/>
              <p:cNvSpPr/>
              <p:nvPr/>
            </p:nvSpPr>
            <p:spPr>
              <a:xfrm>
                <a:off x="2097543"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48"/>
              <p:cNvSpPr/>
              <p:nvPr/>
            </p:nvSpPr>
            <p:spPr>
              <a:xfrm>
                <a:off x="2097543"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48"/>
              <p:cNvSpPr/>
              <p:nvPr/>
            </p:nvSpPr>
            <p:spPr>
              <a:xfrm>
                <a:off x="2097543"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48"/>
              <p:cNvSpPr/>
              <p:nvPr/>
            </p:nvSpPr>
            <p:spPr>
              <a:xfrm>
                <a:off x="2097543"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48"/>
              <p:cNvSpPr/>
              <p:nvPr/>
            </p:nvSpPr>
            <p:spPr>
              <a:xfrm>
                <a:off x="2251798"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48"/>
              <p:cNvSpPr/>
              <p:nvPr/>
            </p:nvSpPr>
            <p:spPr>
              <a:xfrm>
                <a:off x="2251798"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48"/>
              <p:cNvSpPr/>
              <p:nvPr/>
            </p:nvSpPr>
            <p:spPr>
              <a:xfrm>
                <a:off x="2251798"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48"/>
              <p:cNvSpPr/>
              <p:nvPr/>
            </p:nvSpPr>
            <p:spPr>
              <a:xfrm>
                <a:off x="2251798"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48"/>
              <p:cNvSpPr/>
              <p:nvPr/>
            </p:nvSpPr>
            <p:spPr>
              <a:xfrm>
                <a:off x="2251798"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48"/>
              <p:cNvSpPr/>
              <p:nvPr/>
            </p:nvSpPr>
            <p:spPr>
              <a:xfrm>
                <a:off x="2251798"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48"/>
              <p:cNvSpPr/>
              <p:nvPr/>
            </p:nvSpPr>
            <p:spPr>
              <a:xfrm>
                <a:off x="2251798"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48"/>
              <p:cNvSpPr/>
              <p:nvPr/>
            </p:nvSpPr>
            <p:spPr>
              <a:xfrm>
                <a:off x="2251798"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48"/>
              <p:cNvSpPr/>
              <p:nvPr/>
            </p:nvSpPr>
            <p:spPr>
              <a:xfrm>
                <a:off x="2251798"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48"/>
              <p:cNvSpPr/>
              <p:nvPr/>
            </p:nvSpPr>
            <p:spPr>
              <a:xfrm>
                <a:off x="2251798"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48"/>
              <p:cNvSpPr/>
              <p:nvPr/>
            </p:nvSpPr>
            <p:spPr>
              <a:xfrm>
                <a:off x="2251798"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48"/>
              <p:cNvSpPr/>
              <p:nvPr/>
            </p:nvSpPr>
            <p:spPr>
              <a:xfrm>
                <a:off x="2251798"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48"/>
              <p:cNvSpPr/>
              <p:nvPr/>
            </p:nvSpPr>
            <p:spPr>
              <a:xfrm>
                <a:off x="2251798" y="8173711"/>
                <a:ext cx="3499" cy="105471"/>
              </a:xfrm>
              <a:custGeom>
                <a:avLst/>
                <a:gdLst/>
                <a:ahLst/>
                <a:cxnLst/>
                <a:rect l="l" t="t" r="r" b="b"/>
                <a:pathLst>
                  <a:path w="244" h="7355" extrusionOk="0">
                    <a:moveTo>
                      <a:pt x="0" y="0"/>
                    </a:moveTo>
                    <a:lnTo>
                      <a:pt x="0" y="7233"/>
                    </a:lnTo>
                    <a:cubicBezTo>
                      <a:pt x="61" y="7293"/>
                      <a:pt x="183" y="7293"/>
                      <a:pt x="243" y="735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48"/>
              <p:cNvSpPr/>
              <p:nvPr/>
            </p:nvSpPr>
            <p:spPr>
              <a:xfrm>
                <a:off x="2251798"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48"/>
              <p:cNvSpPr/>
              <p:nvPr/>
            </p:nvSpPr>
            <p:spPr>
              <a:xfrm>
                <a:off x="2251798"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48"/>
              <p:cNvSpPr/>
              <p:nvPr/>
            </p:nvSpPr>
            <p:spPr>
              <a:xfrm>
                <a:off x="2251798"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48"/>
              <p:cNvSpPr/>
              <p:nvPr/>
            </p:nvSpPr>
            <p:spPr>
              <a:xfrm>
                <a:off x="2251798"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48"/>
              <p:cNvSpPr/>
              <p:nvPr/>
            </p:nvSpPr>
            <p:spPr>
              <a:xfrm>
                <a:off x="2251798"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48"/>
              <p:cNvSpPr/>
              <p:nvPr/>
            </p:nvSpPr>
            <p:spPr>
              <a:xfrm>
                <a:off x="2405179"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48"/>
              <p:cNvSpPr/>
              <p:nvPr/>
            </p:nvSpPr>
            <p:spPr>
              <a:xfrm>
                <a:off x="2405179"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48"/>
              <p:cNvSpPr/>
              <p:nvPr/>
            </p:nvSpPr>
            <p:spPr>
              <a:xfrm>
                <a:off x="2405179"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48"/>
              <p:cNvSpPr/>
              <p:nvPr/>
            </p:nvSpPr>
            <p:spPr>
              <a:xfrm>
                <a:off x="2405179"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48"/>
              <p:cNvSpPr/>
              <p:nvPr/>
            </p:nvSpPr>
            <p:spPr>
              <a:xfrm>
                <a:off x="2405179"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48"/>
              <p:cNvSpPr/>
              <p:nvPr/>
            </p:nvSpPr>
            <p:spPr>
              <a:xfrm>
                <a:off x="2405179"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48"/>
              <p:cNvSpPr/>
              <p:nvPr/>
            </p:nvSpPr>
            <p:spPr>
              <a:xfrm>
                <a:off x="2405179"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48"/>
              <p:cNvSpPr/>
              <p:nvPr/>
            </p:nvSpPr>
            <p:spPr>
              <a:xfrm>
                <a:off x="2405179"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48"/>
              <p:cNvSpPr/>
              <p:nvPr/>
            </p:nvSpPr>
            <p:spPr>
              <a:xfrm>
                <a:off x="2405179"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48"/>
              <p:cNvSpPr/>
              <p:nvPr/>
            </p:nvSpPr>
            <p:spPr>
              <a:xfrm>
                <a:off x="2405179"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48"/>
              <p:cNvSpPr/>
              <p:nvPr/>
            </p:nvSpPr>
            <p:spPr>
              <a:xfrm>
                <a:off x="2405179"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48"/>
              <p:cNvSpPr/>
              <p:nvPr/>
            </p:nvSpPr>
            <p:spPr>
              <a:xfrm>
                <a:off x="2406054" y="8173711"/>
                <a:ext cx="3499" cy="146426"/>
              </a:xfrm>
              <a:custGeom>
                <a:avLst/>
                <a:gdLst/>
                <a:ahLst/>
                <a:cxnLst/>
                <a:rect l="l" t="t" r="r" b="b"/>
                <a:pathLst>
                  <a:path w="244" h="10211" extrusionOk="0">
                    <a:moveTo>
                      <a:pt x="0" y="0"/>
                    </a:moveTo>
                    <a:lnTo>
                      <a:pt x="0" y="10150"/>
                    </a:lnTo>
                    <a:cubicBezTo>
                      <a:pt x="61" y="10150"/>
                      <a:pt x="122" y="10150"/>
                      <a:pt x="243" y="10211"/>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48"/>
              <p:cNvSpPr/>
              <p:nvPr/>
            </p:nvSpPr>
            <p:spPr>
              <a:xfrm>
                <a:off x="2405179"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48"/>
              <p:cNvSpPr/>
              <p:nvPr/>
            </p:nvSpPr>
            <p:spPr>
              <a:xfrm>
                <a:off x="2405179"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48"/>
              <p:cNvSpPr/>
              <p:nvPr/>
            </p:nvSpPr>
            <p:spPr>
              <a:xfrm>
                <a:off x="2405179"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48"/>
              <p:cNvSpPr/>
              <p:nvPr/>
            </p:nvSpPr>
            <p:spPr>
              <a:xfrm>
                <a:off x="2405179"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48"/>
              <p:cNvSpPr/>
              <p:nvPr/>
            </p:nvSpPr>
            <p:spPr>
              <a:xfrm>
                <a:off x="2405179"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48"/>
              <p:cNvSpPr/>
              <p:nvPr/>
            </p:nvSpPr>
            <p:spPr>
              <a:xfrm>
                <a:off x="2405179"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48"/>
              <p:cNvSpPr/>
              <p:nvPr/>
            </p:nvSpPr>
            <p:spPr>
              <a:xfrm>
                <a:off x="2559434"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48"/>
              <p:cNvSpPr/>
              <p:nvPr/>
            </p:nvSpPr>
            <p:spPr>
              <a:xfrm>
                <a:off x="2559434"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48"/>
              <p:cNvSpPr/>
              <p:nvPr/>
            </p:nvSpPr>
            <p:spPr>
              <a:xfrm>
                <a:off x="2559434"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48"/>
              <p:cNvSpPr/>
              <p:nvPr/>
            </p:nvSpPr>
            <p:spPr>
              <a:xfrm>
                <a:off x="2559434"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48"/>
              <p:cNvSpPr/>
              <p:nvPr/>
            </p:nvSpPr>
            <p:spPr>
              <a:xfrm>
                <a:off x="2559434"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48"/>
              <p:cNvSpPr/>
              <p:nvPr/>
            </p:nvSpPr>
            <p:spPr>
              <a:xfrm>
                <a:off x="2559434"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48"/>
              <p:cNvSpPr/>
              <p:nvPr/>
            </p:nvSpPr>
            <p:spPr>
              <a:xfrm>
                <a:off x="2559434"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48"/>
              <p:cNvSpPr/>
              <p:nvPr/>
            </p:nvSpPr>
            <p:spPr>
              <a:xfrm>
                <a:off x="2559434"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48"/>
              <p:cNvSpPr/>
              <p:nvPr/>
            </p:nvSpPr>
            <p:spPr>
              <a:xfrm>
                <a:off x="2559434"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48"/>
              <p:cNvSpPr/>
              <p:nvPr/>
            </p:nvSpPr>
            <p:spPr>
              <a:xfrm>
                <a:off x="2559434"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48"/>
              <p:cNvSpPr/>
              <p:nvPr/>
            </p:nvSpPr>
            <p:spPr>
              <a:xfrm>
                <a:off x="2559434"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48"/>
              <p:cNvSpPr/>
              <p:nvPr/>
            </p:nvSpPr>
            <p:spPr>
              <a:xfrm>
                <a:off x="2559434"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48"/>
              <p:cNvSpPr/>
              <p:nvPr/>
            </p:nvSpPr>
            <p:spPr>
              <a:xfrm>
                <a:off x="2559434"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48"/>
              <p:cNvSpPr/>
              <p:nvPr/>
            </p:nvSpPr>
            <p:spPr>
              <a:xfrm>
                <a:off x="2559434"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48"/>
              <p:cNvSpPr/>
              <p:nvPr/>
            </p:nvSpPr>
            <p:spPr>
              <a:xfrm>
                <a:off x="2559434"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48"/>
              <p:cNvSpPr/>
              <p:nvPr/>
            </p:nvSpPr>
            <p:spPr>
              <a:xfrm>
                <a:off x="2559434"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48"/>
              <p:cNvSpPr/>
              <p:nvPr/>
            </p:nvSpPr>
            <p:spPr>
              <a:xfrm>
                <a:off x="2559434"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48"/>
              <p:cNvSpPr/>
              <p:nvPr/>
            </p:nvSpPr>
            <p:spPr>
              <a:xfrm>
                <a:off x="2559434"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48"/>
              <p:cNvSpPr/>
              <p:nvPr/>
            </p:nvSpPr>
            <p:spPr>
              <a:xfrm>
                <a:off x="2559434" y="8327966"/>
                <a:ext cx="4374" cy="4374"/>
              </a:xfrm>
              <a:custGeom>
                <a:avLst/>
                <a:gdLst/>
                <a:ahLst/>
                <a:cxnLst/>
                <a:rect l="l" t="t" r="r" b="b"/>
                <a:pathLst>
                  <a:path w="305" h="305" extrusionOk="0">
                    <a:moveTo>
                      <a:pt x="1" y="0"/>
                    </a:moveTo>
                    <a:lnTo>
                      <a:pt x="1" y="304"/>
                    </a:lnTo>
                    <a:cubicBezTo>
                      <a:pt x="122" y="304"/>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48"/>
              <p:cNvSpPr/>
              <p:nvPr/>
            </p:nvSpPr>
            <p:spPr>
              <a:xfrm>
                <a:off x="2713690"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48"/>
              <p:cNvSpPr/>
              <p:nvPr/>
            </p:nvSpPr>
            <p:spPr>
              <a:xfrm>
                <a:off x="2713690"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48"/>
              <p:cNvSpPr/>
              <p:nvPr/>
            </p:nvSpPr>
            <p:spPr>
              <a:xfrm>
                <a:off x="2713690"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48"/>
              <p:cNvSpPr/>
              <p:nvPr/>
            </p:nvSpPr>
            <p:spPr>
              <a:xfrm>
                <a:off x="2713690"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48"/>
              <p:cNvSpPr/>
              <p:nvPr/>
            </p:nvSpPr>
            <p:spPr>
              <a:xfrm>
                <a:off x="2713690"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48"/>
              <p:cNvSpPr/>
              <p:nvPr/>
            </p:nvSpPr>
            <p:spPr>
              <a:xfrm>
                <a:off x="2713690"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48"/>
              <p:cNvSpPr/>
              <p:nvPr/>
            </p:nvSpPr>
            <p:spPr>
              <a:xfrm>
                <a:off x="2713690"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48"/>
              <p:cNvSpPr/>
              <p:nvPr/>
            </p:nvSpPr>
            <p:spPr>
              <a:xfrm>
                <a:off x="2713690"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48"/>
              <p:cNvSpPr/>
              <p:nvPr/>
            </p:nvSpPr>
            <p:spPr>
              <a:xfrm>
                <a:off x="2713690"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48"/>
              <p:cNvSpPr/>
              <p:nvPr/>
            </p:nvSpPr>
            <p:spPr>
              <a:xfrm>
                <a:off x="2713690"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48"/>
              <p:cNvSpPr/>
              <p:nvPr/>
            </p:nvSpPr>
            <p:spPr>
              <a:xfrm>
                <a:off x="2713690"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48"/>
              <p:cNvSpPr/>
              <p:nvPr/>
            </p:nvSpPr>
            <p:spPr>
              <a:xfrm>
                <a:off x="2713690"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48"/>
              <p:cNvSpPr/>
              <p:nvPr/>
            </p:nvSpPr>
            <p:spPr>
              <a:xfrm>
                <a:off x="2713690"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48"/>
              <p:cNvSpPr/>
              <p:nvPr/>
            </p:nvSpPr>
            <p:spPr>
              <a:xfrm>
                <a:off x="2713690"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48"/>
              <p:cNvSpPr/>
              <p:nvPr/>
            </p:nvSpPr>
            <p:spPr>
              <a:xfrm>
                <a:off x="2713690"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48"/>
              <p:cNvSpPr/>
              <p:nvPr/>
            </p:nvSpPr>
            <p:spPr>
              <a:xfrm>
                <a:off x="2713690"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48"/>
              <p:cNvSpPr/>
              <p:nvPr/>
            </p:nvSpPr>
            <p:spPr>
              <a:xfrm>
                <a:off x="2713690"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48"/>
              <p:cNvSpPr/>
              <p:nvPr/>
            </p:nvSpPr>
            <p:spPr>
              <a:xfrm>
                <a:off x="2713690"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48"/>
              <p:cNvSpPr/>
              <p:nvPr/>
            </p:nvSpPr>
            <p:spPr>
              <a:xfrm>
                <a:off x="2713690" y="8327966"/>
                <a:ext cx="4374" cy="3499"/>
              </a:xfrm>
              <a:custGeom>
                <a:avLst/>
                <a:gdLst/>
                <a:ahLst/>
                <a:cxnLst/>
                <a:rect l="l" t="t" r="r" b="b"/>
                <a:pathLst>
                  <a:path w="305" h="244" extrusionOk="0">
                    <a:moveTo>
                      <a:pt x="1" y="0"/>
                    </a:moveTo>
                    <a:lnTo>
                      <a:pt x="1" y="122"/>
                    </a:lnTo>
                    <a:cubicBezTo>
                      <a:pt x="122" y="183"/>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48"/>
              <p:cNvSpPr/>
              <p:nvPr/>
            </p:nvSpPr>
            <p:spPr>
              <a:xfrm>
                <a:off x="2867945"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48"/>
              <p:cNvSpPr/>
              <p:nvPr/>
            </p:nvSpPr>
            <p:spPr>
              <a:xfrm>
                <a:off x="2867945"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48"/>
              <p:cNvSpPr/>
              <p:nvPr/>
            </p:nvSpPr>
            <p:spPr>
              <a:xfrm>
                <a:off x="2867945"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48"/>
              <p:cNvSpPr/>
              <p:nvPr/>
            </p:nvSpPr>
            <p:spPr>
              <a:xfrm>
                <a:off x="2867945"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48"/>
              <p:cNvSpPr/>
              <p:nvPr/>
            </p:nvSpPr>
            <p:spPr>
              <a:xfrm>
                <a:off x="2867945"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48"/>
              <p:cNvSpPr/>
              <p:nvPr/>
            </p:nvSpPr>
            <p:spPr>
              <a:xfrm>
                <a:off x="2867945"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48"/>
              <p:cNvSpPr/>
              <p:nvPr/>
            </p:nvSpPr>
            <p:spPr>
              <a:xfrm>
                <a:off x="2867945"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48"/>
              <p:cNvSpPr/>
              <p:nvPr/>
            </p:nvSpPr>
            <p:spPr>
              <a:xfrm>
                <a:off x="2867945"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48"/>
              <p:cNvSpPr/>
              <p:nvPr/>
            </p:nvSpPr>
            <p:spPr>
              <a:xfrm>
                <a:off x="2867945" y="8327966"/>
                <a:ext cx="3499" cy="51438"/>
              </a:xfrm>
              <a:custGeom>
                <a:avLst/>
                <a:gdLst/>
                <a:ahLst/>
                <a:cxnLst/>
                <a:rect l="l" t="t" r="r" b="b"/>
                <a:pathLst>
                  <a:path w="244" h="3587" extrusionOk="0">
                    <a:moveTo>
                      <a:pt x="1" y="0"/>
                    </a:moveTo>
                    <a:lnTo>
                      <a:pt x="1" y="3586"/>
                    </a:lnTo>
                    <a:lnTo>
                      <a:pt x="244" y="3586"/>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48"/>
              <p:cNvSpPr/>
              <p:nvPr/>
            </p:nvSpPr>
            <p:spPr>
              <a:xfrm>
                <a:off x="2867945"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48"/>
              <p:cNvSpPr/>
              <p:nvPr/>
            </p:nvSpPr>
            <p:spPr>
              <a:xfrm>
                <a:off x="2867945"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48"/>
              <p:cNvSpPr/>
              <p:nvPr/>
            </p:nvSpPr>
            <p:spPr>
              <a:xfrm>
                <a:off x="2867945"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48"/>
              <p:cNvSpPr/>
              <p:nvPr/>
            </p:nvSpPr>
            <p:spPr>
              <a:xfrm>
                <a:off x="2867945"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48"/>
              <p:cNvSpPr/>
              <p:nvPr/>
            </p:nvSpPr>
            <p:spPr>
              <a:xfrm>
                <a:off x="2867945"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48"/>
              <p:cNvSpPr/>
              <p:nvPr/>
            </p:nvSpPr>
            <p:spPr>
              <a:xfrm>
                <a:off x="2867945"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48"/>
              <p:cNvSpPr/>
              <p:nvPr/>
            </p:nvSpPr>
            <p:spPr>
              <a:xfrm>
                <a:off x="2867945"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48"/>
              <p:cNvSpPr/>
              <p:nvPr/>
            </p:nvSpPr>
            <p:spPr>
              <a:xfrm>
                <a:off x="2867945"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48"/>
              <p:cNvSpPr/>
              <p:nvPr/>
            </p:nvSpPr>
            <p:spPr>
              <a:xfrm>
                <a:off x="2867945"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48"/>
              <p:cNvSpPr/>
              <p:nvPr/>
            </p:nvSpPr>
            <p:spPr>
              <a:xfrm>
                <a:off x="2867945"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48"/>
              <p:cNvSpPr/>
              <p:nvPr/>
            </p:nvSpPr>
            <p:spPr>
              <a:xfrm>
                <a:off x="3022200"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48"/>
              <p:cNvSpPr/>
              <p:nvPr/>
            </p:nvSpPr>
            <p:spPr>
              <a:xfrm>
                <a:off x="3022200"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48"/>
              <p:cNvSpPr/>
              <p:nvPr/>
            </p:nvSpPr>
            <p:spPr>
              <a:xfrm>
                <a:off x="3022200"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48"/>
              <p:cNvSpPr/>
              <p:nvPr/>
            </p:nvSpPr>
            <p:spPr>
              <a:xfrm>
                <a:off x="3022200"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48"/>
              <p:cNvSpPr/>
              <p:nvPr/>
            </p:nvSpPr>
            <p:spPr>
              <a:xfrm>
                <a:off x="3022200"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48"/>
              <p:cNvSpPr/>
              <p:nvPr/>
            </p:nvSpPr>
            <p:spPr>
              <a:xfrm>
                <a:off x="3022200"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48"/>
              <p:cNvSpPr/>
              <p:nvPr/>
            </p:nvSpPr>
            <p:spPr>
              <a:xfrm>
                <a:off x="3022200"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48"/>
              <p:cNvSpPr/>
              <p:nvPr/>
            </p:nvSpPr>
            <p:spPr>
              <a:xfrm>
                <a:off x="3022200"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48"/>
              <p:cNvSpPr/>
              <p:nvPr/>
            </p:nvSpPr>
            <p:spPr>
              <a:xfrm>
                <a:off x="3022200"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48"/>
              <p:cNvSpPr/>
              <p:nvPr/>
            </p:nvSpPr>
            <p:spPr>
              <a:xfrm>
                <a:off x="3022200"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48"/>
              <p:cNvSpPr/>
              <p:nvPr/>
            </p:nvSpPr>
            <p:spPr>
              <a:xfrm>
                <a:off x="3022200"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48"/>
              <p:cNvSpPr/>
              <p:nvPr/>
            </p:nvSpPr>
            <p:spPr>
              <a:xfrm>
                <a:off x="3022200"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48"/>
              <p:cNvSpPr/>
              <p:nvPr/>
            </p:nvSpPr>
            <p:spPr>
              <a:xfrm>
                <a:off x="3022200" y="8327966"/>
                <a:ext cx="1764" cy="889"/>
              </a:xfrm>
              <a:custGeom>
                <a:avLst/>
                <a:gdLst/>
                <a:ahLst/>
                <a:cxnLst/>
                <a:rect l="l" t="t" r="r" b="b"/>
                <a:pathLst>
                  <a:path w="123" h="62" extrusionOk="0">
                    <a:moveTo>
                      <a:pt x="1" y="0"/>
                    </a:moveTo>
                    <a:lnTo>
                      <a:pt x="1" y="61"/>
                    </a:lnTo>
                    <a:cubicBezTo>
                      <a:pt x="1" y="0"/>
                      <a:pt x="61" y="0"/>
                      <a:pt x="1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48"/>
              <p:cNvSpPr/>
              <p:nvPr/>
            </p:nvSpPr>
            <p:spPr>
              <a:xfrm>
                <a:off x="3022200"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48"/>
              <p:cNvSpPr/>
              <p:nvPr/>
            </p:nvSpPr>
            <p:spPr>
              <a:xfrm>
                <a:off x="3022200"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48"/>
              <p:cNvSpPr/>
              <p:nvPr/>
            </p:nvSpPr>
            <p:spPr>
              <a:xfrm>
                <a:off x="3022200"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48"/>
              <p:cNvSpPr/>
              <p:nvPr/>
            </p:nvSpPr>
            <p:spPr>
              <a:xfrm>
                <a:off x="3022200"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48"/>
              <p:cNvSpPr/>
              <p:nvPr/>
            </p:nvSpPr>
            <p:spPr>
              <a:xfrm>
                <a:off x="3022200"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48"/>
              <p:cNvSpPr/>
              <p:nvPr/>
            </p:nvSpPr>
            <p:spPr>
              <a:xfrm>
                <a:off x="3022200"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48"/>
              <p:cNvSpPr/>
              <p:nvPr/>
            </p:nvSpPr>
            <p:spPr>
              <a:xfrm>
                <a:off x="3175581"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48"/>
              <p:cNvSpPr/>
              <p:nvPr/>
            </p:nvSpPr>
            <p:spPr>
              <a:xfrm>
                <a:off x="3175581"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48"/>
              <p:cNvSpPr/>
              <p:nvPr/>
            </p:nvSpPr>
            <p:spPr>
              <a:xfrm>
                <a:off x="3175581"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48"/>
              <p:cNvSpPr/>
              <p:nvPr/>
            </p:nvSpPr>
            <p:spPr>
              <a:xfrm>
                <a:off x="3175581"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48"/>
              <p:cNvSpPr/>
              <p:nvPr/>
            </p:nvSpPr>
            <p:spPr>
              <a:xfrm>
                <a:off x="317558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48"/>
              <p:cNvSpPr/>
              <p:nvPr/>
            </p:nvSpPr>
            <p:spPr>
              <a:xfrm>
                <a:off x="3175581"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48"/>
              <p:cNvSpPr/>
              <p:nvPr/>
            </p:nvSpPr>
            <p:spPr>
              <a:xfrm>
                <a:off x="317558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48"/>
              <p:cNvSpPr/>
              <p:nvPr/>
            </p:nvSpPr>
            <p:spPr>
              <a:xfrm>
                <a:off x="3175581"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48"/>
              <p:cNvSpPr/>
              <p:nvPr/>
            </p:nvSpPr>
            <p:spPr>
              <a:xfrm>
                <a:off x="3175581"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48"/>
              <p:cNvSpPr/>
              <p:nvPr/>
            </p:nvSpPr>
            <p:spPr>
              <a:xfrm>
                <a:off x="317558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48"/>
              <p:cNvSpPr/>
              <p:nvPr/>
            </p:nvSpPr>
            <p:spPr>
              <a:xfrm>
                <a:off x="3175581"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48"/>
              <p:cNvSpPr/>
              <p:nvPr/>
            </p:nvSpPr>
            <p:spPr>
              <a:xfrm>
                <a:off x="317558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48"/>
              <p:cNvSpPr/>
              <p:nvPr/>
            </p:nvSpPr>
            <p:spPr>
              <a:xfrm>
                <a:off x="3175581"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48"/>
              <p:cNvSpPr/>
              <p:nvPr/>
            </p:nvSpPr>
            <p:spPr>
              <a:xfrm>
                <a:off x="317558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48"/>
              <p:cNvSpPr/>
              <p:nvPr/>
            </p:nvSpPr>
            <p:spPr>
              <a:xfrm>
                <a:off x="317558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48"/>
              <p:cNvSpPr/>
              <p:nvPr/>
            </p:nvSpPr>
            <p:spPr>
              <a:xfrm>
                <a:off x="3175581"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48"/>
              <p:cNvSpPr/>
              <p:nvPr/>
            </p:nvSpPr>
            <p:spPr>
              <a:xfrm>
                <a:off x="3175581"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48"/>
              <p:cNvSpPr/>
              <p:nvPr/>
            </p:nvSpPr>
            <p:spPr>
              <a:xfrm>
                <a:off x="317558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48"/>
              <p:cNvSpPr/>
              <p:nvPr/>
            </p:nvSpPr>
            <p:spPr>
              <a:xfrm>
                <a:off x="3176456" y="8327966"/>
                <a:ext cx="3499" cy="13092"/>
              </a:xfrm>
              <a:custGeom>
                <a:avLst/>
                <a:gdLst/>
                <a:ahLst/>
                <a:cxnLst/>
                <a:rect l="l" t="t" r="r" b="b"/>
                <a:pathLst>
                  <a:path w="244" h="913" extrusionOk="0">
                    <a:moveTo>
                      <a:pt x="1" y="0"/>
                    </a:moveTo>
                    <a:lnTo>
                      <a:pt x="1" y="851"/>
                    </a:lnTo>
                    <a:cubicBezTo>
                      <a:pt x="61" y="851"/>
                      <a:pt x="122" y="912"/>
                      <a:pt x="244" y="91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48"/>
              <p:cNvSpPr/>
              <p:nvPr/>
            </p:nvSpPr>
            <p:spPr>
              <a:xfrm>
                <a:off x="3329836"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48"/>
              <p:cNvSpPr/>
              <p:nvPr/>
            </p:nvSpPr>
            <p:spPr>
              <a:xfrm>
                <a:off x="3329836"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48"/>
              <p:cNvSpPr/>
              <p:nvPr/>
            </p:nvSpPr>
            <p:spPr>
              <a:xfrm>
                <a:off x="3329836"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48"/>
              <p:cNvSpPr/>
              <p:nvPr/>
            </p:nvSpPr>
            <p:spPr>
              <a:xfrm>
                <a:off x="3329836"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48"/>
              <p:cNvSpPr/>
              <p:nvPr/>
            </p:nvSpPr>
            <p:spPr>
              <a:xfrm>
                <a:off x="3329836"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48"/>
              <p:cNvSpPr/>
              <p:nvPr/>
            </p:nvSpPr>
            <p:spPr>
              <a:xfrm>
                <a:off x="3329836"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48"/>
              <p:cNvSpPr/>
              <p:nvPr/>
            </p:nvSpPr>
            <p:spPr>
              <a:xfrm>
                <a:off x="3329836"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48"/>
              <p:cNvSpPr/>
              <p:nvPr/>
            </p:nvSpPr>
            <p:spPr>
              <a:xfrm>
                <a:off x="3329836"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48"/>
              <p:cNvSpPr/>
              <p:nvPr/>
            </p:nvSpPr>
            <p:spPr>
              <a:xfrm>
                <a:off x="3329836" y="8327966"/>
                <a:ext cx="4374" cy="20062"/>
              </a:xfrm>
              <a:custGeom>
                <a:avLst/>
                <a:gdLst/>
                <a:ahLst/>
                <a:cxnLst/>
                <a:rect l="l" t="t" r="r" b="b"/>
                <a:pathLst>
                  <a:path w="305" h="1399" extrusionOk="0">
                    <a:moveTo>
                      <a:pt x="1" y="0"/>
                    </a:moveTo>
                    <a:lnTo>
                      <a:pt x="1" y="1398"/>
                    </a:lnTo>
                    <a:lnTo>
                      <a:pt x="305" y="139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48"/>
              <p:cNvSpPr/>
              <p:nvPr/>
            </p:nvSpPr>
            <p:spPr>
              <a:xfrm>
                <a:off x="3329836"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48"/>
              <p:cNvSpPr/>
              <p:nvPr/>
            </p:nvSpPr>
            <p:spPr>
              <a:xfrm>
                <a:off x="3329836"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48"/>
              <p:cNvSpPr/>
              <p:nvPr/>
            </p:nvSpPr>
            <p:spPr>
              <a:xfrm>
                <a:off x="3329836"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48"/>
              <p:cNvSpPr/>
              <p:nvPr/>
            </p:nvSpPr>
            <p:spPr>
              <a:xfrm>
                <a:off x="3329836"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48"/>
              <p:cNvSpPr/>
              <p:nvPr/>
            </p:nvSpPr>
            <p:spPr>
              <a:xfrm>
                <a:off x="3329836"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48"/>
              <p:cNvSpPr/>
              <p:nvPr/>
            </p:nvSpPr>
            <p:spPr>
              <a:xfrm>
                <a:off x="3329836"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48"/>
              <p:cNvSpPr/>
              <p:nvPr/>
            </p:nvSpPr>
            <p:spPr>
              <a:xfrm>
                <a:off x="3329836"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48"/>
              <p:cNvSpPr/>
              <p:nvPr/>
            </p:nvSpPr>
            <p:spPr>
              <a:xfrm>
                <a:off x="3329836"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48"/>
              <p:cNvSpPr/>
              <p:nvPr/>
            </p:nvSpPr>
            <p:spPr>
              <a:xfrm>
                <a:off x="3329836"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48"/>
              <p:cNvSpPr/>
              <p:nvPr/>
            </p:nvSpPr>
            <p:spPr>
              <a:xfrm>
                <a:off x="3329836"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48"/>
              <p:cNvSpPr/>
              <p:nvPr/>
            </p:nvSpPr>
            <p:spPr>
              <a:xfrm>
                <a:off x="3484106"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48"/>
              <p:cNvSpPr/>
              <p:nvPr/>
            </p:nvSpPr>
            <p:spPr>
              <a:xfrm>
                <a:off x="3484106"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48"/>
              <p:cNvSpPr/>
              <p:nvPr/>
            </p:nvSpPr>
            <p:spPr>
              <a:xfrm>
                <a:off x="3484106"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48"/>
              <p:cNvSpPr/>
              <p:nvPr/>
            </p:nvSpPr>
            <p:spPr>
              <a:xfrm>
                <a:off x="3484106"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48"/>
              <p:cNvSpPr/>
              <p:nvPr/>
            </p:nvSpPr>
            <p:spPr>
              <a:xfrm>
                <a:off x="3484106"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48"/>
              <p:cNvSpPr/>
              <p:nvPr/>
            </p:nvSpPr>
            <p:spPr>
              <a:xfrm>
                <a:off x="3484106"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48"/>
              <p:cNvSpPr/>
              <p:nvPr/>
            </p:nvSpPr>
            <p:spPr>
              <a:xfrm>
                <a:off x="3484106"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48"/>
              <p:cNvSpPr/>
              <p:nvPr/>
            </p:nvSpPr>
            <p:spPr>
              <a:xfrm>
                <a:off x="3484106"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48"/>
              <p:cNvSpPr/>
              <p:nvPr/>
            </p:nvSpPr>
            <p:spPr>
              <a:xfrm>
                <a:off x="3484106"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48"/>
              <p:cNvSpPr/>
              <p:nvPr/>
            </p:nvSpPr>
            <p:spPr>
              <a:xfrm>
                <a:off x="3484106"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48"/>
              <p:cNvSpPr/>
              <p:nvPr/>
            </p:nvSpPr>
            <p:spPr>
              <a:xfrm>
                <a:off x="3484106"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48"/>
              <p:cNvSpPr/>
              <p:nvPr/>
            </p:nvSpPr>
            <p:spPr>
              <a:xfrm>
                <a:off x="3484106"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48"/>
              <p:cNvSpPr/>
              <p:nvPr/>
            </p:nvSpPr>
            <p:spPr>
              <a:xfrm>
                <a:off x="3484106"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48"/>
              <p:cNvSpPr/>
              <p:nvPr/>
            </p:nvSpPr>
            <p:spPr>
              <a:xfrm>
                <a:off x="3484106"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48"/>
              <p:cNvSpPr/>
              <p:nvPr/>
            </p:nvSpPr>
            <p:spPr>
              <a:xfrm>
                <a:off x="3484106" y="8327966"/>
                <a:ext cx="3499" cy="5248"/>
              </a:xfrm>
              <a:custGeom>
                <a:avLst/>
                <a:gdLst/>
                <a:ahLst/>
                <a:cxnLst/>
                <a:rect l="l" t="t" r="r" b="b"/>
                <a:pathLst>
                  <a:path w="244" h="366" extrusionOk="0">
                    <a:moveTo>
                      <a:pt x="0" y="0"/>
                    </a:moveTo>
                    <a:lnTo>
                      <a:pt x="0" y="365"/>
                    </a:lnTo>
                    <a:cubicBezTo>
                      <a:pt x="122" y="304"/>
                      <a:pt x="182" y="244"/>
                      <a:pt x="243" y="18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48"/>
              <p:cNvSpPr/>
              <p:nvPr/>
            </p:nvSpPr>
            <p:spPr>
              <a:xfrm>
                <a:off x="3484106"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48"/>
              <p:cNvSpPr/>
              <p:nvPr/>
            </p:nvSpPr>
            <p:spPr>
              <a:xfrm>
                <a:off x="3484106"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48"/>
              <p:cNvSpPr/>
              <p:nvPr/>
            </p:nvSpPr>
            <p:spPr>
              <a:xfrm>
                <a:off x="3484106"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48"/>
              <p:cNvSpPr/>
              <p:nvPr/>
            </p:nvSpPr>
            <p:spPr>
              <a:xfrm>
                <a:off x="3484106"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48"/>
              <p:cNvSpPr/>
              <p:nvPr/>
            </p:nvSpPr>
            <p:spPr>
              <a:xfrm>
                <a:off x="3638361"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48"/>
              <p:cNvSpPr/>
              <p:nvPr/>
            </p:nvSpPr>
            <p:spPr>
              <a:xfrm>
                <a:off x="3638361"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48"/>
              <p:cNvSpPr/>
              <p:nvPr/>
            </p:nvSpPr>
            <p:spPr>
              <a:xfrm>
                <a:off x="3638361"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48"/>
              <p:cNvSpPr/>
              <p:nvPr/>
            </p:nvSpPr>
            <p:spPr>
              <a:xfrm>
                <a:off x="3638361"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48"/>
              <p:cNvSpPr/>
              <p:nvPr/>
            </p:nvSpPr>
            <p:spPr>
              <a:xfrm>
                <a:off x="3638361"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48"/>
              <p:cNvSpPr/>
              <p:nvPr/>
            </p:nvSpPr>
            <p:spPr>
              <a:xfrm>
                <a:off x="3638361"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48"/>
              <p:cNvSpPr/>
              <p:nvPr/>
            </p:nvSpPr>
            <p:spPr>
              <a:xfrm>
                <a:off x="3638361"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48"/>
              <p:cNvSpPr/>
              <p:nvPr/>
            </p:nvSpPr>
            <p:spPr>
              <a:xfrm>
                <a:off x="3638361"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48"/>
              <p:cNvSpPr/>
              <p:nvPr/>
            </p:nvSpPr>
            <p:spPr>
              <a:xfrm>
                <a:off x="3638361" y="8173711"/>
                <a:ext cx="3499" cy="100237"/>
              </a:xfrm>
              <a:custGeom>
                <a:avLst/>
                <a:gdLst/>
                <a:ahLst/>
                <a:cxnLst/>
                <a:rect l="l" t="t" r="r" b="b"/>
                <a:pathLst>
                  <a:path w="244" h="6990" extrusionOk="0">
                    <a:moveTo>
                      <a:pt x="0" y="0"/>
                    </a:moveTo>
                    <a:lnTo>
                      <a:pt x="0" y="6989"/>
                    </a:lnTo>
                    <a:cubicBezTo>
                      <a:pt x="61" y="6989"/>
                      <a:pt x="182" y="6929"/>
                      <a:pt x="243" y="6929"/>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48"/>
              <p:cNvSpPr/>
              <p:nvPr/>
            </p:nvSpPr>
            <p:spPr>
              <a:xfrm>
                <a:off x="3638361"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48"/>
              <p:cNvSpPr/>
              <p:nvPr/>
            </p:nvSpPr>
            <p:spPr>
              <a:xfrm>
                <a:off x="3638361"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48"/>
              <p:cNvSpPr/>
              <p:nvPr/>
            </p:nvSpPr>
            <p:spPr>
              <a:xfrm>
                <a:off x="3638361"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48"/>
              <p:cNvSpPr/>
              <p:nvPr/>
            </p:nvSpPr>
            <p:spPr>
              <a:xfrm>
                <a:off x="3638361"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48"/>
              <p:cNvSpPr/>
              <p:nvPr/>
            </p:nvSpPr>
            <p:spPr>
              <a:xfrm>
                <a:off x="3638361"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48"/>
              <p:cNvSpPr/>
              <p:nvPr/>
            </p:nvSpPr>
            <p:spPr>
              <a:xfrm>
                <a:off x="3638361"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48"/>
              <p:cNvSpPr/>
              <p:nvPr/>
            </p:nvSpPr>
            <p:spPr>
              <a:xfrm>
                <a:off x="3638361"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48"/>
              <p:cNvSpPr/>
              <p:nvPr/>
            </p:nvSpPr>
            <p:spPr>
              <a:xfrm>
                <a:off x="3638361"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48"/>
              <p:cNvSpPr/>
              <p:nvPr/>
            </p:nvSpPr>
            <p:spPr>
              <a:xfrm>
                <a:off x="3638361"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48"/>
              <p:cNvSpPr/>
              <p:nvPr/>
            </p:nvSpPr>
            <p:spPr>
              <a:xfrm>
                <a:off x="379261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48"/>
              <p:cNvSpPr/>
              <p:nvPr/>
            </p:nvSpPr>
            <p:spPr>
              <a:xfrm>
                <a:off x="379261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48"/>
              <p:cNvSpPr/>
              <p:nvPr/>
            </p:nvSpPr>
            <p:spPr>
              <a:xfrm>
                <a:off x="379261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48"/>
              <p:cNvSpPr/>
              <p:nvPr/>
            </p:nvSpPr>
            <p:spPr>
              <a:xfrm>
                <a:off x="379261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48"/>
              <p:cNvSpPr/>
              <p:nvPr/>
            </p:nvSpPr>
            <p:spPr>
              <a:xfrm>
                <a:off x="379261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48"/>
              <p:cNvSpPr/>
              <p:nvPr/>
            </p:nvSpPr>
            <p:spPr>
              <a:xfrm>
                <a:off x="379261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48"/>
              <p:cNvSpPr/>
              <p:nvPr/>
            </p:nvSpPr>
            <p:spPr>
              <a:xfrm>
                <a:off x="379261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48"/>
              <p:cNvSpPr/>
              <p:nvPr/>
            </p:nvSpPr>
            <p:spPr>
              <a:xfrm>
                <a:off x="3792617" y="8173711"/>
                <a:ext cx="3499" cy="83674"/>
              </a:xfrm>
              <a:custGeom>
                <a:avLst/>
                <a:gdLst/>
                <a:ahLst/>
                <a:cxnLst/>
                <a:rect l="l" t="t" r="r" b="b"/>
                <a:pathLst>
                  <a:path w="244" h="5835" extrusionOk="0">
                    <a:moveTo>
                      <a:pt x="0" y="0"/>
                    </a:moveTo>
                    <a:lnTo>
                      <a:pt x="0" y="5835"/>
                    </a:lnTo>
                    <a:lnTo>
                      <a:pt x="243" y="5835"/>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48"/>
              <p:cNvSpPr/>
              <p:nvPr/>
            </p:nvSpPr>
            <p:spPr>
              <a:xfrm>
                <a:off x="379261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48"/>
              <p:cNvSpPr/>
              <p:nvPr/>
            </p:nvSpPr>
            <p:spPr>
              <a:xfrm>
                <a:off x="379261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48"/>
              <p:cNvSpPr/>
              <p:nvPr/>
            </p:nvSpPr>
            <p:spPr>
              <a:xfrm>
                <a:off x="379261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48"/>
              <p:cNvSpPr/>
              <p:nvPr/>
            </p:nvSpPr>
            <p:spPr>
              <a:xfrm>
                <a:off x="379261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48"/>
              <p:cNvSpPr/>
              <p:nvPr/>
            </p:nvSpPr>
            <p:spPr>
              <a:xfrm>
                <a:off x="379261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48"/>
              <p:cNvSpPr/>
              <p:nvPr/>
            </p:nvSpPr>
            <p:spPr>
              <a:xfrm>
                <a:off x="379261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48"/>
              <p:cNvSpPr/>
              <p:nvPr/>
            </p:nvSpPr>
            <p:spPr>
              <a:xfrm>
                <a:off x="379261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48"/>
              <p:cNvSpPr/>
              <p:nvPr/>
            </p:nvSpPr>
            <p:spPr>
              <a:xfrm>
                <a:off x="379261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48"/>
              <p:cNvSpPr/>
              <p:nvPr/>
            </p:nvSpPr>
            <p:spPr>
              <a:xfrm>
                <a:off x="379261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48"/>
              <p:cNvSpPr/>
              <p:nvPr/>
            </p:nvSpPr>
            <p:spPr>
              <a:xfrm>
                <a:off x="379261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48"/>
              <p:cNvSpPr/>
              <p:nvPr/>
            </p:nvSpPr>
            <p:spPr>
              <a:xfrm>
                <a:off x="3946872" y="8173711"/>
                <a:ext cx="3499" cy="106331"/>
              </a:xfrm>
              <a:custGeom>
                <a:avLst/>
                <a:gdLst/>
                <a:ahLst/>
                <a:cxnLst/>
                <a:rect l="l" t="t" r="r" b="b"/>
                <a:pathLst>
                  <a:path w="244" h="7415" extrusionOk="0">
                    <a:moveTo>
                      <a:pt x="0" y="0"/>
                    </a:moveTo>
                    <a:lnTo>
                      <a:pt x="0" y="7415"/>
                    </a:lnTo>
                    <a:cubicBezTo>
                      <a:pt x="61" y="7354"/>
                      <a:pt x="122" y="7354"/>
                      <a:pt x="243" y="729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48"/>
              <p:cNvSpPr/>
              <p:nvPr/>
            </p:nvSpPr>
            <p:spPr>
              <a:xfrm>
                <a:off x="3945997"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48"/>
              <p:cNvSpPr/>
              <p:nvPr/>
            </p:nvSpPr>
            <p:spPr>
              <a:xfrm>
                <a:off x="3945997"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48"/>
              <p:cNvSpPr/>
              <p:nvPr/>
            </p:nvSpPr>
            <p:spPr>
              <a:xfrm>
                <a:off x="3945997"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48"/>
              <p:cNvSpPr/>
              <p:nvPr/>
            </p:nvSpPr>
            <p:spPr>
              <a:xfrm>
                <a:off x="3945997"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48"/>
              <p:cNvSpPr/>
              <p:nvPr/>
            </p:nvSpPr>
            <p:spPr>
              <a:xfrm>
                <a:off x="3945997"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48"/>
              <p:cNvSpPr/>
              <p:nvPr/>
            </p:nvSpPr>
            <p:spPr>
              <a:xfrm>
                <a:off x="3945997"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48"/>
              <p:cNvSpPr/>
              <p:nvPr/>
            </p:nvSpPr>
            <p:spPr>
              <a:xfrm>
                <a:off x="3945997"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48"/>
              <p:cNvSpPr/>
              <p:nvPr/>
            </p:nvSpPr>
            <p:spPr>
              <a:xfrm>
                <a:off x="3945997"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48"/>
              <p:cNvSpPr/>
              <p:nvPr/>
            </p:nvSpPr>
            <p:spPr>
              <a:xfrm>
                <a:off x="3945997"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48"/>
              <p:cNvSpPr/>
              <p:nvPr/>
            </p:nvSpPr>
            <p:spPr>
              <a:xfrm>
                <a:off x="3945997"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48"/>
              <p:cNvSpPr/>
              <p:nvPr/>
            </p:nvSpPr>
            <p:spPr>
              <a:xfrm>
                <a:off x="3945997"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48"/>
              <p:cNvSpPr/>
              <p:nvPr/>
            </p:nvSpPr>
            <p:spPr>
              <a:xfrm>
                <a:off x="3945997"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48"/>
              <p:cNvSpPr/>
              <p:nvPr/>
            </p:nvSpPr>
            <p:spPr>
              <a:xfrm>
                <a:off x="3945997"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48"/>
              <p:cNvSpPr/>
              <p:nvPr/>
            </p:nvSpPr>
            <p:spPr>
              <a:xfrm>
                <a:off x="3945997"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48"/>
              <p:cNvSpPr/>
              <p:nvPr/>
            </p:nvSpPr>
            <p:spPr>
              <a:xfrm>
                <a:off x="3945997"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48"/>
              <p:cNvSpPr/>
              <p:nvPr/>
            </p:nvSpPr>
            <p:spPr>
              <a:xfrm>
                <a:off x="3945997"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48"/>
              <p:cNvSpPr/>
              <p:nvPr/>
            </p:nvSpPr>
            <p:spPr>
              <a:xfrm>
                <a:off x="3945997"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48"/>
              <p:cNvSpPr/>
              <p:nvPr/>
            </p:nvSpPr>
            <p:spPr>
              <a:xfrm>
                <a:off x="4100253" y="8173711"/>
                <a:ext cx="4374" cy="78454"/>
              </a:xfrm>
              <a:custGeom>
                <a:avLst/>
                <a:gdLst/>
                <a:ahLst/>
                <a:cxnLst/>
                <a:rect l="l" t="t" r="r" b="b"/>
                <a:pathLst>
                  <a:path w="305" h="5471" extrusionOk="0">
                    <a:moveTo>
                      <a:pt x="0" y="0"/>
                    </a:moveTo>
                    <a:lnTo>
                      <a:pt x="0" y="5470"/>
                    </a:lnTo>
                    <a:lnTo>
                      <a:pt x="304" y="5470"/>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48"/>
              <p:cNvSpPr/>
              <p:nvPr/>
            </p:nvSpPr>
            <p:spPr>
              <a:xfrm>
                <a:off x="4100253"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48"/>
              <p:cNvSpPr/>
              <p:nvPr/>
            </p:nvSpPr>
            <p:spPr>
              <a:xfrm>
                <a:off x="4100253"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48"/>
              <p:cNvSpPr/>
              <p:nvPr/>
            </p:nvSpPr>
            <p:spPr>
              <a:xfrm>
                <a:off x="4100253"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48"/>
              <p:cNvSpPr/>
              <p:nvPr/>
            </p:nvSpPr>
            <p:spPr>
              <a:xfrm>
                <a:off x="4100253"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48"/>
              <p:cNvSpPr/>
              <p:nvPr/>
            </p:nvSpPr>
            <p:spPr>
              <a:xfrm>
                <a:off x="4100253"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48"/>
              <p:cNvSpPr/>
              <p:nvPr/>
            </p:nvSpPr>
            <p:spPr>
              <a:xfrm>
                <a:off x="4100253"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48"/>
              <p:cNvSpPr/>
              <p:nvPr/>
            </p:nvSpPr>
            <p:spPr>
              <a:xfrm>
                <a:off x="4100253"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48"/>
              <p:cNvSpPr/>
              <p:nvPr/>
            </p:nvSpPr>
            <p:spPr>
              <a:xfrm>
                <a:off x="4100253"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48"/>
              <p:cNvSpPr/>
              <p:nvPr/>
            </p:nvSpPr>
            <p:spPr>
              <a:xfrm>
                <a:off x="4100253"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48"/>
              <p:cNvSpPr/>
              <p:nvPr/>
            </p:nvSpPr>
            <p:spPr>
              <a:xfrm>
                <a:off x="4100253"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48"/>
              <p:cNvSpPr/>
              <p:nvPr/>
            </p:nvSpPr>
            <p:spPr>
              <a:xfrm>
                <a:off x="4100253"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48"/>
              <p:cNvSpPr/>
              <p:nvPr/>
            </p:nvSpPr>
            <p:spPr>
              <a:xfrm>
                <a:off x="4100253"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48"/>
              <p:cNvSpPr/>
              <p:nvPr/>
            </p:nvSpPr>
            <p:spPr>
              <a:xfrm>
                <a:off x="4100253"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48"/>
              <p:cNvSpPr/>
              <p:nvPr/>
            </p:nvSpPr>
            <p:spPr>
              <a:xfrm>
                <a:off x="4100253"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48"/>
              <p:cNvSpPr/>
              <p:nvPr/>
            </p:nvSpPr>
            <p:spPr>
              <a:xfrm>
                <a:off x="4100253"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48"/>
              <p:cNvSpPr/>
              <p:nvPr/>
            </p:nvSpPr>
            <p:spPr>
              <a:xfrm>
                <a:off x="4100253"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48"/>
              <p:cNvSpPr/>
              <p:nvPr/>
            </p:nvSpPr>
            <p:spPr>
              <a:xfrm>
                <a:off x="4100253"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48"/>
              <p:cNvSpPr/>
              <p:nvPr/>
            </p:nvSpPr>
            <p:spPr>
              <a:xfrm>
                <a:off x="4254508" y="7403294"/>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48"/>
              <p:cNvSpPr/>
              <p:nvPr/>
            </p:nvSpPr>
            <p:spPr>
              <a:xfrm>
                <a:off x="4254508" y="7249039"/>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48"/>
              <p:cNvSpPr/>
              <p:nvPr/>
            </p:nvSpPr>
            <p:spPr>
              <a:xfrm>
                <a:off x="4254508" y="7557550"/>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48"/>
              <p:cNvSpPr/>
              <p:nvPr/>
            </p:nvSpPr>
            <p:spPr>
              <a:xfrm>
                <a:off x="4254508" y="8019455"/>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48"/>
              <p:cNvSpPr/>
              <p:nvPr/>
            </p:nvSpPr>
            <p:spPr>
              <a:xfrm>
                <a:off x="4254508" y="7711805"/>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48"/>
              <p:cNvSpPr/>
              <p:nvPr/>
            </p:nvSpPr>
            <p:spPr>
              <a:xfrm>
                <a:off x="4254508" y="8173711"/>
                <a:ext cx="3499" cy="81064"/>
              </a:xfrm>
              <a:custGeom>
                <a:avLst/>
                <a:gdLst/>
                <a:ahLst/>
                <a:cxnLst/>
                <a:rect l="l" t="t" r="r" b="b"/>
                <a:pathLst>
                  <a:path w="244" h="5653" extrusionOk="0">
                    <a:moveTo>
                      <a:pt x="0" y="0"/>
                    </a:moveTo>
                    <a:lnTo>
                      <a:pt x="0" y="5652"/>
                    </a:lnTo>
                    <a:cubicBezTo>
                      <a:pt x="122" y="5652"/>
                      <a:pt x="183" y="5652"/>
                      <a:pt x="244" y="559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48"/>
              <p:cNvSpPr/>
              <p:nvPr/>
            </p:nvSpPr>
            <p:spPr>
              <a:xfrm>
                <a:off x="4254508" y="7866075"/>
                <a:ext cx="3499" cy="149910"/>
              </a:xfrm>
              <a:custGeom>
                <a:avLst/>
                <a:gdLst/>
                <a:ahLst/>
                <a:cxnLst/>
                <a:rect l="l" t="t" r="r" b="b"/>
                <a:pathLst>
                  <a:path w="244" h="10454" extrusionOk="0">
                    <a:moveTo>
                      <a:pt x="0" y="0"/>
                    </a:moveTo>
                    <a:lnTo>
                      <a:pt x="0"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48"/>
              <p:cNvSpPr/>
              <p:nvPr/>
            </p:nvSpPr>
            <p:spPr>
              <a:xfrm>
                <a:off x="4254508" y="5862476"/>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48"/>
              <p:cNvSpPr/>
              <p:nvPr/>
            </p:nvSpPr>
            <p:spPr>
              <a:xfrm>
                <a:off x="4254508" y="5708220"/>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48"/>
              <p:cNvSpPr/>
              <p:nvPr/>
            </p:nvSpPr>
            <p:spPr>
              <a:xfrm>
                <a:off x="4254508" y="6478637"/>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48"/>
              <p:cNvSpPr/>
              <p:nvPr/>
            </p:nvSpPr>
            <p:spPr>
              <a:xfrm>
                <a:off x="4254508" y="6632892"/>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48"/>
              <p:cNvSpPr/>
              <p:nvPr/>
            </p:nvSpPr>
            <p:spPr>
              <a:xfrm>
                <a:off x="4254508" y="6016731"/>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48"/>
              <p:cNvSpPr/>
              <p:nvPr/>
            </p:nvSpPr>
            <p:spPr>
              <a:xfrm>
                <a:off x="4254508" y="5583606"/>
                <a:ext cx="3499" cy="121144"/>
              </a:xfrm>
              <a:custGeom>
                <a:avLst/>
                <a:gdLst/>
                <a:ahLst/>
                <a:cxnLst/>
                <a:rect l="l" t="t" r="r" b="b"/>
                <a:pathLst>
                  <a:path w="244" h="8448" extrusionOk="0">
                    <a:moveTo>
                      <a:pt x="0" y="0"/>
                    </a:moveTo>
                    <a:lnTo>
                      <a:pt x="0"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48"/>
              <p:cNvSpPr/>
              <p:nvPr/>
            </p:nvSpPr>
            <p:spPr>
              <a:xfrm>
                <a:off x="4254508" y="6787147"/>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48"/>
              <p:cNvSpPr/>
              <p:nvPr/>
            </p:nvSpPr>
            <p:spPr>
              <a:xfrm>
                <a:off x="4254508" y="7095658"/>
                <a:ext cx="3499" cy="149910"/>
              </a:xfrm>
              <a:custGeom>
                <a:avLst/>
                <a:gdLst/>
                <a:ahLst/>
                <a:cxnLst/>
                <a:rect l="l" t="t" r="r" b="b"/>
                <a:pathLst>
                  <a:path w="244" h="10454"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48"/>
              <p:cNvSpPr/>
              <p:nvPr/>
            </p:nvSpPr>
            <p:spPr>
              <a:xfrm>
                <a:off x="4254508" y="6325242"/>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48"/>
              <p:cNvSpPr/>
              <p:nvPr/>
            </p:nvSpPr>
            <p:spPr>
              <a:xfrm>
                <a:off x="4254508" y="6170986"/>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48"/>
              <p:cNvSpPr/>
              <p:nvPr/>
            </p:nvSpPr>
            <p:spPr>
              <a:xfrm>
                <a:off x="4254508" y="6941403"/>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48"/>
              <p:cNvSpPr/>
              <p:nvPr/>
            </p:nvSpPr>
            <p:spPr>
              <a:xfrm>
                <a:off x="4408764"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48"/>
              <p:cNvSpPr/>
              <p:nvPr/>
            </p:nvSpPr>
            <p:spPr>
              <a:xfrm>
                <a:off x="4408764"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48"/>
              <p:cNvSpPr/>
              <p:nvPr/>
            </p:nvSpPr>
            <p:spPr>
              <a:xfrm>
                <a:off x="4408764"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48"/>
              <p:cNvSpPr/>
              <p:nvPr/>
            </p:nvSpPr>
            <p:spPr>
              <a:xfrm>
                <a:off x="4408764"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48"/>
              <p:cNvSpPr/>
              <p:nvPr/>
            </p:nvSpPr>
            <p:spPr>
              <a:xfrm>
                <a:off x="4408764" y="8173711"/>
                <a:ext cx="3499" cy="77579"/>
              </a:xfrm>
              <a:custGeom>
                <a:avLst/>
                <a:gdLst/>
                <a:ahLst/>
                <a:cxnLst/>
                <a:rect l="l" t="t" r="r" b="b"/>
                <a:pathLst>
                  <a:path w="244" h="5410" extrusionOk="0">
                    <a:moveTo>
                      <a:pt x="1" y="0"/>
                    </a:moveTo>
                    <a:lnTo>
                      <a:pt x="1" y="5409"/>
                    </a:lnTo>
                    <a:lnTo>
                      <a:pt x="244" y="5409"/>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48"/>
              <p:cNvSpPr/>
              <p:nvPr/>
            </p:nvSpPr>
            <p:spPr>
              <a:xfrm>
                <a:off x="4408764"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48"/>
              <p:cNvSpPr/>
              <p:nvPr/>
            </p:nvSpPr>
            <p:spPr>
              <a:xfrm>
                <a:off x="4408764"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48"/>
              <p:cNvSpPr/>
              <p:nvPr/>
            </p:nvSpPr>
            <p:spPr>
              <a:xfrm>
                <a:off x="4408764"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48"/>
              <p:cNvSpPr/>
              <p:nvPr/>
            </p:nvSpPr>
            <p:spPr>
              <a:xfrm>
                <a:off x="4408764"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48"/>
              <p:cNvSpPr/>
              <p:nvPr/>
            </p:nvSpPr>
            <p:spPr>
              <a:xfrm>
                <a:off x="4408764"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48"/>
              <p:cNvSpPr/>
              <p:nvPr/>
            </p:nvSpPr>
            <p:spPr>
              <a:xfrm>
                <a:off x="4408764"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48"/>
              <p:cNvSpPr/>
              <p:nvPr/>
            </p:nvSpPr>
            <p:spPr>
              <a:xfrm>
                <a:off x="4408764"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48"/>
              <p:cNvSpPr/>
              <p:nvPr/>
            </p:nvSpPr>
            <p:spPr>
              <a:xfrm>
                <a:off x="4408764"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48"/>
              <p:cNvSpPr/>
              <p:nvPr/>
            </p:nvSpPr>
            <p:spPr>
              <a:xfrm>
                <a:off x="4408764"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48"/>
              <p:cNvSpPr/>
              <p:nvPr/>
            </p:nvSpPr>
            <p:spPr>
              <a:xfrm>
                <a:off x="4408764"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48"/>
              <p:cNvSpPr/>
              <p:nvPr/>
            </p:nvSpPr>
            <p:spPr>
              <a:xfrm>
                <a:off x="4408764"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48"/>
              <p:cNvSpPr/>
              <p:nvPr/>
            </p:nvSpPr>
            <p:spPr>
              <a:xfrm>
                <a:off x="4408764"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48"/>
              <p:cNvSpPr/>
              <p:nvPr/>
            </p:nvSpPr>
            <p:spPr>
              <a:xfrm>
                <a:off x="4408764"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48"/>
              <p:cNvSpPr/>
              <p:nvPr/>
            </p:nvSpPr>
            <p:spPr>
              <a:xfrm>
                <a:off x="4563019"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48"/>
              <p:cNvSpPr/>
              <p:nvPr/>
            </p:nvSpPr>
            <p:spPr>
              <a:xfrm>
                <a:off x="4563019"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48"/>
              <p:cNvSpPr/>
              <p:nvPr/>
            </p:nvSpPr>
            <p:spPr>
              <a:xfrm>
                <a:off x="4563019"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48"/>
              <p:cNvSpPr/>
              <p:nvPr/>
            </p:nvSpPr>
            <p:spPr>
              <a:xfrm>
                <a:off x="4563019"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48"/>
              <p:cNvSpPr/>
              <p:nvPr/>
            </p:nvSpPr>
            <p:spPr>
              <a:xfrm>
                <a:off x="4563019"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48"/>
              <p:cNvSpPr/>
              <p:nvPr/>
            </p:nvSpPr>
            <p:spPr>
              <a:xfrm>
                <a:off x="4563019" y="6941403"/>
                <a:ext cx="3499" cy="40969"/>
              </a:xfrm>
              <a:custGeom>
                <a:avLst/>
                <a:gdLst/>
                <a:ahLst/>
                <a:cxnLst/>
                <a:rect l="l" t="t" r="r" b="b"/>
                <a:pathLst>
                  <a:path w="244" h="2857" extrusionOk="0">
                    <a:moveTo>
                      <a:pt x="1" y="0"/>
                    </a:moveTo>
                    <a:lnTo>
                      <a:pt x="1" y="2857"/>
                    </a:lnTo>
                    <a:cubicBezTo>
                      <a:pt x="61" y="2675"/>
                      <a:pt x="183" y="2553"/>
                      <a:pt x="244" y="2371"/>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48"/>
              <p:cNvSpPr/>
              <p:nvPr/>
            </p:nvSpPr>
            <p:spPr>
              <a:xfrm>
                <a:off x="4563019"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48"/>
              <p:cNvSpPr/>
              <p:nvPr/>
            </p:nvSpPr>
            <p:spPr>
              <a:xfrm>
                <a:off x="4563019"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48"/>
              <p:cNvSpPr/>
              <p:nvPr/>
            </p:nvSpPr>
            <p:spPr>
              <a:xfrm>
                <a:off x="4563019"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48"/>
              <p:cNvSpPr/>
              <p:nvPr/>
            </p:nvSpPr>
            <p:spPr>
              <a:xfrm>
                <a:off x="4563019"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48"/>
              <p:cNvSpPr/>
              <p:nvPr/>
            </p:nvSpPr>
            <p:spPr>
              <a:xfrm>
                <a:off x="916658" y="8170226"/>
                <a:ext cx="3530465" cy="3499"/>
              </a:xfrm>
              <a:custGeom>
                <a:avLst/>
                <a:gdLst/>
                <a:ahLst/>
                <a:cxnLst/>
                <a:rect l="l" t="t" r="r" b="b"/>
                <a:pathLst>
                  <a:path w="246197" h="244" extrusionOk="0">
                    <a:moveTo>
                      <a:pt x="0" y="0"/>
                    </a:moveTo>
                    <a:lnTo>
                      <a:pt x="0" y="243"/>
                    </a:lnTo>
                    <a:lnTo>
                      <a:pt x="246197" y="243"/>
                    </a:lnTo>
                    <a:cubicBezTo>
                      <a:pt x="246197" y="183"/>
                      <a:pt x="246197" y="61"/>
                      <a:pt x="24619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48"/>
              <p:cNvSpPr/>
              <p:nvPr/>
            </p:nvSpPr>
            <p:spPr>
              <a:xfrm>
                <a:off x="916658" y="8015971"/>
                <a:ext cx="3550512" cy="3499"/>
              </a:xfrm>
              <a:custGeom>
                <a:avLst/>
                <a:gdLst/>
                <a:ahLst/>
                <a:cxnLst/>
                <a:rect l="l" t="t" r="r" b="b"/>
                <a:pathLst>
                  <a:path w="247595" h="244" extrusionOk="0">
                    <a:moveTo>
                      <a:pt x="0" y="0"/>
                    </a:moveTo>
                    <a:lnTo>
                      <a:pt x="0" y="243"/>
                    </a:lnTo>
                    <a:lnTo>
                      <a:pt x="247534" y="243"/>
                    </a:lnTo>
                    <a:cubicBezTo>
                      <a:pt x="247594" y="183"/>
                      <a:pt x="247594" y="122"/>
                      <a:pt x="2475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48"/>
              <p:cNvSpPr/>
              <p:nvPr/>
            </p:nvSpPr>
            <p:spPr>
              <a:xfrm>
                <a:off x="916658" y="8324482"/>
                <a:ext cx="206553" cy="3499"/>
              </a:xfrm>
              <a:custGeom>
                <a:avLst/>
                <a:gdLst/>
                <a:ahLst/>
                <a:cxnLst/>
                <a:rect l="l" t="t" r="r" b="b"/>
                <a:pathLst>
                  <a:path w="14404" h="244" extrusionOk="0">
                    <a:moveTo>
                      <a:pt x="0" y="0"/>
                    </a:moveTo>
                    <a:lnTo>
                      <a:pt x="0" y="243"/>
                    </a:lnTo>
                    <a:lnTo>
                      <a:pt x="14404" y="243"/>
                    </a:lnTo>
                    <a:cubicBezTo>
                      <a:pt x="14282" y="183"/>
                      <a:pt x="14160" y="61"/>
                      <a:pt x="1403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48"/>
              <p:cNvSpPr/>
              <p:nvPr/>
            </p:nvSpPr>
            <p:spPr>
              <a:xfrm>
                <a:off x="1205122" y="8324482"/>
                <a:ext cx="827074" cy="3499"/>
              </a:xfrm>
              <a:custGeom>
                <a:avLst/>
                <a:gdLst/>
                <a:ahLst/>
                <a:cxnLst/>
                <a:rect l="l" t="t" r="r" b="b"/>
                <a:pathLst>
                  <a:path w="57676" h="244" extrusionOk="0">
                    <a:moveTo>
                      <a:pt x="426" y="0"/>
                    </a:moveTo>
                    <a:cubicBezTo>
                      <a:pt x="304" y="61"/>
                      <a:pt x="183" y="183"/>
                      <a:pt x="0" y="243"/>
                    </a:cubicBezTo>
                    <a:lnTo>
                      <a:pt x="57189" y="243"/>
                    </a:lnTo>
                    <a:cubicBezTo>
                      <a:pt x="57310" y="183"/>
                      <a:pt x="57493" y="61"/>
                      <a:pt x="576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48"/>
              <p:cNvSpPr/>
              <p:nvPr/>
            </p:nvSpPr>
            <p:spPr>
              <a:xfrm>
                <a:off x="2426101" y="8324482"/>
                <a:ext cx="161239" cy="3499"/>
              </a:xfrm>
              <a:custGeom>
                <a:avLst/>
                <a:gdLst/>
                <a:ahLst/>
                <a:cxnLst/>
                <a:rect l="l" t="t" r="r" b="b"/>
                <a:pathLst>
                  <a:path w="11244" h="244" extrusionOk="0">
                    <a:moveTo>
                      <a:pt x="0" y="0"/>
                    </a:moveTo>
                    <a:cubicBezTo>
                      <a:pt x="304" y="61"/>
                      <a:pt x="669" y="183"/>
                      <a:pt x="1033" y="243"/>
                    </a:cubicBezTo>
                    <a:lnTo>
                      <a:pt x="10392" y="243"/>
                    </a:lnTo>
                    <a:cubicBezTo>
                      <a:pt x="10575" y="183"/>
                      <a:pt x="10696" y="183"/>
                      <a:pt x="10879" y="122"/>
                    </a:cubicBezTo>
                    <a:cubicBezTo>
                      <a:pt x="11000" y="61"/>
                      <a:pt x="11122" y="0"/>
                      <a:pt x="1124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48"/>
              <p:cNvSpPr/>
              <p:nvPr/>
            </p:nvSpPr>
            <p:spPr>
              <a:xfrm>
                <a:off x="2703236" y="8324482"/>
                <a:ext cx="329433" cy="3499"/>
              </a:xfrm>
              <a:custGeom>
                <a:avLst/>
                <a:gdLst/>
                <a:ahLst/>
                <a:cxnLst/>
                <a:rect l="l" t="t" r="r" b="b"/>
                <a:pathLst>
                  <a:path w="22973" h="244" extrusionOk="0">
                    <a:moveTo>
                      <a:pt x="0" y="0"/>
                    </a:moveTo>
                    <a:cubicBezTo>
                      <a:pt x="183" y="122"/>
                      <a:pt x="365" y="183"/>
                      <a:pt x="486" y="243"/>
                    </a:cubicBezTo>
                    <a:lnTo>
                      <a:pt x="22365" y="243"/>
                    </a:lnTo>
                    <a:cubicBezTo>
                      <a:pt x="22548" y="183"/>
                      <a:pt x="22791" y="61"/>
                      <a:pt x="229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48"/>
              <p:cNvSpPr/>
              <p:nvPr/>
            </p:nvSpPr>
            <p:spPr>
              <a:xfrm>
                <a:off x="3134626" y="8324482"/>
                <a:ext cx="365168" cy="3499"/>
              </a:xfrm>
              <a:custGeom>
                <a:avLst/>
                <a:gdLst/>
                <a:ahLst/>
                <a:cxnLst/>
                <a:rect l="l" t="t" r="r" b="b"/>
                <a:pathLst>
                  <a:path w="25465" h="244" extrusionOk="0">
                    <a:moveTo>
                      <a:pt x="1" y="0"/>
                    </a:moveTo>
                    <a:cubicBezTo>
                      <a:pt x="244" y="61"/>
                      <a:pt x="548" y="183"/>
                      <a:pt x="791" y="243"/>
                    </a:cubicBezTo>
                    <a:lnTo>
                      <a:pt x="25040" y="243"/>
                    </a:lnTo>
                    <a:cubicBezTo>
                      <a:pt x="25161" y="183"/>
                      <a:pt x="25343" y="61"/>
                      <a:pt x="2546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48"/>
              <p:cNvSpPr/>
              <p:nvPr/>
            </p:nvSpPr>
            <p:spPr>
              <a:xfrm>
                <a:off x="916658" y="8477862"/>
                <a:ext cx="264946" cy="4374"/>
              </a:xfrm>
              <a:custGeom>
                <a:avLst/>
                <a:gdLst/>
                <a:ahLst/>
                <a:cxnLst/>
                <a:rect l="l" t="t" r="r" b="b"/>
                <a:pathLst>
                  <a:path w="18476" h="305" extrusionOk="0">
                    <a:moveTo>
                      <a:pt x="0" y="1"/>
                    </a:moveTo>
                    <a:lnTo>
                      <a:pt x="0" y="305"/>
                    </a:lnTo>
                    <a:lnTo>
                      <a:pt x="14464" y="305"/>
                    </a:lnTo>
                    <a:cubicBezTo>
                      <a:pt x="15801" y="183"/>
                      <a:pt x="17138" y="61"/>
                      <a:pt x="184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48"/>
              <p:cNvSpPr/>
              <p:nvPr/>
            </p:nvSpPr>
            <p:spPr>
              <a:xfrm>
                <a:off x="1235623" y="7861715"/>
                <a:ext cx="3285581" cy="4374"/>
              </a:xfrm>
              <a:custGeom>
                <a:avLst/>
                <a:gdLst/>
                <a:ahLst/>
                <a:cxnLst/>
                <a:rect l="l" t="t" r="r" b="b"/>
                <a:pathLst>
                  <a:path w="229120" h="305" extrusionOk="0">
                    <a:moveTo>
                      <a:pt x="122" y="0"/>
                    </a:moveTo>
                    <a:cubicBezTo>
                      <a:pt x="61" y="122"/>
                      <a:pt x="0" y="183"/>
                      <a:pt x="0" y="304"/>
                    </a:cubicBezTo>
                    <a:lnTo>
                      <a:pt x="228998" y="304"/>
                    </a:lnTo>
                    <a:cubicBezTo>
                      <a:pt x="229059" y="183"/>
                      <a:pt x="229059" y="122"/>
                      <a:pt x="22911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48"/>
              <p:cNvSpPr/>
              <p:nvPr/>
            </p:nvSpPr>
            <p:spPr>
              <a:xfrm>
                <a:off x="916658" y="7707460"/>
                <a:ext cx="3635921" cy="4359"/>
              </a:xfrm>
              <a:custGeom>
                <a:avLst/>
                <a:gdLst/>
                <a:ahLst/>
                <a:cxnLst/>
                <a:rect l="l" t="t" r="r" b="b"/>
                <a:pathLst>
                  <a:path w="253551" h="304" extrusionOk="0">
                    <a:moveTo>
                      <a:pt x="0" y="0"/>
                    </a:moveTo>
                    <a:lnTo>
                      <a:pt x="0" y="304"/>
                    </a:lnTo>
                    <a:lnTo>
                      <a:pt x="253550" y="304"/>
                    </a:lnTo>
                    <a:lnTo>
                      <a:pt x="253550" y="243"/>
                    </a:lnTo>
                    <a:cubicBezTo>
                      <a:pt x="253550" y="182"/>
                      <a:pt x="253550" y="122"/>
                      <a:pt x="25355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48"/>
              <p:cNvSpPr/>
              <p:nvPr/>
            </p:nvSpPr>
            <p:spPr>
              <a:xfrm>
                <a:off x="916658" y="7554065"/>
                <a:ext cx="3640281" cy="3499"/>
              </a:xfrm>
              <a:custGeom>
                <a:avLst/>
                <a:gdLst/>
                <a:ahLst/>
                <a:cxnLst/>
                <a:rect l="l" t="t" r="r" b="b"/>
                <a:pathLst>
                  <a:path w="253855" h="244" extrusionOk="0">
                    <a:moveTo>
                      <a:pt x="0" y="1"/>
                    </a:moveTo>
                    <a:lnTo>
                      <a:pt x="0" y="244"/>
                    </a:lnTo>
                    <a:lnTo>
                      <a:pt x="253854" y="244"/>
                    </a:lnTo>
                    <a:cubicBezTo>
                      <a:pt x="253854" y="183"/>
                      <a:pt x="253854" y="62"/>
                      <a:pt x="25385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48"/>
              <p:cNvSpPr/>
              <p:nvPr/>
            </p:nvSpPr>
            <p:spPr>
              <a:xfrm>
                <a:off x="1244341" y="7399810"/>
                <a:ext cx="3283831" cy="3499"/>
              </a:xfrm>
              <a:custGeom>
                <a:avLst/>
                <a:gdLst/>
                <a:ahLst/>
                <a:cxnLst/>
                <a:rect l="l" t="t" r="r" b="b"/>
                <a:pathLst>
                  <a:path w="228998" h="244" extrusionOk="0">
                    <a:moveTo>
                      <a:pt x="0" y="1"/>
                    </a:moveTo>
                    <a:cubicBezTo>
                      <a:pt x="0" y="62"/>
                      <a:pt x="0" y="183"/>
                      <a:pt x="0" y="244"/>
                    </a:cubicBezTo>
                    <a:lnTo>
                      <a:pt x="228998" y="244"/>
                    </a:lnTo>
                    <a:cubicBezTo>
                      <a:pt x="228998" y="183"/>
                      <a:pt x="228998" y="62"/>
                      <a:pt x="22899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48"/>
              <p:cNvSpPr/>
              <p:nvPr/>
            </p:nvSpPr>
            <p:spPr>
              <a:xfrm>
                <a:off x="916658" y="7245554"/>
                <a:ext cx="3595827" cy="3499"/>
              </a:xfrm>
              <a:custGeom>
                <a:avLst/>
                <a:gdLst/>
                <a:ahLst/>
                <a:cxnLst/>
                <a:rect l="l" t="t" r="r" b="b"/>
                <a:pathLst>
                  <a:path w="250755" h="244" extrusionOk="0">
                    <a:moveTo>
                      <a:pt x="0" y="1"/>
                    </a:moveTo>
                    <a:lnTo>
                      <a:pt x="0" y="244"/>
                    </a:lnTo>
                    <a:lnTo>
                      <a:pt x="250694" y="244"/>
                    </a:lnTo>
                    <a:cubicBezTo>
                      <a:pt x="250694" y="183"/>
                      <a:pt x="250694" y="122"/>
                      <a:pt x="25075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48"/>
              <p:cNvSpPr/>
              <p:nvPr/>
            </p:nvSpPr>
            <p:spPr>
              <a:xfrm>
                <a:off x="916658" y="7091299"/>
                <a:ext cx="3617624" cy="4374"/>
              </a:xfrm>
              <a:custGeom>
                <a:avLst/>
                <a:gdLst/>
                <a:ahLst/>
                <a:cxnLst/>
                <a:rect l="l" t="t" r="r" b="b"/>
                <a:pathLst>
                  <a:path w="252275" h="305" extrusionOk="0">
                    <a:moveTo>
                      <a:pt x="0" y="1"/>
                    </a:moveTo>
                    <a:lnTo>
                      <a:pt x="0" y="305"/>
                    </a:lnTo>
                    <a:lnTo>
                      <a:pt x="252274" y="305"/>
                    </a:lnTo>
                    <a:cubicBezTo>
                      <a:pt x="252274" y="183"/>
                      <a:pt x="252274" y="122"/>
                      <a:pt x="2522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48"/>
              <p:cNvSpPr/>
              <p:nvPr/>
            </p:nvSpPr>
            <p:spPr>
              <a:xfrm>
                <a:off x="1239107" y="6937918"/>
                <a:ext cx="3343099" cy="3499"/>
              </a:xfrm>
              <a:custGeom>
                <a:avLst/>
                <a:gdLst/>
                <a:ahLst/>
                <a:cxnLst/>
                <a:rect l="l" t="t" r="r" b="b"/>
                <a:pathLst>
                  <a:path w="233131" h="244" extrusionOk="0">
                    <a:moveTo>
                      <a:pt x="0" y="0"/>
                    </a:moveTo>
                    <a:cubicBezTo>
                      <a:pt x="61" y="61"/>
                      <a:pt x="61" y="122"/>
                      <a:pt x="122" y="243"/>
                    </a:cubicBezTo>
                    <a:lnTo>
                      <a:pt x="233009" y="243"/>
                    </a:lnTo>
                    <a:cubicBezTo>
                      <a:pt x="233070" y="122"/>
                      <a:pt x="233070" y="61"/>
                      <a:pt x="23313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48"/>
              <p:cNvSpPr/>
              <p:nvPr/>
            </p:nvSpPr>
            <p:spPr>
              <a:xfrm>
                <a:off x="916658" y="6783663"/>
                <a:ext cx="3687330" cy="3499"/>
              </a:xfrm>
              <a:custGeom>
                <a:avLst/>
                <a:gdLst/>
                <a:ahLst/>
                <a:cxnLst/>
                <a:rect l="l" t="t" r="r" b="b"/>
                <a:pathLst>
                  <a:path w="257136" h="244" extrusionOk="0">
                    <a:moveTo>
                      <a:pt x="0" y="0"/>
                    </a:moveTo>
                    <a:lnTo>
                      <a:pt x="0" y="243"/>
                    </a:lnTo>
                    <a:lnTo>
                      <a:pt x="257075" y="243"/>
                    </a:lnTo>
                    <a:cubicBezTo>
                      <a:pt x="257075" y="122"/>
                      <a:pt x="257136" y="61"/>
                      <a:pt x="25713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48"/>
              <p:cNvSpPr/>
              <p:nvPr/>
            </p:nvSpPr>
            <p:spPr>
              <a:xfrm>
                <a:off x="916658" y="6629407"/>
                <a:ext cx="3759676" cy="3499"/>
              </a:xfrm>
              <a:custGeom>
                <a:avLst/>
                <a:gdLst/>
                <a:ahLst/>
                <a:cxnLst/>
                <a:rect l="l" t="t" r="r" b="b"/>
                <a:pathLst>
                  <a:path w="262181" h="244" extrusionOk="0">
                    <a:moveTo>
                      <a:pt x="0" y="0"/>
                    </a:moveTo>
                    <a:lnTo>
                      <a:pt x="0" y="243"/>
                    </a:lnTo>
                    <a:lnTo>
                      <a:pt x="262180" y="243"/>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48"/>
              <p:cNvSpPr/>
              <p:nvPr/>
            </p:nvSpPr>
            <p:spPr>
              <a:xfrm>
                <a:off x="916658" y="6475152"/>
                <a:ext cx="195225" cy="3499"/>
              </a:xfrm>
              <a:custGeom>
                <a:avLst/>
                <a:gdLst/>
                <a:ahLst/>
                <a:cxnLst/>
                <a:rect l="l" t="t" r="r" b="b"/>
                <a:pathLst>
                  <a:path w="13614" h="244" extrusionOk="0">
                    <a:moveTo>
                      <a:pt x="0" y="0"/>
                    </a:moveTo>
                    <a:lnTo>
                      <a:pt x="0" y="243"/>
                    </a:lnTo>
                    <a:lnTo>
                      <a:pt x="13310" y="243"/>
                    </a:lnTo>
                    <a:cubicBezTo>
                      <a:pt x="13370" y="182"/>
                      <a:pt x="13492" y="122"/>
                      <a:pt x="1361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48"/>
              <p:cNvSpPr/>
              <p:nvPr/>
            </p:nvSpPr>
            <p:spPr>
              <a:xfrm>
                <a:off x="1218185" y="6475152"/>
                <a:ext cx="3458148" cy="3499"/>
              </a:xfrm>
              <a:custGeom>
                <a:avLst/>
                <a:gdLst/>
                <a:ahLst/>
                <a:cxnLst/>
                <a:rect l="l" t="t" r="r" b="b"/>
                <a:pathLst>
                  <a:path w="241154" h="244" extrusionOk="0">
                    <a:moveTo>
                      <a:pt x="1" y="0"/>
                    </a:moveTo>
                    <a:cubicBezTo>
                      <a:pt x="62" y="61"/>
                      <a:pt x="183" y="182"/>
                      <a:pt x="244" y="243"/>
                    </a:cubicBezTo>
                    <a:lnTo>
                      <a:pt x="241153" y="243"/>
                    </a:lnTo>
                    <a:lnTo>
                      <a:pt x="24115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48"/>
              <p:cNvSpPr/>
              <p:nvPr/>
            </p:nvSpPr>
            <p:spPr>
              <a:xfrm>
                <a:off x="916658" y="6320897"/>
                <a:ext cx="3759676" cy="4359"/>
              </a:xfrm>
              <a:custGeom>
                <a:avLst/>
                <a:gdLst/>
                <a:ahLst/>
                <a:cxnLst/>
                <a:rect l="l" t="t" r="r" b="b"/>
                <a:pathLst>
                  <a:path w="262181" h="304" extrusionOk="0">
                    <a:moveTo>
                      <a:pt x="0" y="0"/>
                    </a:moveTo>
                    <a:lnTo>
                      <a:pt x="0" y="304"/>
                    </a:lnTo>
                    <a:lnTo>
                      <a:pt x="262180" y="304"/>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48"/>
              <p:cNvSpPr/>
              <p:nvPr/>
            </p:nvSpPr>
            <p:spPr>
              <a:xfrm>
                <a:off x="916658" y="6166641"/>
                <a:ext cx="203943" cy="4359"/>
              </a:xfrm>
              <a:custGeom>
                <a:avLst/>
                <a:gdLst/>
                <a:ahLst/>
                <a:cxnLst/>
                <a:rect l="l" t="t" r="r" b="b"/>
                <a:pathLst>
                  <a:path w="14222" h="304" extrusionOk="0">
                    <a:moveTo>
                      <a:pt x="0" y="0"/>
                    </a:moveTo>
                    <a:lnTo>
                      <a:pt x="0" y="304"/>
                    </a:lnTo>
                    <a:lnTo>
                      <a:pt x="14221" y="304"/>
                    </a:lnTo>
                    <a:cubicBezTo>
                      <a:pt x="14100" y="243"/>
                      <a:pt x="13978" y="122"/>
                      <a:pt x="138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48"/>
              <p:cNvSpPr/>
              <p:nvPr/>
            </p:nvSpPr>
            <p:spPr>
              <a:xfrm>
                <a:off x="1208606" y="6167502"/>
                <a:ext cx="3467727" cy="3499"/>
              </a:xfrm>
              <a:custGeom>
                <a:avLst/>
                <a:gdLst/>
                <a:ahLst/>
                <a:cxnLst/>
                <a:rect l="l" t="t" r="r" b="b"/>
                <a:pathLst>
                  <a:path w="241822" h="244" extrusionOk="0">
                    <a:moveTo>
                      <a:pt x="365" y="1"/>
                    </a:moveTo>
                    <a:cubicBezTo>
                      <a:pt x="243" y="62"/>
                      <a:pt x="122" y="183"/>
                      <a:pt x="0" y="244"/>
                    </a:cubicBezTo>
                    <a:lnTo>
                      <a:pt x="241821" y="244"/>
                    </a:lnTo>
                    <a:lnTo>
                      <a:pt x="24182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48"/>
              <p:cNvSpPr/>
              <p:nvPr/>
            </p:nvSpPr>
            <p:spPr>
              <a:xfrm>
                <a:off x="916658" y="6013246"/>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48"/>
              <p:cNvSpPr/>
              <p:nvPr/>
            </p:nvSpPr>
            <p:spPr>
              <a:xfrm>
                <a:off x="916658" y="5858991"/>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48"/>
              <p:cNvSpPr/>
              <p:nvPr/>
            </p:nvSpPr>
            <p:spPr>
              <a:xfrm>
                <a:off x="916658" y="5704736"/>
                <a:ext cx="3759676" cy="4374"/>
              </a:xfrm>
              <a:custGeom>
                <a:avLst/>
                <a:gdLst/>
                <a:ahLst/>
                <a:cxnLst/>
                <a:rect l="l" t="t" r="r" b="b"/>
                <a:pathLst>
                  <a:path w="262181" h="305" extrusionOk="0">
                    <a:moveTo>
                      <a:pt x="0" y="1"/>
                    </a:moveTo>
                    <a:lnTo>
                      <a:pt x="0" y="305"/>
                    </a:lnTo>
                    <a:lnTo>
                      <a:pt x="262180" y="305"/>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54" name="Google Shape;7254;p48"/>
          <p:cNvGrpSpPr/>
          <p:nvPr/>
        </p:nvGrpSpPr>
        <p:grpSpPr>
          <a:xfrm>
            <a:off x="7200900" y="572414"/>
            <a:ext cx="1898252" cy="1238844"/>
            <a:chOff x="7662600" y="-1843499"/>
            <a:chExt cx="1898252" cy="1238844"/>
          </a:xfrm>
        </p:grpSpPr>
        <p:sp>
          <p:nvSpPr>
            <p:cNvPr id="7255" name="Google Shape;7255;p48"/>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48"/>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7" name="Google Shape;7257;p48"/>
          <p:cNvGrpSpPr/>
          <p:nvPr/>
        </p:nvGrpSpPr>
        <p:grpSpPr>
          <a:xfrm rot="-604660">
            <a:off x="7180784" y="3529999"/>
            <a:ext cx="2258376" cy="889915"/>
            <a:chOff x="-6219592" y="940873"/>
            <a:chExt cx="7527193" cy="2966097"/>
          </a:xfrm>
        </p:grpSpPr>
        <p:sp>
          <p:nvSpPr>
            <p:cNvPr id="7258" name="Google Shape;7258;p48"/>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48"/>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0" name="Google Shape;7260;p48"/>
            <p:cNvGrpSpPr/>
            <p:nvPr/>
          </p:nvGrpSpPr>
          <p:grpSpPr>
            <a:xfrm>
              <a:off x="-6219592" y="940873"/>
              <a:ext cx="7527193" cy="2966097"/>
              <a:chOff x="-3636342" y="6207723"/>
              <a:chExt cx="7527193" cy="2966097"/>
            </a:xfrm>
          </p:grpSpPr>
          <p:sp>
            <p:nvSpPr>
              <p:cNvPr id="7261" name="Google Shape;7261;p48"/>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48"/>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48"/>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48"/>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48"/>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48"/>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48"/>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48"/>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48"/>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48"/>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48"/>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48"/>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48"/>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48"/>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48"/>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48"/>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48"/>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48"/>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48"/>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48"/>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48"/>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48"/>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48"/>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48"/>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48"/>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48"/>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48"/>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48"/>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48"/>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48"/>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48"/>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48"/>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48"/>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48"/>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48"/>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48"/>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48"/>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48"/>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48"/>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48"/>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48"/>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48"/>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48"/>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48"/>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48"/>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48"/>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48"/>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48"/>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48"/>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48"/>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48"/>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48"/>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48"/>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48"/>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48"/>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48"/>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48"/>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48"/>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48"/>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48"/>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48"/>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48"/>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48"/>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48"/>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48"/>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48"/>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48"/>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48"/>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48"/>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48"/>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48"/>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48"/>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48"/>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48"/>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48"/>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48"/>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48"/>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48"/>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48"/>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48"/>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48"/>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48"/>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48"/>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48"/>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48"/>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48"/>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48"/>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48"/>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48"/>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48"/>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48"/>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48"/>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48"/>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48"/>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48"/>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48"/>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48"/>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48"/>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48"/>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48"/>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48"/>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48"/>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48"/>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48"/>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48"/>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48"/>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48"/>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48"/>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48"/>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48"/>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48"/>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48"/>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48"/>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48"/>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48"/>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48"/>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48"/>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48"/>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48"/>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48"/>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48"/>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48"/>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48"/>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48"/>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48"/>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48"/>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48"/>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48"/>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48"/>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48"/>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48"/>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48"/>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48"/>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48"/>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48"/>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48"/>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48"/>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48"/>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48"/>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48"/>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48"/>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48"/>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48"/>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48"/>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48"/>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48"/>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48"/>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48"/>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48"/>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48"/>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48"/>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48"/>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48"/>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48"/>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48"/>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48"/>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48"/>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48"/>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48"/>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48"/>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48"/>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48"/>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48"/>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48"/>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48"/>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48"/>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48"/>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48"/>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48"/>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48"/>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48"/>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48"/>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48"/>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48"/>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48"/>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48"/>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37" name="Google Shape;7437;p48"/>
          <p:cNvSpPr/>
          <p:nvPr/>
        </p:nvSpPr>
        <p:spPr>
          <a:xfrm rot="9086610">
            <a:off x="958270" y="3551872"/>
            <a:ext cx="1480147" cy="1096742"/>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txBody>
          <a:bodyPr/>
          <a:lstStyle/>
          <a:p>
            <a:endParaRPr lang="en-US"/>
          </a:p>
        </p:txBody>
      </p:sp>
      <p:sp>
        <p:nvSpPr>
          <p:cNvPr id="7442" name="Google Shape;7442;p48"/>
          <p:cNvSpPr txBox="1">
            <a:spLocks noGrp="1"/>
          </p:cNvSpPr>
          <p:nvPr>
            <p:ph type="ctrTitle"/>
          </p:nvPr>
        </p:nvSpPr>
        <p:spPr>
          <a:xfrm>
            <a:off x="2661791" y="1893181"/>
            <a:ext cx="3773100" cy="97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7443" name="Google Shape;7443;p48"/>
          <p:cNvSpPr txBox="1">
            <a:spLocks noGrp="1"/>
          </p:cNvSpPr>
          <p:nvPr>
            <p:ph type="subTitle" idx="1"/>
          </p:nvPr>
        </p:nvSpPr>
        <p:spPr>
          <a:xfrm>
            <a:off x="2661791" y="2936481"/>
            <a:ext cx="3773100" cy="6195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sz="1800" dirty="0"/>
              <a:t>Do you have any questions?</a:t>
            </a:r>
            <a:endParaRPr sz="1800" dirty="0"/>
          </a:p>
        </p:txBody>
      </p:sp>
      <p:sp>
        <p:nvSpPr>
          <p:cNvPr id="7467" name="Google Shape;7467;p48"/>
          <p:cNvSpPr/>
          <p:nvPr/>
        </p:nvSpPr>
        <p:spPr>
          <a:xfrm rot="-782706">
            <a:off x="2955655" y="1629018"/>
            <a:ext cx="765557" cy="2414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48"/>
          <p:cNvSpPr/>
          <p:nvPr/>
        </p:nvSpPr>
        <p:spPr>
          <a:xfrm rot="-2189285">
            <a:off x="6970262" y="3688756"/>
            <a:ext cx="765317" cy="24168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48"/>
          <p:cNvSpPr/>
          <p:nvPr/>
        </p:nvSpPr>
        <p:spPr>
          <a:xfrm rot="470793">
            <a:off x="7715161" y="585892"/>
            <a:ext cx="694402" cy="21951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48"/>
          <p:cNvSpPr/>
          <p:nvPr/>
        </p:nvSpPr>
        <p:spPr>
          <a:xfrm rot="2073357">
            <a:off x="1315693" y="1635854"/>
            <a:ext cx="765324" cy="24189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48"/>
          <p:cNvSpPr/>
          <p:nvPr/>
        </p:nvSpPr>
        <p:spPr>
          <a:xfrm rot="2196826">
            <a:off x="-180665" y="3756441"/>
            <a:ext cx="765068" cy="241924"/>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72" name="Google Shape;7472;p48"/>
          <p:cNvPicPr preferRelativeResize="0"/>
          <p:nvPr/>
        </p:nvPicPr>
        <p:blipFill rotWithShape="1">
          <a:blip r:embed="rId3">
            <a:alphaModFix/>
          </a:blip>
          <a:srcRect t="89" b="79"/>
          <a:stretch/>
        </p:blipFill>
        <p:spPr>
          <a:xfrm>
            <a:off x="7874450" y="967275"/>
            <a:ext cx="620704" cy="576000"/>
          </a:xfrm>
          <a:prstGeom prst="rect">
            <a:avLst/>
          </a:prstGeom>
          <a:noFill/>
          <a:ln>
            <a:noFill/>
          </a:ln>
        </p:spPr>
      </p:pic>
      <p:pic>
        <p:nvPicPr>
          <p:cNvPr id="7" name="Picture 6">
            <a:extLst>
              <a:ext uri="{FF2B5EF4-FFF2-40B4-BE49-F238E27FC236}">
                <a16:creationId xmlns:a16="http://schemas.microsoft.com/office/drawing/2014/main" id="{62EEEA2A-1A1C-0B81-0CBE-699C1C8A63C0}"/>
              </a:ext>
            </a:extLst>
          </p:cNvPr>
          <p:cNvPicPr>
            <a:picLocks noChangeAspect="1"/>
          </p:cNvPicPr>
          <p:nvPr/>
        </p:nvPicPr>
        <p:blipFill>
          <a:blip r:embed="rId4"/>
          <a:stretch>
            <a:fillRect/>
          </a:stretch>
        </p:blipFill>
        <p:spPr>
          <a:xfrm>
            <a:off x="2737662" y="3568735"/>
            <a:ext cx="3692904" cy="8038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80"/>
                                        </p:tgtEl>
                                        <p:attrNameLst>
                                          <p:attrName>style.visibility</p:attrName>
                                        </p:attrNameLst>
                                      </p:cBhvr>
                                      <p:to>
                                        <p:strVal val="visible"/>
                                      </p:to>
                                    </p:set>
                                    <p:animEffect transition="in" filter="fade">
                                      <p:cBhvr>
                                        <p:cTn id="7" dur="500"/>
                                        <p:tgtEl>
                                          <p:spTgt spid="6780"/>
                                        </p:tgtEl>
                                      </p:cBhvr>
                                    </p:animEffect>
                                  </p:childTnLst>
                                </p:cTn>
                              </p:par>
                              <p:par>
                                <p:cTn id="8" presetID="10" presetClass="entr" presetSubtype="0" fill="hold" nodeType="withEffect">
                                  <p:stCondLst>
                                    <p:cond delay="0"/>
                                  </p:stCondLst>
                                  <p:childTnLst>
                                    <p:set>
                                      <p:cBhvr>
                                        <p:cTn id="9" dur="1" fill="hold">
                                          <p:stCondLst>
                                            <p:cond delay="0"/>
                                          </p:stCondLst>
                                        </p:cTn>
                                        <p:tgtEl>
                                          <p:spTgt spid="6783"/>
                                        </p:tgtEl>
                                        <p:attrNameLst>
                                          <p:attrName>style.visibility</p:attrName>
                                        </p:attrNameLst>
                                      </p:cBhvr>
                                      <p:to>
                                        <p:strVal val="visible"/>
                                      </p:to>
                                    </p:set>
                                    <p:animEffect transition="in" filter="fade">
                                      <p:cBhvr>
                                        <p:cTn id="10" dur="500"/>
                                        <p:tgtEl>
                                          <p:spTgt spid="6783"/>
                                        </p:tgtEl>
                                      </p:cBhvr>
                                    </p:animEffect>
                                  </p:childTnLst>
                                </p:cTn>
                              </p:par>
                              <p:par>
                                <p:cTn id="11" presetID="10" presetClass="entr" presetSubtype="0" fill="hold" nodeType="withEffect">
                                  <p:stCondLst>
                                    <p:cond delay="0"/>
                                  </p:stCondLst>
                                  <p:childTnLst>
                                    <p:set>
                                      <p:cBhvr>
                                        <p:cTn id="12" dur="1" fill="hold">
                                          <p:stCondLst>
                                            <p:cond delay="0"/>
                                          </p:stCondLst>
                                        </p:cTn>
                                        <p:tgtEl>
                                          <p:spTgt spid="7254"/>
                                        </p:tgtEl>
                                        <p:attrNameLst>
                                          <p:attrName>style.visibility</p:attrName>
                                        </p:attrNameLst>
                                      </p:cBhvr>
                                      <p:to>
                                        <p:strVal val="visible"/>
                                      </p:to>
                                    </p:set>
                                    <p:animEffect transition="in" filter="fade">
                                      <p:cBhvr>
                                        <p:cTn id="13" dur="500"/>
                                        <p:tgtEl>
                                          <p:spTgt spid="7254"/>
                                        </p:tgtEl>
                                      </p:cBhvr>
                                    </p:animEffect>
                                  </p:childTnLst>
                                </p:cTn>
                              </p:par>
                              <p:par>
                                <p:cTn id="14" presetID="10" presetClass="entr" presetSubtype="0" fill="hold" nodeType="withEffect">
                                  <p:stCondLst>
                                    <p:cond delay="0"/>
                                  </p:stCondLst>
                                  <p:childTnLst>
                                    <p:set>
                                      <p:cBhvr>
                                        <p:cTn id="15" dur="1" fill="hold">
                                          <p:stCondLst>
                                            <p:cond delay="0"/>
                                          </p:stCondLst>
                                        </p:cTn>
                                        <p:tgtEl>
                                          <p:spTgt spid="7257"/>
                                        </p:tgtEl>
                                        <p:attrNameLst>
                                          <p:attrName>style.visibility</p:attrName>
                                        </p:attrNameLst>
                                      </p:cBhvr>
                                      <p:to>
                                        <p:strVal val="visible"/>
                                      </p:to>
                                    </p:set>
                                    <p:animEffect transition="in" filter="fade">
                                      <p:cBhvr>
                                        <p:cTn id="16" dur="500"/>
                                        <p:tgtEl>
                                          <p:spTgt spid="72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37"/>
                                        </p:tgtEl>
                                        <p:attrNameLst>
                                          <p:attrName>style.visibility</p:attrName>
                                        </p:attrNameLst>
                                      </p:cBhvr>
                                      <p:to>
                                        <p:strVal val="visible"/>
                                      </p:to>
                                    </p:set>
                                    <p:animEffect transition="in" filter="fade">
                                      <p:cBhvr>
                                        <p:cTn id="19" dur="500"/>
                                        <p:tgtEl>
                                          <p:spTgt spid="74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442"/>
                                        </p:tgtEl>
                                        <p:attrNameLst>
                                          <p:attrName>style.visibility</p:attrName>
                                        </p:attrNameLst>
                                      </p:cBhvr>
                                      <p:to>
                                        <p:strVal val="visible"/>
                                      </p:to>
                                    </p:set>
                                    <p:animEffect transition="in" filter="fade">
                                      <p:cBhvr>
                                        <p:cTn id="22" dur="500"/>
                                        <p:tgtEl>
                                          <p:spTgt spid="74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443">
                                            <p:txEl>
                                              <p:pRg st="0" end="0"/>
                                            </p:txEl>
                                          </p:spTgt>
                                        </p:tgtEl>
                                        <p:attrNameLst>
                                          <p:attrName>style.visibility</p:attrName>
                                        </p:attrNameLst>
                                      </p:cBhvr>
                                      <p:to>
                                        <p:strVal val="visible"/>
                                      </p:to>
                                    </p:set>
                                    <p:animEffect transition="in" filter="fade">
                                      <p:cBhvr>
                                        <p:cTn id="25" dur="500"/>
                                        <p:tgtEl>
                                          <p:spTgt spid="7443">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467"/>
                                        </p:tgtEl>
                                        <p:attrNameLst>
                                          <p:attrName>style.visibility</p:attrName>
                                        </p:attrNameLst>
                                      </p:cBhvr>
                                      <p:to>
                                        <p:strVal val="visible"/>
                                      </p:to>
                                    </p:set>
                                    <p:animEffect transition="in" filter="fade">
                                      <p:cBhvr>
                                        <p:cTn id="28" dur="500"/>
                                        <p:tgtEl>
                                          <p:spTgt spid="74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468"/>
                                        </p:tgtEl>
                                        <p:attrNameLst>
                                          <p:attrName>style.visibility</p:attrName>
                                        </p:attrNameLst>
                                      </p:cBhvr>
                                      <p:to>
                                        <p:strVal val="visible"/>
                                      </p:to>
                                    </p:set>
                                    <p:animEffect transition="in" filter="fade">
                                      <p:cBhvr>
                                        <p:cTn id="31" dur="500"/>
                                        <p:tgtEl>
                                          <p:spTgt spid="74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469"/>
                                        </p:tgtEl>
                                        <p:attrNameLst>
                                          <p:attrName>style.visibility</p:attrName>
                                        </p:attrNameLst>
                                      </p:cBhvr>
                                      <p:to>
                                        <p:strVal val="visible"/>
                                      </p:to>
                                    </p:set>
                                    <p:animEffect transition="in" filter="fade">
                                      <p:cBhvr>
                                        <p:cTn id="34" dur="500"/>
                                        <p:tgtEl>
                                          <p:spTgt spid="74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470"/>
                                        </p:tgtEl>
                                        <p:attrNameLst>
                                          <p:attrName>style.visibility</p:attrName>
                                        </p:attrNameLst>
                                      </p:cBhvr>
                                      <p:to>
                                        <p:strVal val="visible"/>
                                      </p:to>
                                    </p:set>
                                    <p:animEffect transition="in" filter="fade">
                                      <p:cBhvr>
                                        <p:cTn id="37" dur="500"/>
                                        <p:tgtEl>
                                          <p:spTgt spid="74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471"/>
                                        </p:tgtEl>
                                        <p:attrNameLst>
                                          <p:attrName>style.visibility</p:attrName>
                                        </p:attrNameLst>
                                      </p:cBhvr>
                                      <p:to>
                                        <p:strVal val="visible"/>
                                      </p:to>
                                    </p:set>
                                    <p:animEffect transition="in" filter="fade">
                                      <p:cBhvr>
                                        <p:cTn id="40" dur="500"/>
                                        <p:tgtEl>
                                          <p:spTgt spid="7471"/>
                                        </p:tgtEl>
                                      </p:cBhvr>
                                    </p:animEffect>
                                  </p:childTnLst>
                                </p:cTn>
                              </p:par>
                              <p:par>
                                <p:cTn id="41" presetID="10" presetClass="entr" presetSubtype="0" fill="hold" nodeType="withEffect">
                                  <p:stCondLst>
                                    <p:cond delay="0"/>
                                  </p:stCondLst>
                                  <p:childTnLst>
                                    <p:set>
                                      <p:cBhvr>
                                        <p:cTn id="42" dur="1" fill="hold">
                                          <p:stCondLst>
                                            <p:cond delay="0"/>
                                          </p:stCondLst>
                                        </p:cTn>
                                        <p:tgtEl>
                                          <p:spTgt spid="7472"/>
                                        </p:tgtEl>
                                        <p:attrNameLst>
                                          <p:attrName>style.visibility</p:attrName>
                                        </p:attrNameLst>
                                      </p:cBhvr>
                                      <p:to>
                                        <p:strVal val="visible"/>
                                      </p:to>
                                    </p:set>
                                    <p:animEffect transition="in" filter="fade">
                                      <p:cBhvr>
                                        <p:cTn id="43" dur="500"/>
                                        <p:tgtEl>
                                          <p:spTgt spid="7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7" grpId="0" animBg="1"/>
      <p:bldP spid="7442" grpId="0"/>
      <p:bldP spid="7443" grpId="0" build="p"/>
      <p:bldP spid="7467" grpId="0" animBg="1"/>
      <p:bldP spid="7468" grpId="0" animBg="1"/>
      <p:bldP spid="7469" grpId="0" animBg="1"/>
      <p:bldP spid="7470" grpId="0" animBg="1"/>
      <p:bldP spid="74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8"/>
        <p:cNvGrpSpPr/>
        <p:nvPr/>
      </p:nvGrpSpPr>
      <p:grpSpPr>
        <a:xfrm>
          <a:off x="0" y="0"/>
          <a:ext cx="0" cy="0"/>
          <a:chOff x="0" y="0"/>
          <a:chExt cx="0" cy="0"/>
        </a:xfrm>
      </p:grpSpPr>
      <p:sp>
        <p:nvSpPr>
          <p:cNvPr id="3729" name="Google Shape;3729;p29"/>
          <p:cNvSpPr/>
          <p:nvPr/>
        </p:nvSpPr>
        <p:spPr>
          <a:xfrm>
            <a:off x="7304793" y="3288356"/>
            <a:ext cx="1480225" cy="1096800"/>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txBody>
          <a:bodyPr/>
          <a:lstStyle/>
          <a:p>
            <a:endParaRPr lang="en-US"/>
          </a:p>
        </p:txBody>
      </p:sp>
      <p:grpSp>
        <p:nvGrpSpPr>
          <p:cNvPr id="3730" name="Google Shape;3730;p29"/>
          <p:cNvGrpSpPr/>
          <p:nvPr/>
        </p:nvGrpSpPr>
        <p:grpSpPr>
          <a:xfrm rot="-835191">
            <a:off x="6738140" y="4008215"/>
            <a:ext cx="3366394" cy="2655671"/>
            <a:chOff x="916658" y="5583606"/>
            <a:chExt cx="3759676" cy="2966243"/>
          </a:xfrm>
        </p:grpSpPr>
        <p:sp>
          <p:nvSpPr>
            <p:cNvPr id="3731" name="Google Shape;3731;p29"/>
            <p:cNvSpPr/>
            <p:nvPr/>
          </p:nvSpPr>
          <p:spPr>
            <a:xfrm>
              <a:off x="916658" y="5583606"/>
              <a:ext cx="3759676" cy="2966243"/>
            </a:xfrm>
            <a:custGeom>
              <a:avLst/>
              <a:gdLst/>
              <a:ahLst/>
              <a:cxnLst/>
              <a:rect l="l" t="t" r="r" b="b"/>
              <a:pathLst>
                <a:path w="262181" h="206851"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6754"/>
                  </a:lnTo>
                  <a:cubicBezTo>
                    <a:pt x="497" y="206821"/>
                    <a:pt x="996" y="206851"/>
                    <a:pt x="1496" y="206851"/>
                  </a:cubicBezTo>
                  <a:cubicBezTo>
                    <a:pt x="4174" y="206851"/>
                    <a:pt x="6888" y="206009"/>
                    <a:pt x="9602" y="205600"/>
                  </a:cubicBezTo>
                  <a:cubicBezTo>
                    <a:pt x="11449" y="205325"/>
                    <a:pt x="13295" y="205253"/>
                    <a:pt x="15142" y="205253"/>
                  </a:cubicBezTo>
                  <a:cubicBezTo>
                    <a:pt x="16152" y="205253"/>
                    <a:pt x="17162" y="205274"/>
                    <a:pt x="18172" y="205296"/>
                  </a:cubicBezTo>
                  <a:cubicBezTo>
                    <a:pt x="20042" y="205336"/>
                    <a:pt x="21929" y="205373"/>
                    <a:pt x="23819" y="205373"/>
                  </a:cubicBezTo>
                  <a:cubicBezTo>
                    <a:pt x="30528" y="205373"/>
                    <a:pt x="37263" y="204905"/>
                    <a:pt x="43332" y="202439"/>
                  </a:cubicBezTo>
                  <a:cubicBezTo>
                    <a:pt x="44183" y="202075"/>
                    <a:pt x="44973" y="201710"/>
                    <a:pt x="45885" y="201589"/>
                  </a:cubicBezTo>
                  <a:cubicBezTo>
                    <a:pt x="46149" y="201548"/>
                    <a:pt x="46413" y="201530"/>
                    <a:pt x="46676" y="201530"/>
                  </a:cubicBezTo>
                  <a:cubicBezTo>
                    <a:pt x="48868" y="201530"/>
                    <a:pt x="51030" y="202775"/>
                    <a:pt x="53221" y="202775"/>
                  </a:cubicBezTo>
                  <a:cubicBezTo>
                    <a:pt x="53550" y="202775"/>
                    <a:pt x="53880" y="202747"/>
                    <a:pt x="54211" y="202683"/>
                  </a:cubicBezTo>
                  <a:cubicBezTo>
                    <a:pt x="55791" y="202379"/>
                    <a:pt x="57006" y="201224"/>
                    <a:pt x="58526" y="200798"/>
                  </a:cubicBezTo>
                  <a:cubicBezTo>
                    <a:pt x="59201" y="200608"/>
                    <a:pt x="59896" y="200551"/>
                    <a:pt x="60599" y="200551"/>
                  </a:cubicBezTo>
                  <a:cubicBezTo>
                    <a:pt x="61661" y="200551"/>
                    <a:pt x="62743" y="200682"/>
                    <a:pt x="63806" y="200682"/>
                  </a:cubicBezTo>
                  <a:cubicBezTo>
                    <a:pt x="64509" y="200682"/>
                    <a:pt x="65204" y="200624"/>
                    <a:pt x="65879" y="200434"/>
                  </a:cubicBezTo>
                  <a:cubicBezTo>
                    <a:pt x="67824" y="199826"/>
                    <a:pt x="69343" y="198185"/>
                    <a:pt x="71410" y="197942"/>
                  </a:cubicBezTo>
                  <a:cubicBezTo>
                    <a:pt x="71573" y="197925"/>
                    <a:pt x="71736" y="197917"/>
                    <a:pt x="71899" y="197917"/>
                  </a:cubicBezTo>
                  <a:cubicBezTo>
                    <a:pt x="72891" y="197917"/>
                    <a:pt x="73882" y="198194"/>
                    <a:pt x="74874" y="198246"/>
                  </a:cubicBezTo>
                  <a:cubicBezTo>
                    <a:pt x="75004" y="198253"/>
                    <a:pt x="75134" y="198257"/>
                    <a:pt x="75262" y="198257"/>
                  </a:cubicBezTo>
                  <a:cubicBezTo>
                    <a:pt x="80349" y="198257"/>
                    <a:pt x="83926" y="192592"/>
                    <a:pt x="89058" y="192592"/>
                  </a:cubicBezTo>
                  <a:cubicBezTo>
                    <a:pt x="89111" y="192592"/>
                    <a:pt x="89164" y="192593"/>
                    <a:pt x="89217" y="192594"/>
                  </a:cubicBezTo>
                  <a:cubicBezTo>
                    <a:pt x="91161" y="192655"/>
                    <a:pt x="92985" y="193566"/>
                    <a:pt x="94929" y="193688"/>
                  </a:cubicBezTo>
                  <a:cubicBezTo>
                    <a:pt x="95086" y="193697"/>
                    <a:pt x="95242" y="193700"/>
                    <a:pt x="95398" y="193700"/>
                  </a:cubicBezTo>
                  <a:cubicBezTo>
                    <a:pt x="96337" y="193700"/>
                    <a:pt x="97282" y="193566"/>
                    <a:pt x="98272" y="193566"/>
                  </a:cubicBezTo>
                  <a:cubicBezTo>
                    <a:pt x="102655" y="193566"/>
                    <a:pt x="106996" y="196197"/>
                    <a:pt x="111226" y="196197"/>
                  </a:cubicBezTo>
                  <a:cubicBezTo>
                    <a:pt x="112099" y="196197"/>
                    <a:pt x="112967" y="196085"/>
                    <a:pt x="113830" y="195815"/>
                  </a:cubicBezTo>
                  <a:cubicBezTo>
                    <a:pt x="115289" y="195329"/>
                    <a:pt x="116565" y="194478"/>
                    <a:pt x="118024" y="194235"/>
                  </a:cubicBezTo>
                  <a:cubicBezTo>
                    <a:pt x="118337" y="194181"/>
                    <a:pt x="118649" y="194156"/>
                    <a:pt x="118958" y="194156"/>
                  </a:cubicBezTo>
                  <a:cubicBezTo>
                    <a:pt x="122726" y="194156"/>
                    <a:pt x="126200" y="197832"/>
                    <a:pt x="129863" y="197832"/>
                  </a:cubicBezTo>
                  <a:cubicBezTo>
                    <a:pt x="130330" y="197832"/>
                    <a:pt x="130799" y="197773"/>
                    <a:pt x="131272" y="197638"/>
                  </a:cubicBezTo>
                  <a:cubicBezTo>
                    <a:pt x="132063" y="197395"/>
                    <a:pt x="132731" y="196970"/>
                    <a:pt x="133582" y="196909"/>
                  </a:cubicBezTo>
                  <a:cubicBezTo>
                    <a:pt x="133729" y="196888"/>
                    <a:pt x="133874" y="196878"/>
                    <a:pt x="134020" y="196878"/>
                  </a:cubicBezTo>
                  <a:cubicBezTo>
                    <a:pt x="135557" y="196878"/>
                    <a:pt x="137010" y="197963"/>
                    <a:pt x="138565" y="198185"/>
                  </a:cubicBezTo>
                  <a:cubicBezTo>
                    <a:pt x="138762" y="198207"/>
                    <a:pt x="138962" y="198217"/>
                    <a:pt x="139162" y="198217"/>
                  </a:cubicBezTo>
                  <a:cubicBezTo>
                    <a:pt x="140073" y="198217"/>
                    <a:pt x="141011" y="198009"/>
                    <a:pt x="141908" y="197760"/>
                  </a:cubicBezTo>
                  <a:cubicBezTo>
                    <a:pt x="146041" y="196787"/>
                    <a:pt x="150112" y="195450"/>
                    <a:pt x="155096" y="194843"/>
                  </a:cubicBezTo>
                  <a:cubicBezTo>
                    <a:pt x="155278" y="194819"/>
                    <a:pt x="155460" y="194808"/>
                    <a:pt x="155643" y="194808"/>
                  </a:cubicBezTo>
                  <a:cubicBezTo>
                    <a:pt x="156865" y="194808"/>
                    <a:pt x="158079" y="195318"/>
                    <a:pt x="158925" y="196058"/>
                  </a:cubicBezTo>
                  <a:cubicBezTo>
                    <a:pt x="159532" y="196544"/>
                    <a:pt x="160019" y="197213"/>
                    <a:pt x="160809" y="197213"/>
                  </a:cubicBezTo>
                  <a:cubicBezTo>
                    <a:pt x="160860" y="197221"/>
                    <a:pt x="160911" y="197225"/>
                    <a:pt x="160961" y="197225"/>
                  </a:cubicBezTo>
                  <a:cubicBezTo>
                    <a:pt x="161275" y="197225"/>
                    <a:pt x="161589" y="197083"/>
                    <a:pt x="161903" y="197030"/>
                  </a:cubicBezTo>
                  <a:cubicBezTo>
                    <a:pt x="162027" y="197014"/>
                    <a:pt x="162153" y="197006"/>
                    <a:pt x="162280" y="197006"/>
                  </a:cubicBezTo>
                  <a:cubicBezTo>
                    <a:pt x="163079" y="197006"/>
                    <a:pt x="163911" y="197307"/>
                    <a:pt x="164698" y="197517"/>
                  </a:cubicBezTo>
                  <a:cubicBezTo>
                    <a:pt x="165768" y="197819"/>
                    <a:pt x="166865" y="197935"/>
                    <a:pt x="167972" y="197935"/>
                  </a:cubicBezTo>
                  <a:cubicBezTo>
                    <a:pt x="169756" y="197935"/>
                    <a:pt x="171565" y="197634"/>
                    <a:pt x="173328" y="197334"/>
                  </a:cubicBezTo>
                  <a:cubicBezTo>
                    <a:pt x="176671" y="196727"/>
                    <a:pt x="180257" y="196058"/>
                    <a:pt x="182566" y="193809"/>
                  </a:cubicBezTo>
                  <a:cubicBezTo>
                    <a:pt x="183113" y="193262"/>
                    <a:pt x="183599" y="192655"/>
                    <a:pt x="184268" y="192229"/>
                  </a:cubicBezTo>
                  <a:cubicBezTo>
                    <a:pt x="184815" y="191925"/>
                    <a:pt x="185422" y="191804"/>
                    <a:pt x="186030" y="191622"/>
                  </a:cubicBezTo>
                  <a:lnTo>
                    <a:pt x="191804" y="190163"/>
                  </a:lnTo>
                  <a:cubicBezTo>
                    <a:pt x="193186" y="189774"/>
                    <a:pt x="194630" y="189416"/>
                    <a:pt x="196069" y="189416"/>
                  </a:cubicBezTo>
                  <a:cubicBezTo>
                    <a:pt x="196655" y="189416"/>
                    <a:pt x="197240" y="189475"/>
                    <a:pt x="197820" y="189616"/>
                  </a:cubicBezTo>
                  <a:cubicBezTo>
                    <a:pt x="200672" y="190415"/>
                    <a:pt x="202882" y="193301"/>
                    <a:pt x="205806" y="193301"/>
                  </a:cubicBezTo>
                  <a:cubicBezTo>
                    <a:pt x="205997" y="193301"/>
                    <a:pt x="206192" y="193289"/>
                    <a:pt x="206389" y="193262"/>
                  </a:cubicBezTo>
                  <a:cubicBezTo>
                    <a:pt x="207240" y="193141"/>
                    <a:pt x="207970" y="192716"/>
                    <a:pt x="208760" y="192412"/>
                  </a:cubicBezTo>
                  <a:cubicBezTo>
                    <a:pt x="211261" y="191395"/>
                    <a:pt x="213990" y="191033"/>
                    <a:pt x="216734" y="191033"/>
                  </a:cubicBezTo>
                  <a:cubicBezTo>
                    <a:pt x="218256" y="191033"/>
                    <a:pt x="219783" y="191144"/>
                    <a:pt x="221279" y="191318"/>
                  </a:cubicBezTo>
                  <a:cubicBezTo>
                    <a:pt x="221644" y="191348"/>
                    <a:pt x="222039" y="191394"/>
                    <a:pt x="222426" y="191394"/>
                  </a:cubicBezTo>
                  <a:cubicBezTo>
                    <a:pt x="222814" y="191394"/>
                    <a:pt x="223194" y="191348"/>
                    <a:pt x="223528" y="191196"/>
                  </a:cubicBezTo>
                  <a:cubicBezTo>
                    <a:pt x="223953" y="191014"/>
                    <a:pt x="224257" y="190649"/>
                    <a:pt x="224683" y="190406"/>
                  </a:cubicBezTo>
                  <a:cubicBezTo>
                    <a:pt x="225059" y="190213"/>
                    <a:pt x="225439" y="190132"/>
                    <a:pt x="225824" y="190132"/>
                  </a:cubicBezTo>
                  <a:cubicBezTo>
                    <a:pt x="227732" y="190132"/>
                    <a:pt x="229739" y="192128"/>
                    <a:pt x="231915" y="192229"/>
                  </a:cubicBezTo>
                  <a:cubicBezTo>
                    <a:pt x="231981" y="192233"/>
                    <a:pt x="232048" y="192235"/>
                    <a:pt x="232114" y="192235"/>
                  </a:cubicBezTo>
                  <a:cubicBezTo>
                    <a:pt x="233189" y="192235"/>
                    <a:pt x="234166" y="191786"/>
                    <a:pt x="235196" y="191500"/>
                  </a:cubicBezTo>
                  <a:cubicBezTo>
                    <a:pt x="236456" y="191155"/>
                    <a:pt x="237749" y="191042"/>
                    <a:pt x="239072" y="191042"/>
                  </a:cubicBezTo>
                  <a:cubicBezTo>
                    <a:pt x="241616" y="191042"/>
                    <a:pt x="244268" y="191461"/>
                    <a:pt x="246986" y="191461"/>
                  </a:cubicBezTo>
                  <a:cubicBezTo>
                    <a:pt x="249336" y="191461"/>
                    <a:pt x="251735" y="191148"/>
                    <a:pt x="254158" y="189981"/>
                  </a:cubicBezTo>
                  <a:cubicBezTo>
                    <a:pt x="253186" y="185909"/>
                    <a:pt x="252152" y="181776"/>
                    <a:pt x="251180" y="177643"/>
                  </a:cubicBezTo>
                  <a:cubicBezTo>
                    <a:pt x="250937" y="176793"/>
                    <a:pt x="250755" y="175942"/>
                    <a:pt x="250755" y="175030"/>
                  </a:cubicBezTo>
                  <a:cubicBezTo>
                    <a:pt x="250694" y="173997"/>
                    <a:pt x="250937" y="172964"/>
                    <a:pt x="251241" y="171931"/>
                  </a:cubicBezTo>
                  <a:cubicBezTo>
                    <a:pt x="251545" y="170594"/>
                    <a:pt x="251909" y="169257"/>
                    <a:pt x="252213" y="167920"/>
                  </a:cubicBezTo>
                  <a:cubicBezTo>
                    <a:pt x="253429" y="162997"/>
                    <a:pt x="254644" y="158013"/>
                    <a:pt x="256650" y="153273"/>
                  </a:cubicBezTo>
                  <a:cubicBezTo>
                    <a:pt x="257987" y="150295"/>
                    <a:pt x="259567" y="147256"/>
                    <a:pt x="259688" y="143974"/>
                  </a:cubicBezTo>
                  <a:cubicBezTo>
                    <a:pt x="259749" y="142151"/>
                    <a:pt x="259263" y="140328"/>
                    <a:pt x="258838" y="138505"/>
                  </a:cubicBezTo>
                  <a:cubicBezTo>
                    <a:pt x="257440" y="133035"/>
                    <a:pt x="256042" y="127565"/>
                    <a:pt x="255009" y="122096"/>
                  </a:cubicBezTo>
                  <a:cubicBezTo>
                    <a:pt x="254462" y="119239"/>
                    <a:pt x="254158" y="115836"/>
                    <a:pt x="256407" y="113830"/>
                  </a:cubicBezTo>
                  <a:cubicBezTo>
                    <a:pt x="256832" y="113466"/>
                    <a:pt x="257258" y="113162"/>
                    <a:pt x="257440" y="112676"/>
                  </a:cubicBezTo>
                  <a:cubicBezTo>
                    <a:pt x="258169" y="111035"/>
                    <a:pt x="254827" y="108968"/>
                    <a:pt x="256346" y="107753"/>
                  </a:cubicBezTo>
                  <a:cubicBezTo>
                    <a:pt x="257014" y="107206"/>
                    <a:pt x="258351" y="107510"/>
                    <a:pt x="258777" y="106781"/>
                  </a:cubicBezTo>
                  <a:cubicBezTo>
                    <a:pt x="259020" y="106355"/>
                    <a:pt x="258838" y="105930"/>
                    <a:pt x="258716" y="105504"/>
                  </a:cubicBezTo>
                  <a:cubicBezTo>
                    <a:pt x="257865" y="102587"/>
                    <a:pt x="258655" y="99548"/>
                    <a:pt x="259445" y="96692"/>
                  </a:cubicBezTo>
                  <a:cubicBezTo>
                    <a:pt x="260357" y="93228"/>
                    <a:pt x="261269" y="89764"/>
                    <a:pt x="262180" y="86300"/>
                  </a:cubicBezTo>
                  <a:lnTo>
                    <a:pt x="262180" y="0"/>
                  </a:lnTo>
                  <a:close/>
                </a:path>
              </a:pathLst>
            </a:custGeom>
            <a:solidFill>
              <a:schemeClr val="accent3"/>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9"/>
            <p:cNvSpPr/>
            <p:nvPr/>
          </p:nvSpPr>
          <p:spPr>
            <a:xfrm>
              <a:off x="916658" y="5583606"/>
              <a:ext cx="3759676" cy="2935240"/>
            </a:xfrm>
            <a:custGeom>
              <a:avLst/>
              <a:gdLst/>
              <a:ahLst/>
              <a:cxnLst/>
              <a:rect l="l" t="t" r="r" b="b"/>
              <a:pathLst>
                <a:path w="262181" h="204689"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4688"/>
                  </a:lnTo>
                  <a:cubicBezTo>
                    <a:pt x="1519" y="204384"/>
                    <a:pt x="2978" y="204080"/>
                    <a:pt x="4497" y="203776"/>
                  </a:cubicBezTo>
                  <a:cubicBezTo>
                    <a:pt x="7171" y="203229"/>
                    <a:pt x="9906" y="202622"/>
                    <a:pt x="12580" y="202318"/>
                  </a:cubicBezTo>
                  <a:cubicBezTo>
                    <a:pt x="16255" y="201842"/>
                    <a:pt x="19960" y="201736"/>
                    <a:pt x="23674" y="201736"/>
                  </a:cubicBezTo>
                  <a:cubicBezTo>
                    <a:pt x="25182" y="201736"/>
                    <a:pt x="26690" y="201753"/>
                    <a:pt x="28199" y="201771"/>
                  </a:cubicBezTo>
                  <a:cubicBezTo>
                    <a:pt x="28710" y="201782"/>
                    <a:pt x="29225" y="201791"/>
                    <a:pt x="29740" y="201791"/>
                  </a:cubicBezTo>
                  <a:cubicBezTo>
                    <a:pt x="32043" y="201791"/>
                    <a:pt x="34345" y="201610"/>
                    <a:pt x="36282" y="200616"/>
                  </a:cubicBezTo>
                  <a:cubicBezTo>
                    <a:pt x="37559" y="199948"/>
                    <a:pt x="38652" y="198914"/>
                    <a:pt x="40050" y="198428"/>
                  </a:cubicBezTo>
                  <a:cubicBezTo>
                    <a:pt x="40954" y="198070"/>
                    <a:pt x="41888" y="197938"/>
                    <a:pt x="42843" y="197938"/>
                  </a:cubicBezTo>
                  <a:cubicBezTo>
                    <a:pt x="45490" y="197938"/>
                    <a:pt x="48296" y="198949"/>
                    <a:pt x="51059" y="198949"/>
                  </a:cubicBezTo>
                  <a:cubicBezTo>
                    <a:pt x="51523" y="198949"/>
                    <a:pt x="51987" y="198921"/>
                    <a:pt x="52448" y="198854"/>
                  </a:cubicBezTo>
                  <a:cubicBezTo>
                    <a:pt x="53603" y="198671"/>
                    <a:pt x="54758" y="198246"/>
                    <a:pt x="55973" y="198003"/>
                  </a:cubicBezTo>
                  <a:cubicBezTo>
                    <a:pt x="57249" y="197760"/>
                    <a:pt x="58647" y="197699"/>
                    <a:pt x="59923" y="197577"/>
                  </a:cubicBezTo>
                  <a:cubicBezTo>
                    <a:pt x="63266" y="197152"/>
                    <a:pt x="66426" y="195937"/>
                    <a:pt x="69526" y="194660"/>
                  </a:cubicBezTo>
                  <a:lnTo>
                    <a:pt x="72018" y="193688"/>
                  </a:lnTo>
                  <a:cubicBezTo>
                    <a:pt x="75603" y="192229"/>
                    <a:pt x="79250" y="190710"/>
                    <a:pt x="81802" y="188036"/>
                  </a:cubicBezTo>
                  <a:cubicBezTo>
                    <a:pt x="82592" y="187185"/>
                    <a:pt x="83322" y="186152"/>
                    <a:pt x="84537" y="185848"/>
                  </a:cubicBezTo>
                  <a:cubicBezTo>
                    <a:pt x="84785" y="185786"/>
                    <a:pt x="85036" y="185760"/>
                    <a:pt x="85290" y="185760"/>
                  </a:cubicBezTo>
                  <a:cubicBezTo>
                    <a:pt x="86032" y="185760"/>
                    <a:pt x="86790" y="185986"/>
                    <a:pt x="87515" y="186213"/>
                  </a:cubicBezTo>
                  <a:cubicBezTo>
                    <a:pt x="91891" y="187550"/>
                    <a:pt x="96327" y="188704"/>
                    <a:pt x="100825" y="189920"/>
                  </a:cubicBezTo>
                  <a:cubicBezTo>
                    <a:pt x="102830" y="190467"/>
                    <a:pt x="104896" y="191014"/>
                    <a:pt x="106963" y="191500"/>
                  </a:cubicBezTo>
                  <a:cubicBezTo>
                    <a:pt x="108287" y="191853"/>
                    <a:pt x="109669" y="192078"/>
                    <a:pt x="111135" y="192078"/>
                  </a:cubicBezTo>
                  <a:cubicBezTo>
                    <a:pt x="112696" y="192078"/>
                    <a:pt x="114353" y="191823"/>
                    <a:pt x="116140" y="191196"/>
                  </a:cubicBezTo>
                  <a:cubicBezTo>
                    <a:pt x="117555" y="190682"/>
                    <a:pt x="119123" y="190388"/>
                    <a:pt x="120674" y="190388"/>
                  </a:cubicBezTo>
                  <a:cubicBezTo>
                    <a:pt x="122053" y="190388"/>
                    <a:pt x="123418" y="190620"/>
                    <a:pt x="124648" y="191135"/>
                  </a:cubicBezTo>
                  <a:cubicBezTo>
                    <a:pt x="126228" y="191804"/>
                    <a:pt x="127626" y="193080"/>
                    <a:pt x="129388" y="193323"/>
                  </a:cubicBezTo>
                  <a:cubicBezTo>
                    <a:pt x="129567" y="193342"/>
                    <a:pt x="129749" y="193349"/>
                    <a:pt x="129933" y="193349"/>
                  </a:cubicBezTo>
                  <a:cubicBezTo>
                    <a:pt x="130514" y="193349"/>
                    <a:pt x="131112" y="193278"/>
                    <a:pt x="131693" y="193278"/>
                  </a:cubicBezTo>
                  <a:cubicBezTo>
                    <a:pt x="132114" y="193278"/>
                    <a:pt x="132525" y="193315"/>
                    <a:pt x="132913" y="193445"/>
                  </a:cubicBezTo>
                  <a:cubicBezTo>
                    <a:pt x="133521" y="193688"/>
                    <a:pt x="134007" y="194053"/>
                    <a:pt x="134493" y="194356"/>
                  </a:cubicBezTo>
                  <a:cubicBezTo>
                    <a:pt x="135375" y="194839"/>
                    <a:pt x="136343" y="195039"/>
                    <a:pt x="137339" y="195039"/>
                  </a:cubicBezTo>
                  <a:cubicBezTo>
                    <a:pt x="139226" y="195039"/>
                    <a:pt x="141209" y="194320"/>
                    <a:pt x="142880" y="193445"/>
                  </a:cubicBezTo>
                  <a:cubicBezTo>
                    <a:pt x="145433" y="192108"/>
                    <a:pt x="147925" y="190406"/>
                    <a:pt x="150903" y="190345"/>
                  </a:cubicBezTo>
                  <a:cubicBezTo>
                    <a:pt x="150944" y="190345"/>
                    <a:pt x="150986" y="190344"/>
                    <a:pt x="151027" y="190344"/>
                  </a:cubicBezTo>
                  <a:cubicBezTo>
                    <a:pt x="154923" y="190344"/>
                    <a:pt x="158237" y="193143"/>
                    <a:pt x="162146" y="193323"/>
                  </a:cubicBezTo>
                  <a:cubicBezTo>
                    <a:pt x="162331" y="193335"/>
                    <a:pt x="162516" y="193341"/>
                    <a:pt x="162700" y="193341"/>
                  </a:cubicBezTo>
                  <a:cubicBezTo>
                    <a:pt x="164389" y="193341"/>
                    <a:pt x="166038" y="192880"/>
                    <a:pt x="167737" y="192716"/>
                  </a:cubicBezTo>
                  <a:cubicBezTo>
                    <a:pt x="168080" y="192694"/>
                    <a:pt x="168424" y="192685"/>
                    <a:pt x="168770" y="192685"/>
                  </a:cubicBezTo>
                  <a:cubicBezTo>
                    <a:pt x="170401" y="192685"/>
                    <a:pt x="172058" y="192882"/>
                    <a:pt x="173690" y="192882"/>
                  </a:cubicBezTo>
                  <a:cubicBezTo>
                    <a:pt x="174656" y="192882"/>
                    <a:pt x="175612" y="192813"/>
                    <a:pt x="176549" y="192594"/>
                  </a:cubicBezTo>
                  <a:cubicBezTo>
                    <a:pt x="179770" y="191865"/>
                    <a:pt x="182141" y="189494"/>
                    <a:pt x="185179" y="188218"/>
                  </a:cubicBezTo>
                  <a:cubicBezTo>
                    <a:pt x="186516" y="187671"/>
                    <a:pt x="188339" y="188401"/>
                    <a:pt x="190406" y="187307"/>
                  </a:cubicBezTo>
                  <a:cubicBezTo>
                    <a:pt x="191052" y="187005"/>
                    <a:pt x="191668" y="186887"/>
                    <a:pt x="192318" y="186887"/>
                  </a:cubicBezTo>
                  <a:cubicBezTo>
                    <a:pt x="192585" y="186887"/>
                    <a:pt x="192858" y="186907"/>
                    <a:pt x="193141" y="186942"/>
                  </a:cubicBezTo>
                  <a:cubicBezTo>
                    <a:pt x="193556" y="186997"/>
                    <a:pt x="193971" y="187021"/>
                    <a:pt x="194384" y="187021"/>
                  </a:cubicBezTo>
                  <a:cubicBezTo>
                    <a:pt x="196466" y="187021"/>
                    <a:pt x="198524" y="186434"/>
                    <a:pt x="200611" y="186434"/>
                  </a:cubicBezTo>
                  <a:cubicBezTo>
                    <a:pt x="200835" y="186434"/>
                    <a:pt x="201059" y="186441"/>
                    <a:pt x="201284" y="186456"/>
                  </a:cubicBezTo>
                  <a:cubicBezTo>
                    <a:pt x="204106" y="186686"/>
                    <a:pt x="206710" y="188172"/>
                    <a:pt x="209509" y="188172"/>
                  </a:cubicBezTo>
                  <a:cubicBezTo>
                    <a:pt x="209664" y="188172"/>
                    <a:pt x="209819" y="188167"/>
                    <a:pt x="209975" y="188157"/>
                  </a:cubicBezTo>
                  <a:cubicBezTo>
                    <a:pt x="212588" y="188036"/>
                    <a:pt x="214837" y="186456"/>
                    <a:pt x="217450" y="186091"/>
                  </a:cubicBezTo>
                  <a:cubicBezTo>
                    <a:pt x="218034" y="185982"/>
                    <a:pt x="218639" y="185960"/>
                    <a:pt x="219253" y="185960"/>
                  </a:cubicBezTo>
                  <a:cubicBezTo>
                    <a:pt x="219663" y="185960"/>
                    <a:pt x="220076" y="185970"/>
                    <a:pt x="220489" y="185970"/>
                  </a:cubicBezTo>
                  <a:cubicBezTo>
                    <a:pt x="222373" y="186030"/>
                    <a:pt x="224318" y="186091"/>
                    <a:pt x="226202" y="186395"/>
                  </a:cubicBezTo>
                  <a:cubicBezTo>
                    <a:pt x="227342" y="186558"/>
                    <a:pt x="228530" y="186769"/>
                    <a:pt x="229680" y="186769"/>
                  </a:cubicBezTo>
                  <a:cubicBezTo>
                    <a:pt x="229818" y="186769"/>
                    <a:pt x="229955" y="186766"/>
                    <a:pt x="230091" y="186760"/>
                  </a:cubicBezTo>
                  <a:cubicBezTo>
                    <a:pt x="231975" y="186638"/>
                    <a:pt x="233677" y="185848"/>
                    <a:pt x="235561" y="185666"/>
                  </a:cubicBezTo>
                  <a:cubicBezTo>
                    <a:pt x="235925" y="185626"/>
                    <a:pt x="236291" y="185609"/>
                    <a:pt x="236659" y="185609"/>
                  </a:cubicBezTo>
                  <a:cubicBezTo>
                    <a:pt x="238556" y="185609"/>
                    <a:pt x="240505" y="186053"/>
                    <a:pt x="242570" y="186053"/>
                  </a:cubicBezTo>
                  <a:cubicBezTo>
                    <a:pt x="243775" y="186053"/>
                    <a:pt x="245021" y="185902"/>
                    <a:pt x="246318" y="185423"/>
                  </a:cubicBezTo>
                  <a:cubicBezTo>
                    <a:pt x="245710" y="177400"/>
                    <a:pt x="247047" y="169257"/>
                    <a:pt x="250147" y="161721"/>
                  </a:cubicBezTo>
                  <a:cubicBezTo>
                    <a:pt x="251180" y="159229"/>
                    <a:pt x="252396" y="156737"/>
                    <a:pt x="253003" y="154124"/>
                  </a:cubicBezTo>
                  <a:cubicBezTo>
                    <a:pt x="253429" y="152240"/>
                    <a:pt x="253490" y="150295"/>
                    <a:pt x="253550" y="148289"/>
                  </a:cubicBezTo>
                  <a:cubicBezTo>
                    <a:pt x="253672" y="145980"/>
                    <a:pt x="253733" y="143610"/>
                    <a:pt x="253854" y="141240"/>
                  </a:cubicBezTo>
                  <a:cubicBezTo>
                    <a:pt x="253915" y="139173"/>
                    <a:pt x="253976" y="137107"/>
                    <a:pt x="253490" y="135101"/>
                  </a:cubicBezTo>
                  <a:cubicBezTo>
                    <a:pt x="253125" y="133521"/>
                    <a:pt x="252456" y="132063"/>
                    <a:pt x="252213" y="130483"/>
                  </a:cubicBezTo>
                  <a:cubicBezTo>
                    <a:pt x="251970" y="129206"/>
                    <a:pt x="252092" y="127869"/>
                    <a:pt x="251849" y="126593"/>
                  </a:cubicBezTo>
                  <a:cubicBezTo>
                    <a:pt x="251423" y="124101"/>
                    <a:pt x="249843" y="121853"/>
                    <a:pt x="250025" y="119422"/>
                  </a:cubicBezTo>
                  <a:cubicBezTo>
                    <a:pt x="250025" y="118388"/>
                    <a:pt x="250390" y="117416"/>
                    <a:pt x="250633" y="116444"/>
                  </a:cubicBezTo>
                  <a:cubicBezTo>
                    <a:pt x="250937" y="115167"/>
                    <a:pt x="251059" y="113891"/>
                    <a:pt x="251180" y="112554"/>
                  </a:cubicBezTo>
                  <a:cubicBezTo>
                    <a:pt x="251423" y="110123"/>
                    <a:pt x="252396" y="107753"/>
                    <a:pt x="252274" y="105383"/>
                  </a:cubicBezTo>
                  <a:cubicBezTo>
                    <a:pt x="252152" y="103377"/>
                    <a:pt x="252213" y="101432"/>
                    <a:pt x="253186" y="99609"/>
                  </a:cubicBezTo>
                  <a:cubicBezTo>
                    <a:pt x="254097" y="97786"/>
                    <a:pt x="255252" y="96023"/>
                    <a:pt x="255677" y="94079"/>
                  </a:cubicBezTo>
                  <a:cubicBezTo>
                    <a:pt x="255920" y="92924"/>
                    <a:pt x="255860" y="91648"/>
                    <a:pt x="256467" y="90615"/>
                  </a:cubicBezTo>
                  <a:cubicBezTo>
                    <a:pt x="256832" y="90068"/>
                    <a:pt x="257318" y="89581"/>
                    <a:pt x="257561" y="89034"/>
                  </a:cubicBezTo>
                  <a:cubicBezTo>
                    <a:pt x="258108" y="87515"/>
                    <a:pt x="256711" y="85874"/>
                    <a:pt x="256954" y="84294"/>
                  </a:cubicBezTo>
                  <a:cubicBezTo>
                    <a:pt x="257075" y="83808"/>
                    <a:pt x="257318" y="83261"/>
                    <a:pt x="257561" y="82835"/>
                  </a:cubicBezTo>
                  <a:cubicBezTo>
                    <a:pt x="258838" y="80283"/>
                    <a:pt x="260235" y="77730"/>
                    <a:pt x="262180" y="75603"/>
                  </a:cubicBezTo>
                  <a:lnTo>
                    <a:pt x="262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3" name="Google Shape;3733;p29"/>
            <p:cNvGrpSpPr/>
            <p:nvPr/>
          </p:nvGrpSpPr>
          <p:grpSpPr>
            <a:xfrm>
              <a:off x="916658" y="5583606"/>
              <a:ext cx="3759676" cy="2915193"/>
              <a:chOff x="916658" y="5583606"/>
              <a:chExt cx="3759676" cy="2915193"/>
            </a:xfrm>
          </p:grpSpPr>
          <p:sp>
            <p:nvSpPr>
              <p:cNvPr id="3734" name="Google Shape;3734;p29"/>
              <p:cNvSpPr/>
              <p:nvPr/>
            </p:nvSpPr>
            <p:spPr>
              <a:xfrm>
                <a:off x="1018616"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9"/>
              <p:cNvSpPr/>
              <p:nvPr/>
            </p:nvSpPr>
            <p:spPr>
              <a:xfrm>
                <a:off x="1018616" y="8173711"/>
                <a:ext cx="4374" cy="45329"/>
              </a:xfrm>
              <a:custGeom>
                <a:avLst/>
                <a:gdLst/>
                <a:ahLst/>
                <a:cxnLst/>
                <a:rect l="l" t="t" r="r" b="b"/>
                <a:pathLst>
                  <a:path w="305" h="3161" extrusionOk="0">
                    <a:moveTo>
                      <a:pt x="1" y="0"/>
                    </a:moveTo>
                    <a:lnTo>
                      <a:pt x="1" y="3161"/>
                    </a:lnTo>
                    <a:lnTo>
                      <a:pt x="304" y="316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9"/>
              <p:cNvSpPr/>
              <p:nvPr/>
            </p:nvSpPr>
            <p:spPr>
              <a:xfrm>
                <a:off x="1018616" y="6575374"/>
                <a:ext cx="4374" cy="54047"/>
              </a:xfrm>
              <a:custGeom>
                <a:avLst/>
                <a:gdLst/>
                <a:ahLst/>
                <a:cxnLst/>
                <a:rect l="l" t="t" r="r" b="b"/>
                <a:pathLst>
                  <a:path w="305" h="3769" extrusionOk="0">
                    <a:moveTo>
                      <a:pt x="1" y="0"/>
                    </a:moveTo>
                    <a:lnTo>
                      <a:pt x="1" y="3768"/>
                    </a:lnTo>
                    <a:lnTo>
                      <a:pt x="304" y="376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9"/>
              <p:cNvSpPr/>
              <p:nvPr/>
            </p:nvSpPr>
            <p:spPr>
              <a:xfrm>
                <a:off x="1018616"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9"/>
              <p:cNvSpPr/>
              <p:nvPr/>
            </p:nvSpPr>
            <p:spPr>
              <a:xfrm>
                <a:off x="1018616"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9"/>
              <p:cNvSpPr/>
              <p:nvPr/>
            </p:nvSpPr>
            <p:spPr>
              <a:xfrm>
                <a:off x="1018616" y="6143970"/>
                <a:ext cx="4374" cy="23546"/>
              </a:xfrm>
              <a:custGeom>
                <a:avLst/>
                <a:gdLst/>
                <a:ahLst/>
                <a:cxnLst/>
                <a:rect l="l" t="t" r="r" b="b"/>
                <a:pathLst>
                  <a:path w="305" h="1642" extrusionOk="0">
                    <a:moveTo>
                      <a:pt x="1" y="1"/>
                    </a:moveTo>
                    <a:lnTo>
                      <a:pt x="1" y="1642"/>
                    </a:lnTo>
                    <a:lnTo>
                      <a:pt x="304" y="1642"/>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9"/>
              <p:cNvSpPr/>
              <p:nvPr/>
            </p:nvSpPr>
            <p:spPr>
              <a:xfrm>
                <a:off x="1018616" y="8299200"/>
                <a:ext cx="4374" cy="25296"/>
              </a:xfrm>
              <a:custGeom>
                <a:avLst/>
                <a:gdLst/>
                <a:ahLst/>
                <a:cxnLst/>
                <a:rect l="l" t="t" r="r" b="b"/>
                <a:pathLst>
                  <a:path w="305" h="1764" extrusionOk="0">
                    <a:moveTo>
                      <a:pt x="1" y="1"/>
                    </a:moveTo>
                    <a:lnTo>
                      <a:pt x="1" y="1763"/>
                    </a:lnTo>
                    <a:lnTo>
                      <a:pt x="304" y="176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9"/>
              <p:cNvSpPr/>
              <p:nvPr/>
            </p:nvSpPr>
            <p:spPr>
              <a:xfrm>
                <a:off x="1018616" y="8482222"/>
                <a:ext cx="4374" cy="16577"/>
              </a:xfrm>
              <a:custGeom>
                <a:avLst/>
                <a:gdLst/>
                <a:ahLst/>
                <a:cxnLst/>
                <a:rect l="l" t="t" r="r" b="b"/>
                <a:pathLst>
                  <a:path w="305" h="1156" extrusionOk="0">
                    <a:moveTo>
                      <a:pt x="1" y="1"/>
                    </a:moveTo>
                    <a:lnTo>
                      <a:pt x="1" y="1155"/>
                    </a:lnTo>
                    <a:cubicBezTo>
                      <a:pt x="122" y="1094"/>
                      <a:pt x="183" y="1094"/>
                      <a:pt x="304" y="1094"/>
                    </a:cubicBez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9"/>
              <p:cNvSpPr/>
              <p:nvPr/>
            </p:nvSpPr>
            <p:spPr>
              <a:xfrm>
                <a:off x="1018616"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9"/>
              <p:cNvSpPr/>
              <p:nvPr/>
            </p:nvSpPr>
            <p:spPr>
              <a:xfrm>
                <a:off x="1018616" y="8327966"/>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9"/>
              <p:cNvSpPr/>
              <p:nvPr/>
            </p:nvSpPr>
            <p:spPr>
              <a:xfrm>
                <a:off x="1018616" y="7437294"/>
                <a:ext cx="4374" cy="116785"/>
              </a:xfrm>
              <a:custGeom>
                <a:avLst/>
                <a:gdLst/>
                <a:ahLst/>
                <a:cxnLst/>
                <a:rect l="l" t="t" r="r" b="b"/>
                <a:pathLst>
                  <a:path w="305" h="8144" extrusionOk="0">
                    <a:moveTo>
                      <a:pt x="1" y="0"/>
                    </a:moveTo>
                    <a:lnTo>
                      <a:pt x="1" y="8144"/>
                    </a:lnTo>
                    <a:lnTo>
                      <a:pt x="304" y="814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9"/>
              <p:cNvSpPr/>
              <p:nvPr/>
            </p:nvSpPr>
            <p:spPr>
              <a:xfrm>
                <a:off x="1018616"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9"/>
              <p:cNvSpPr/>
              <p:nvPr/>
            </p:nvSpPr>
            <p:spPr>
              <a:xfrm>
                <a:off x="1018616" y="6787147"/>
                <a:ext cx="4374" cy="138582"/>
              </a:xfrm>
              <a:custGeom>
                <a:avLst/>
                <a:gdLst/>
                <a:ahLst/>
                <a:cxnLst/>
                <a:rect l="l" t="t" r="r" b="b"/>
                <a:pathLst>
                  <a:path w="305" h="9664" extrusionOk="0">
                    <a:moveTo>
                      <a:pt x="1" y="0"/>
                    </a:moveTo>
                    <a:lnTo>
                      <a:pt x="1" y="9664"/>
                    </a:lnTo>
                    <a:lnTo>
                      <a:pt x="304" y="966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9"/>
              <p:cNvSpPr/>
              <p:nvPr/>
            </p:nvSpPr>
            <p:spPr>
              <a:xfrm>
                <a:off x="1018616" y="7006765"/>
                <a:ext cx="4374" cy="84549"/>
              </a:xfrm>
              <a:custGeom>
                <a:avLst/>
                <a:gdLst/>
                <a:ahLst/>
                <a:cxnLst/>
                <a:rect l="l" t="t" r="r" b="b"/>
                <a:pathLst>
                  <a:path w="305" h="5896" extrusionOk="0">
                    <a:moveTo>
                      <a:pt x="1" y="1"/>
                    </a:moveTo>
                    <a:lnTo>
                      <a:pt x="1" y="5896"/>
                    </a:lnTo>
                    <a:lnTo>
                      <a:pt x="304" y="589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9"/>
              <p:cNvSpPr/>
              <p:nvPr/>
            </p:nvSpPr>
            <p:spPr>
              <a:xfrm>
                <a:off x="1018616" y="7868685"/>
                <a:ext cx="4374" cy="147300"/>
              </a:xfrm>
              <a:custGeom>
                <a:avLst/>
                <a:gdLst/>
                <a:ahLst/>
                <a:cxnLst/>
                <a:rect l="l" t="t" r="r" b="b"/>
                <a:pathLst>
                  <a:path w="305" h="10272" extrusionOk="0">
                    <a:moveTo>
                      <a:pt x="1" y="0"/>
                    </a:moveTo>
                    <a:lnTo>
                      <a:pt x="1" y="10271"/>
                    </a:lnTo>
                    <a:lnTo>
                      <a:pt x="304" y="1027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9"/>
              <p:cNvSpPr/>
              <p:nvPr/>
            </p:nvSpPr>
            <p:spPr>
              <a:xfrm>
                <a:off x="1018616" y="7249039"/>
                <a:ext cx="4374" cy="107220"/>
              </a:xfrm>
              <a:custGeom>
                <a:avLst/>
                <a:gdLst/>
                <a:ahLst/>
                <a:cxnLst/>
                <a:rect l="l" t="t" r="r" b="b"/>
                <a:pathLst>
                  <a:path w="305" h="7477" extrusionOk="0">
                    <a:moveTo>
                      <a:pt x="1" y="1"/>
                    </a:moveTo>
                    <a:lnTo>
                      <a:pt x="1" y="7476"/>
                    </a:lnTo>
                    <a:lnTo>
                      <a:pt x="304" y="747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9"/>
              <p:cNvSpPr/>
              <p:nvPr/>
            </p:nvSpPr>
            <p:spPr>
              <a:xfrm>
                <a:off x="1018616"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9"/>
              <p:cNvSpPr/>
              <p:nvPr/>
            </p:nvSpPr>
            <p:spPr>
              <a:xfrm>
                <a:off x="1018616"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9"/>
              <p:cNvSpPr/>
              <p:nvPr/>
            </p:nvSpPr>
            <p:spPr>
              <a:xfrm>
                <a:off x="1018616" y="6016731"/>
                <a:ext cx="4374" cy="47078"/>
              </a:xfrm>
              <a:custGeom>
                <a:avLst/>
                <a:gdLst/>
                <a:ahLst/>
                <a:cxnLst/>
                <a:rect l="l" t="t" r="r" b="b"/>
                <a:pathLst>
                  <a:path w="305" h="3283" extrusionOk="0">
                    <a:moveTo>
                      <a:pt x="1" y="1"/>
                    </a:moveTo>
                    <a:lnTo>
                      <a:pt x="1" y="3283"/>
                    </a:lnTo>
                    <a:lnTo>
                      <a:pt x="304" y="328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9"/>
              <p:cNvSpPr/>
              <p:nvPr/>
            </p:nvSpPr>
            <p:spPr>
              <a:xfrm>
                <a:off x="1018616" y="7711805"/>
                <a:ext cx="4374" cy="75844"/>
              </a:xfrm>
              <a:custGeom>
                <a:avLst/>
                <a:gdLst/>
                <a:ahLst/>
                <a:cxnLst/>
                <a:rect l="l" t="t" r="r" b="b"/>
                <a:pathLst>
                  <a:path w="305" h="5289" extrusionOk="0">
                    <a:moveTo>
                      <a:pt x="1" y="1"/>
                    </a:moveTo>
                    <a:lnTo>
                      <a:pt x="1" y="5288"/>
                    </a:lnTo>
                    <a:lnTo>
                      <a:pt x="304" y="5288"/>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9"/>
              <p:cNvSpPr/>
              <p:nvPr/>
            </p:nvSpPr>
            <p:spPr>
              <a:xfrm>
                <a:off x="1018616"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9"/>
              <p:cNvSpPr/>
              <p:nvPr/>
            </p:nvSpPr>
            <p:spPr>
              <a:xfrm>
                <a:off x="1018616" y="6478637"/>
                <a:ext cx="4374" cy="15702"/>
              </a:xfrm>
              <a:custGeom>
                <a:avLst/>
                <a:gdLst/>
                <a:ahLst/>
                <a:cxnLst/>
                <a:rect l="l" t="t" r="r" b="b"/>
                <a:pathLst>
                  <a:path w="305" h="1095" extrusionOk="0">
                    <a:moveTo>
                      <a:pt x="1" y="0"/>
                    </a:moveTo>
                    <a:lnTo>
                      <a:pt x="1" y="1094"/>
                    </a:lnTo>
                    <a:lnTo>
                      <a:pt x="304" y="109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9"/>
              <p:cNvSpPr/>
              <p:nvPr/>
            </p:nvSpPr>
            <p:spPr>
              <a:xfrm>
                <a:off x="1018616"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9"/>
              <p:cNvSpPr/>
              <p:nvPr/>
            </p:nvSpPr>
            <p:spPr>
              <a:xfrm>
                <a:off x="1172871" y="7249039"/>
                <a:ext cx="4374" cy="68861"/>
              </a:xfrm>
              <a:custGeom>
                <a:avLst/>
                <a:gdLst/>
                <a:ahLst/>
                <a:cxnLst/>
                <a:rect l="l" t="t" r="r" b="b"/>
                <a:pathLst>
                  <a:path w="305" h="4802" extrusionOk="0">
                    <a:moveTo>
                      <a:pt x="1" y="1"/>
                    </a:moveTo>
                    <a:lnTo>
                      <a:pt x="1" y="4741"/>
                    </a:lnTo>
                    <a:cubicBezTo>
                      <a:pt x="122" y="4741"/>
                      <a:pt x="183" y="4802"/>
                      <a:pt x="305" y="4802"/>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9"/>
              <p:cNvSpPr/>
              <p:nvPr/>
            </p:nvSpPr>
            <p:spPr>
              <a:xfrm>
                <a:off x="1172871" y="8173711"/>
                <a:ext cx="4374" cy="6109"/>
              </a:xfrm>
              <a:custGeom>
                <a:avLst/>
                <a:gdLst/>
                <a:ahLst/>
                <a:cxnLst/>
                <a:rect l="l" t="t" r="r" b="b"/>
                <a:pathLst>
                  <a:path w="305" h="426" extrusionOk="0">
                    <a:moveTo>
                      <a:pt x="1" y="0"/>
                    </a:moveTo>
                    <a:lnTo>
                      <a:pt x="1" y="426"/>
                    </a:lnTo>
                    <a:lnTo>
                      <a:pt x="305" y="426"/>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9"/>
              <p:cNvSpPr/>
              <p:nvPr/>
            </p:nvSpPr>
            <p:spPr>
              <a:xfrm>
                <a:off x="1172871" y="6613720"/>
                <a:ext cx="4374" cy="15702"/>
              </a:xfrm>
              <a:custGeom>
                <a:avLst/>
                <a:gdLst/>
                <a:ahLst/>
                <a:cxnLst/>
                <a:rect l="l" t="t" r="r" b="b"/>
                <a:pathLst>
                  <a:path w="305" h="1095" extrusionOk="0">
                    <a:moveTo>
                      <a:pt x="305" y="0"/>
                    </a:moveTo>
                    <a:cubicBezTo>
                      <a:pt x="183" y="61"/>
                      <a:pt x="122" y="61"/>
                      <a:pt x="1" y="61"/>
                    </a:cubicBezTo>
                    <a:lnTo>
                      <a:pt x="1" y="1094"/>
                    </a:lnTo>
                    <a:lnTo>
                      <a:pt x="305" y="109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9"/>
              <p:cNvSpPr/>
              <p:nvPr/>
            </p:nvSpPr>
            <p:spPr>
              <a:xfrm>
                <a:off x="1172871" y="7907030"/>
                <a:ext cx="4374" cy="108955"/>
              </a:xfrm>
              <a:custGeom>
                <a:avLst/>
                <a:gdLst/>
                <a:ahLst/>
                <a:cxnLst/>
                <a:rect l="l" t="t" r="r" b="b"/>
                <a:pathLst>
                  <a:path w="305" h="7598" extrusionOk="0">
                    <a:moveTo>
                      <a:pt x="305" y="0"/>
                    </a:moveTo>
                    <a:cubicBezTo>
                      <a:pt x="183" y="61"/>
                      <a:pt x="122" y="61"/>
                      <a:pt x="1" y="61"/>
                    </a:cubicBezTo>
                    <a:lnTo>
                      <a:pt x="1" y="7597"/>
                    </a:lnTo>
                    <a:lnTo>
                      <a:pt x="305" y="7597"/>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9"/>
              <p:cNvSpPr/>
              <p:nvPr/>
            </p:nvSpPr>
            <p:spPr>
              <a:xfrm>
                <a:off x="117287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9"/>
              <p:cNvSpPr/>
              <p:nvPr/>
            </p:nvSpPr>
            <p:spPr>
              <a:xfrm>
                <a:off x="1172871" y="6787147"/>
                <a:ext cx="4374" cy="99362"/>
              </a:xfrm>
              <a:custGeom>
                <a:avLst/>
                <a:gdLst/>
                <a:ahLst/>
                <a:cxnLst/>
                <a:rect l="l" t="t" r="r" b="b"/>
                <a:pathLst>
                  <a:path w="305" h="6929" extrusionOk="0">
                    <a:moveTo>
                      <a:pt x="1" y="0"/>
                    </a:moveTo>
                    <a:lnTo>
                      <a:pt x="1" y="6929"/>
                    </a:lnTo>
                    <a:lnTo>
                      <a:pt x="305" y="6929"/>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9"/>
              <p:cNvSpPr/>
              <p:nvPr/>
            </p:nvSpPr>
            <p:spPr>
              <a:xfrm>
                <a:off x="117287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9"/>
              <p:cNvSpPr/>
              <p:nvPr/>
            </p:nvSpPr>
            <p:spPr>
              <a:xfrm>
                <a:off x="117287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9"/>
              <p:cNvSpPr/>
              <p:nvPr/>
            </p:nvSpPr>
            <p:spPr>
              <a:xfrm>
                <a:off x="1172871" y="6325242"/>
                <a:ext cx="4374" cy="130752"/>
              </a:xfrm>
              <a:custGeom>
                <a:avLst/>
                <a:gdLst/>
                <a:ahLst/>
                <a:cxnLst/>
                <a:rect l="l" t="t" r="r" b="b"/>
                <a:pathLst>
                  <a:path w="305" h="9118" extrusionOk="0">
                    <a:moveTo>
                      <a:pt x="1" y="1"/>
                    </a:moveTo>
                    <a:lnTo>
                      <a:pt x="1" y="9056"/>
                    </a:lnTo>
                    <a:cubicBezTo>
                      <a:pt x="122" y="9056"/>
                      <a:pt x="183" y="9117"/>
                      <a:pt x="305" y="9117"/>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9"/>
              <p:cNvSpPr/>
              <p:nvPr/>
            </p:nvSpPr>
            <p:spPr>
              <a:xfrm>
                <a:off x="117287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9"/>
              <p:cNvSpPr/>
              <p:nvPr/>
            </p:nvSpPr>
            <p:spPr>
              <a:xfrm>
                <a:off x="1172871" y="7711805"/>
                <a:ext cx="4374" cy="37499"/>
              </a:xfrm>
              <a:custGeom>
                <a:avLst/>
                <a:gdLst/>
                <a:ahLst/>
                <a:cxnLst/>
                <a:rect l="l" t="t" r="r" b="b"/>
                <a:pathLst>
                  <a:path w="305" h="2615" extrusionOk="0">
                    <a:moveTo>
                      <a:pt x="1" y="1"/>
                    </a:moveTo>
                    <a:lnTo>
                      <a:pt x="1" y="2554"/>
                    </a:lnTo>
                    <a:cubicBezTo>
                      <a:pt x="122" y="2554"/>
                      <a:pt x="183" y="2554"/>
                      <a:pt x="305" y="2614"/>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9"/>
              <p:cNvSpPr/>
              <p:nvPr/>
            </p:nvSpPr>
            <p:spPr>
              <a:xfrm>
                <a:off x="1172871" y="6016731"/>
                <a:ext cx="4374" cy="7858"/>
              </a:xfrm>
              <a:custGeom>
                <a:avLst/>
                <a:gdLst/>
                <a:ahLst/>
                <a:cxnLst/>
                <a:rect l="l" t="t" r="r" b="b"/>
                <a:pathLst>
                  <a:path w="305" h="548" extrusionOk="0">
                    <a:moveTo>
                      <a:pt x="1" y="1"/>
                    </a:moveTo>
                    <a:lnTo>
                      <a:pt x="1" y="548"/>
                    </a:lnTo>
                    <a:lnTo>
                      <a:pt x="305" y="548"/>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9"/>
              <p:cNvSpPr/>
              <p:nvPr/>
            </p:nvSpPr>
            <p:spPr>
              <a:xfrm>
                <a:off x="1172871" y="6183190"/>
                <a:ext cx="4374" cy="137721"/>
              </a:xfrm>
              <a:custGeom>
                <a:avLst/>
                <a:gdLst/>
                <a:ahLst/>
                <a:cxnLst/>
                <a:rect l="l" t="t" r="r" b="b"/>
                <a:pathLst>
                  <a:path w="305" h="9604" extrusionOk="0">
                    <a:moveTo>
                      <a:pt x="1" y="1"/>
                    </a:moveTo>
                    <a:lnTo>
                      <a:pt x="1" y="9603"/>
                    </a:lnTo>
                    <a:lnTo>
                      <a:pt x="305" y="9603"/>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9"/>
              <p:cNvSpPr/>
              <p:nvPr/>
            </p:nvSpPr>
            <p:spPr>
              <a:xfrm>
                <a:off x="117287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9"/>
              <p:cNvSpPr/>
              <p:nvPr/>
            </p:nvSpPr>
            <p:spPr>
              <a:xfrm>
                <a:off x="1172871" y="8338420"/>
                <a:ext cx="4374" cy="139457"/>
              </a:xfrm>
              <a:custGeom>
                <a:avLst/>
                <a:gdLst/>
                <a:ahLst/>
                <a:cxnLst/>
                <a:rect l="l" t="t" r="r" b="b"/>
                <a:pathLst>
                  <a:path w="305" h="9725" extrusionOk="0">
                    <a:moveTo>
                      <a:pt x="1" y="1"/>
                    </a:moveTo>
                    <a:lnTo>
                      <a:pt x="1" y="9725"/>
                    </a:lnTo>
                    <a:lnTo>
                      <a:pt x="305" y="972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9"/>
              <p:cNvSpPr/>
              <p:nvPr/>
            </p:nvSpPr>
            <p:spPr>
              <a:xfrm>
                <a:off x="117287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9"/>
              <p:cNvSpPr/>
              <p:nvPr/>
            </p:nvSpPr>
            <p:spPr>
              <a:xfrm>
                <a:off x="1172871" y="7045110"/>
                <a:ext cx="4374" cy="46203"/>
              </a:xfrm>
              <a:custGeom>
                <a:avLst/>
                <a:gdLst/>
                <a:ahLst/>
                <a:cxnLst/>
                <a:rect l="l" t="t" r="r" b="b"/>
                <a:pathLst>
                  <a:path w="305" h="3222" extrusionOk="0">
                    <a:moveTo>
                      <a:pt x="305" y="1"/>
                    </a:moveTo>
                    <a:cubicBezTo>
                      <a:pt x="183" y="1"/>
                      <a:pt x="122" y="1"/>
                      <a:pt x="1" y="61"/>
                    </a:cubicBezTo>
                    <a:lnTo>
                      <a:pt x="1" y="3222"/>
                    </a:lnTo>
                    <a:lnTo>
                      <a:pt x="305" y="3222"/>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9"/>
              <p:cNvSpPr/>
              <p:nvPr/>
            </p:nvSpPr>
            <p:spPr>
              <a:xfrm>
                <a:off x="1172871" y="7476500"/>
                <a:ext cx="4374" cy="77579"/>
              </a:xfrm>
              <a:custGeom>
                <a:avLst/>
                <a:gdLst/>
                <a:ahLst/>
                <a:cxnLst/>
                <a:rect l="l" t="t" r="r" b="b"/>
                <a:pathLst>
                  <a:path w="305" h="5410" extrusionOk="0">
                    <a:moveTo>
                      <a:pt x="1" y="1"/>
                    </a:moveTo>
                    <a:lnTo>
                      <a:pt x="1" y="5410"/>
                    </a:lnTo>
                    <a:lnTo>
                      <a:pt x="305" y="5410"/>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9"/>
              <p:cNvSpPr/>
              <p:nvPr/>
            </p:nvSpPr>
            <p:spPr>
              <a:xfrm>
                <a:off x="117287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9"/>
              <p:cNvSpPr/>
              <p:nvPr/>
            </p:nvSpPr>
            <p:spPr>
              <a:xfrm>
                <a:off x="1327126"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9"/>
              <p:cNvSpPr/>
              <p:nvPr/>
            </p:nvSpPr>
            <p:spPr>
              <a:xfrm>
                <a:off x="1327126"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9"/>
              <p:cNvSpPr/>
              <p:nvPr/>
            </p:nvSpPr>
            <p:spPr>
              <a:xfrm>
                <a:off x="1327126"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9"/>
              <p:cNvSpPr/>
              <p:nvPr/>
            </p:nvSpPr>
            <p:spPr>
              <a:xfrm>
                <a:off x="1327126"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9"/>
              <p:cNvSpPr/>
              <p:nvPr/>
            </p:nvSpPr>
            <p:spPr>
              <a:xfrm>
                <a:off x="1327126"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9"/>
              <p:cNvSpPr/>
              <p:nvPr/>
            </p:nvSpPr>
            <p:spPr>
              <a:xfrm>
                <a:off x="1327126"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9"/>
              <p:cNvSpPr/>
              <p:nvPr/>
            </p:nvSpPr>
            <p:spPr>
              <a:xfrm>
                <a:off x="1327126"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9"/>
              <p:cNvSpPr/>
              <p:nvPr/>
            </p:nvSpPr>
            <p:spPr>
              <a:xfrm>
                <a:off x="1327126"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9"/>
              <p:cNvSpPr/>
              <p:nvPr/>
            </p:nvSpPr>
            <p:spPr>
              <a:xfrm>
                <a:off x="1327126"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9"/>
              <p:cNvSpPr/>
              <p:nvPr/>
            </p:nvSpPr>
            <p:spPr>
              <a:xfrm>
                <a:off x="1327126"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9"/>
              <p:cNvSpPr/>
              <p:nvPr/>
            </p:nvSpPr>
            <p:spPr>
              <a:xfrm>
                <a:off x="1327126"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9"/>
              <p:cNvSpPr/>
              <p:nvPr/>
            </p:nvSpPr>
            <p:spPr>
              <a:xfrm>
                <a:off x="1327126"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9"/>
              <p:cNvSpPr/>
              <p:nvPr/>
            </p:nvSpPr>
            <p:spPr>
              <a:xfrm>
                <a:off x="1327126" y="8327966"/>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9"/>
              <p:cNvSpPr/>
              <p:nvPr/>
            </p:nvSpPr>
            <p:spPr>
              <a:xfrm>
                <a:off x="1327126"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9"/>
              <p:cNvSpPr/>
              <p:nvPr/>
            </p:nvSpPr>
            <p:spPr>
              <a:xfrm>
                <a:off x="1327126"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9"/>
              <p:cNvSpPr/>
              <p:nvPr/>
            </p:nvSpPr>
            <p:spPr>
              <a:xfrm>
                <a:off x="1327126"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9"/>
              <p:cNvSpPr/>
              <p:nvPr/>
            </p:nvSpPr>
            <p:spPr>
              <a:xfrm>
                <a:off x="1327126"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9"/>
              <p:cNvSpPr/>
              <p:nvPr/>
            </p:nvSpPr>
            <p:spPr>
              <a:xfrm>
                <a:off x="1327126"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9"/>
              <p:cNvSpPr/>
              <p:nvPr/>
            </p:nvSpPr>
            <p:spPr>
              <a:xfrm>
                <a:off x="1327126"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9"/>
              <p:cNvSpPr/>
              <p:nvPr/>
            </p:nvSpPr>
            <p:spPr>
              <a:xfrm>
                <a:off x="1481382"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9"/>
              <p:cNvSpPr/>
              <p:nvPr/>
            </p:nvSpPr>
            <p:spPr>
              <a:xfrm>
                <a:off x="1481382"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9"/>
              <p:cNvSpPr/>
              <p:nvPr/>
            </p:nvSpPr>
            <p:spPr>
              <a:xfrm>
                <a:off x="1481382"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9"/>
              <p:cNvSpPr/>
              <p:nvPr/>
            </p:nvSpPr>
            <p:spPr>
              <a:xfrm>
                <a:off x="1481382"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9"/>
              <p:cNvSpPr/>
              <p:nvPr/>
            </p:nvSpPr>
            <p:spPr>
              <a:xfrm>
                <a:off x="1481382"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9"/>
              <p:cNvSpPr/>
              <p:nvPr/>
            </p:nvSpPr>
            <p:spPr>
              <a:xfrm>
                <a:off x="1481382"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9"/>
              <p:cNvSpPr/>
              <p:nvPr/>
            </p:nvSpPr>
            <p:spPr>
              <a:xfrm>
                <a:off x="1481382"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9"/>
              <p:cNvSpPr/>
              <p:nvPr/>
            </p:nvSpPr>
            <p:spPr>
              <a:xfrm>
                <a:off x="1481382"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9"/>
              <p:cNvSpPr/>
              <p:nvPr/>
            </p:nvSpPr>
            <p:spPr>
              <a:xfrm>
                <a:off x="1481382"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9"/>
              <p:cNvSpPr/>
              <p:nvPr/>
            </p:nvSpPr>
            <p:spPr>
              <a:xfrm>
                <a:off x="1481382" y="8327966"/>
                <a:ext cx="3499" cy="106331"/>
              </a:xfrm>
              <a:custGeom>
                <a:avLst/>
                <a:gdLst/>
                <a:ahLst/>
                <a:cxnLst/>
                <a:rect l="l" t="t" r="r" b="b"/>
                <a:pathLst>
                  <a:path w="244" h="7415" extrusionOk="0">
                    <a:moveTo>
                      <a:pt x="1" y="0"/>
                    </a:moveTo>
                    <a:lnTo>
                      <a:pt x="1" y="7415"/>
                    </a:lnTo>
                    <a:cubicBezTo>
                      <a:pt x="62" y="7354"/>
                      <a:pt x="183" y="7293"/>
                      <a:pt x="244" y="7233"/>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9"/>
              <p:cNvSpPr/>
              <p:nvPr/>
            </p:nvSpPr>
            <p:spPr>
              <a:xfrm>
                <a:off x="1481382"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9"/>
              <p:cNvSpPr/>
              <p:nvPr/>
            </p:nvSpPr>
            <p:spPr>
              <a:xfrm>
                <a:off x="1481382"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9"/>
              <p:cNvSpPr/>
              <p:nvPr/>
            </p:nvSpPr>
            <p:spPr>
              <a:xfrm>
                <a:off x="1481382"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9"/>
              <p:cNvSpPr/>
              <p:nvPr/>
            </p:nvSpPr>
            <p:spPr>
              <a:xfrm>
                <a:off x="1481382"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9"/>
              <p:cNvSpPr/>
              <p:nvPr/>
            </p:nvSpPr>
            <p:spPr>
              <a:xfrm>
                <a:off x="1481382"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9"/>
              <p:cNvSpPr/>
              <p:nvPr/>
            </p:nvSpPr>
            <p:spPr>
              <a:xfrm>
                <a:off x="1481382"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9"/>
              <p:cNvSpPr/>
              <p:nvPr/>
            </p:nvSpPr>
            <p:spPr>
              <a:xfrm>
                <a:off x="1481382"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9"/>
              <p:cNvSpPr/>
              <p:nvPr/>
            </p:nvSpPr>
            <p:spPr>
              <a:xfrm>
                <a:off x="1481382"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9"/>
              <p:cNvSpPr/>
              <p:nvPr/>
            </p:nvSpPr>
            <p:spPr>
              <a:xfrm>
                <a:off x="1481382"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9"/>
              <p:cNvSpPr/>
              <p:nvPr/>
            </p:nvSpPr>
            <p:spPr>
              <a:xfrm>
                <a:off x="1634777"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9"/>
              <p:cNvSpPr/>
              <p:nvPr/>
            </p:nvSpPr>
            <p:spPr>
              <a:xfrm>
                <a:off x="1634777"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9"/>
              <p:cNvSpPr/>
              <p:nvPr/>
            </p:nvSpPr>
            <p:spPr>
              <a:xfrm>
                <a:off x="1634777"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9"/>
              <p:cNvSpPr/>
              <p:nvPr/>
            </p:nvSpPr>
            <p:spPr>
              <a:xfrm>
                <a:off x="1634777"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9"/>
              <p:cNvSpPr/>
              <p:nvPr/>
            </p:nvSpPr>
            <p:spPr>
              <a:xfrm>
                <a:off x="1634777"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9"/>
              <p:cNvSpPr/>
              <p:nvPr/>
            </p:nvSpPr>
            <p:spPr>
              <a:xfrm>
                <a:off x="1634777"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9"/>
              <p:cNvSpPr/>
              <p:nvPr/>
            </p:nvSpPr>
            <p:spPr>
              <a:xfrm>
                <a:off x="1634777"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9"/>
              <p:cNvSpPr/>
              <p:nvPr/>
            </p:nvSpPr>
            <p:spPr>
              <a:xfrm>
                <a:off x="1634777"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9"/>
              <p:cNvSpPr/>
              <p:nvPr/>
            </p:nvSpPr>
            <p:spPr>
              <a:xfrm>
                <a:off x="1634777"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9"/>
              <p:cNvSpPr/>
              <p:nvPr/>
            </p:nvSpPr>
            <p:spPr>
              <a:xfrm>
                <a:off x="1634777"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9"/>
              <p:cNvSpPr/>
              <p:nvPr/>
            </p:nvSpPr>
            <p:spPr>
              <a:xfrm>
                <a:off x="1634777"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9"/>
              <p:cNvSpPr/>
              <p:nvPr/>
            </p:nvSpPr>
            <p:spPr>
              <a:xfrm>
                <a:off x="1634777"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9"/>
              <p:cNvSpPr/>
              <p:nvPr/>
            </p:nvSpPr>
            <p:spPr>
              <a:xfrm>
                <a:off x="1634777"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9"/>
              <p:cNvSpPr/>
              <p:nvPr/>
            </p:nvSpPr>
            <p:spPr>
              <a:xfrm>
                <a:off x="1634777"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9"/>
              <p:cNvSpPr/>
              <p:nvPr/>
            </p:nvSpPr>
            <p:spPr>
              <a:xfrm>
                <a:off x="1634777"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9"/>
              <p:cNvSpPr/>
              <p:nvPr/>
            </p:nvSpPr>
            <p:spPr>
              <a:xfrm>
                <a:off x="1634777"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9"/>
              <p:cNvSpPr/>
              <p:nvPr/>
            </p:nvSpPr>
            <p:spPr>
              <a:xfrm>
                <a:off x="1634777" y="8327966"/>
                <a:ext cx="4359" cy="108955"/>
              </a:xfrm>
              <a:custGeom>
                <a:avLst/>
                <a:gdLst/>
                <a:ahLst/>
                <a:cxnLst/>
                <a:rect l="l" t="t" r="r" b="b"/>
                <a:pathLst>
                  <a:path w="304" h="7598" extrusionOk="0">
                    <a:moveTo>
                      <a:pt x="0" y="0"/>
                    </a:moveTo>
                    <a:lnTo>
                      <a:pt x="0" y="7597"/>
                    </a:lnTo>
                    <a:lnTo>
                      <a:pt x="304" y="7597"/>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9"/>
              <p:cNvSpPr/>
              <p:nvPr/>
            </p:nvSpPr>
            <p:spPr>
              <a:xfrm>
                <a:off x="1634777"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9"/>
              <p:cNvSpPr/>
              <p:nvPr/>
            </p:nvSpPr>
            <p:spPr>
              <a:xfrm>
                <a:off x="1634777"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9"/>
              <p:cNvSpPr/>
              <p:nvPr/>
            </p:nvSpPr>
            <p:spPr>
              <a:xfrm>
                <a:off x="1789032"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9"/>
              <p:cNvSpPr/>
              <p:nvPr/>
            </p:nvSpPr>
            <p:spPr>
              <a:xfrm>
                <a:off x="1789032"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9"/>
              <p:cNvSpPr/>
              <p:nvPr/>
            </p:nvSpPr>
            <p:spPr>
              <a:xfrm>
                <a:off x="1789032"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9"/>
              <p:cNvSpPr/>
              <p:nvPr/>
            </p:nvSpPr>
            <p:spPr>
              <a:xfrm>
                <a:off x="1789032" y="8327966"/>
                <a:ext cx="4359" cy="87159"/>
              </a:xfrm>
              <a:custGeom>
                <a:avLst/>
                <a:gdLst/>
                <a:ahLst/>
                <a:cxnLst/>
                <a:rect l="l" t="t" r="r" b="b"/>
                <a:pathLst>
                  <a:path w="304" h="6078" extrusionOk="0">
                    <a:moveTo>
                      <a:pt x="0" y="0"/>
                    </a:moveTo>
                    <a:lnTo>
                      <a:pt x="0" y="6078"/>
                    </a:lnTo>
                    <a:lnTo>
                      <a:pt x="304" y="607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9"/>
              <p:cNvSpPr/>
              <p:nvPr/>
            </p:nvSpPr>
            <p:spPr>
              <a:xfrm>
                <a:off x="1789032"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9"/>
              <p:cNvSpPr/>
              <p:nvPr/>
            </p:nvSpPr>
            <p:spPr>
              <a:xfrm>
                <a:off x="1789032"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9"/>
              <p:cNvSpPr/>
              <p:nvPr/>
            </p:nvSpPr>
            <p:spPr>
              <a:xfrm>
                <a:off x="1789032"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9"/>
              <p:cNvSpPr/>
              <p:nvPr/>
            </p:nvSpPr>
            <p:spPr>
              <a:xfrm>
                <a:off x="1789032"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9"/>
              <p:cNvSpPr/>
              <p:nvPr/>
            </p:nvSpPr>
            <p:spPr>
              <a:xfrm>
                <a:off x="1789032"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9"/>
              <p:cNvSpPr/>
              <p:nvPr/>
            </p:nvSpPr>
            <p:spPr>
              <a:xfrm>
                <a:off x="1789032"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9"/>
              <p:cNvSpPr/>
              <p:nvPr/>
            </p:nvSpPr>
            <p:spPr>
              <a:xfrm>
                <a:off x="1789032"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9"/>
              <p:cNvSpPr/>
              <p:nvPr/>
            </p:nvSpPr>
            <p:spPr>
              <a:xfrm>
                <a:off x="1789032"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9"/>
              <p:cNvSpPr/>
              <p:nvPr/>
            </p:nvSpPr>
            <p:spPr>
              <a:xfrm>
                <a:off x="1789032"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9"/>
              <p:cNvSpPr/>
              <p:nvPr/>
            </p:nvSpPr>
            <p:spPr>
              <a:xfrm>
                <a:off x="1789032"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9"/>
              <p:cNvSpPr/>
              <p:nvPr/>
            </p:nvSpPr>
            <p:spPr>
              <a:xfrm>
                <a:off x="1789032"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9"/>
              <p:cNvSpPr/>
              <p:nvPr/>
            </p:nvSpPr>
            <p:spPr>
              <a:xfrm>
                <a:off x="1789032"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9"/>
              <p:cNvSpPr/>
              <p:nvPr/>
            </p:nvSpPr>
            <p:spPr>
              <a:xfrm>
                <a:off x="1789032"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9"/>
              <p:cNvSpPr/>
              <p:nvPr/>
            </p:nvSpPr>
            <p:spPr>
              <a:xfrm>
                <a:off x="1789032"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9"/>
              <p:cNvSpPr/>
              <p:nvPr/>
            </p:nvSpPr>
            <p:spPr>
              <a:xfrm>
                <a:off x="1789032"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9"/>
              <p:cNvSpPr/>
              <p:nvPr/>
            </p:nvSpPr>
            <p:spPr>
              <a:xfrm>
                <a:off x="194328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9"/>
              <p:cNvSpPr/>
              <p:nvPr/>
            </p:nvSpPr>
            <p:spPr>
              <a:xfrm>
                <a:off x="194328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9"/>
              <p:cNvSpPr/>
              <p:nvPr/>
            </p:nvSpPr>
            <p:spPr>
              <a:xfrm>
                <a:off x="194328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9"/>
              <p:cNvSpPr/>
              <p:nvPr/>
            </p:nvSpPr>
            <p:spPr>
              <a:xfrm>
                <a:off x="194328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9"/>
              <p:cNvSpPr/>
              <p:nvPr/>
            </p:nvSpPr>
            <p:spPr>
              <a:xfrm>
                <a:off x="1943287"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9"/>
              <p:cNvSpPr/>
              <p:nvPr/>
            </p:nvSpPr>
            <p:spPr>
              <a:xfrm>
                <a:off x="1943287" y="8327966"/>
                <a:ext cx="4359" cy="35750"/>
              </a:xfrm>
              <a:custGeom>
                <a:avLst/>
                <a:gdLst/>
                <a:ahLst/>
                <a:cxnLst/>
                <a:rect l="l" t="t" r="r" b="b"/>
                <a:pathLst>
                  <a:path w="304" h="2493" extrusionOk="0">
                    <a:moveTo>
                      <a:pt x="0" y="0"/>
                    </a:moveTo>
                    <a:lnTo>
                      <a:pt x="0" y="2492"/>
                    </a:lnTo>
                    <a:lnTo>
                      <a:pt x="304" y="243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9"/>
              <p:cNvSpPr/>
              <p:nvPr/>
            </p:nvSpPr>
            <p:spPr>
              <a:xfrm>
                <a:off x="194328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9"/>
              <p:cNvSpPr/>
              <p:nvPr/>
            </p:nvSpPr>
            <p:spPr>
              <a:xfrm>
                <a:off x="194328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9"/>
              <p:cNvSpPr/>
              <p:nvPr/>
            </p:nvSpPr>
            <p:spPr>
              <a:xfrm>
                <a:off x="194328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9"/>
              <p:cNvSpPr/>
              <p:nvPr/>
            </p:nvSpPr>
            <p:spPr>
              <a:xfrm>
                <a:off x="194328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9"/>
              <p:cNvSpPr/>
              <p:nvPr/>
            </p:nvSpPr>
            <p:spPr>
              <a:xfrm>
                <a:off x="194328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9"/>
              <p:cNvSpPr/>
              <p:nvPr/>
            </p:nvSpPr>
            <p:spPr>
              <a:xfrm>
                <a:off x="194328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9"/>
              <p:cNvSpPr/>
              <p:nvPr/>
            </p:nvSpPr>
            <p:spPr>
              <a:xfrm>
                <a:off x="194328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9"/>
              <p:cNvSpPr/>
              <p:nvPr/>
            </p:nvSpPr>
            <p:spPr>
              <a:xfrm>
                <a:off x="194328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9"/>
              <p:cNvSpPr/>
              <p:nvPr/>
            </p:nvSpPr>
            <p:spPr>
              <a:xfrm>
                <a:off x="194328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9"/>
              <p:cNvSpPr/>
              <p:nvPr/>
            </p:nvSpPr>
            <p:spPr>
              <a:xfrm>
                <a:off x="194328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9"/>
              <p:cNvSpPr/>
              <p:nvPr/>
            </p:nvSpPr>
            <p:spPr>
              <a:xfrm>
                <a:off x="194328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9"/>
              <p:cNvSpPr/>
              <p:nvPr/>
            </p:nvSpPr>
            <p:spPr>
              <a:xfrm>
                <a:off x="194328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9"/>
              <p:cNvSpPr/>
              <p:nvPr/>
            </p:nvSpPr>
            <p:spPr>
              <a:xfrm>
                <a:off x="194328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9"/>
              <p:cNvSpPr/>
              <p:nvPr/>
            </p:nvSpPr>
            <p:spPr>
              <a:xfrm>
                <a:off x="2097543"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9"/>
              <p:cNvSpPr/>
              <p:nvPr/>
            </p:nvSpPr>
            <p:spPr>
              <a:xfrm>
                <a:off x="2097543"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9"/>
              <p:cNvSpPr/>
              <p:nvPr/>
            </p:nvSpPr>
            <p:spPr>
              <a:xfrm>
                <a:off x="2097543"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9"/>
              <p:cNvSpPr/>
              <p:nvPr/>
            </p:nvSpPr>
            <p:spPr>
              <a:xfrm>
                <a:off x="2097543" y="8173711"/>
                <a:ext cx="3499" cy="98487"/>
              </a:xfrm>
              <a:custGeom>
                <a:avLst/>
                <a:gdLst/>
                <a:ahLst/>
                <a:cxnLst/>
                <a:rect l="l" t="t" r="r" b="b"/>
                <a:pathLst>
                  <a:path w="244" h="6868" extrusionOk="0">
                    <a:moveTo>
                      <a:pt x="0" y="0"/>
                    </a:moveTo>
                    <a:lnTo>
                      <a:pt x="0" y="6868"/>
                    </a:lnTo>
                    <a:cubicBezTo>
                      <a:pt x="61" y="6746"/>
                      <a:pt x="182" y="6686"/>
                      <a:pt x="243" y="656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9"/>
              <p:cNvSpPr/>
              <p:nvPr/>
            </p:nvSpPr>
            <p:spPr>
              <a:xfrm>
                <a:off x="2097543"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9"/>
              <p:cNvSpPr/>
              <p:nvPr/>
            </p:nvSpPr>
            <p:spPr>
              <a:xfrm>
                <a:off x="2097543"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9"/>
              <p:cNvSpPr/>
              <p:nvPr/>
            </p:nvSpPr>
            <p:spPr>
              <a:xfrm>
                <a:off x="2097543"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9"/>
              <p:cNvSpPr/>
              <p:nvPr/>
            </p:nvSpPr>
            <p:spPr>
              <a:xfrm>
                <a:off x="2097543"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9"/>
              <p:cNvSpPr/>
              <p:nvPr/>
            </p:nvSpPr>
            <p:spPr>
              <a:xfrm>
                <a:off x="2097543"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9"/>
              <p:cNvSpPr/>
              <p:nvPr/>
            </p:nvSpPr>
            <p:spPr>
              <a:xfrm>
                <a:off x="2097543"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9"/>
              <p:cNvSpPr/>
              <p:nvPr/>
            </p:nvSpPr>
            <p:spPr>
              <a:xfrm>
                <a:off x="2097543"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9"/>
              <p:cNvSpPr/>
              <p:nvPr/>
            </p:nvSpPr>
            <p:spPr>
              <a:xfrm>
                <a:off x="2097543"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9"/>
              <p:cNvSpPr/>
              <p:nvPr/>
            </p:nvSpPr>
            <p:spPr>
              <a:xfrm>
                <a:off x="2097543"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9"/>
              <p:cNvSpPr/>
              <p:nvPr/>
            </p:nvSpPr>
            <p:spPr>
              <a:xfrm>
                <a:off x="2097543"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9"/>
              <p:cNvSpPr/>
              <p:nvPr/>
            </p:nvSpPr>
            <p:spPr>
              <a:xfrm>
                <a:off x="2097543"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9"/>
              <p:cNvSpPr/>
              <p:nvPr/>
            </p:nvSpPr>
            <p:spPr>
              <a:xfrm>
                <a:off x="2097543"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9"/>
              <p:cNvSpPr/>
              <p:nvPr/>
            </p:nvSpPr>
            <p:spPr>
              <a:xfrm>
                <a:off x="2097543"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9"/>
              <p:cNvSpPr/>
              <p:nvPr/>
            </p:nvSpPr>
            <p:spPr>
              <a:xfrm>
                <a:off x="2097543"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9"/>
              <p:cNvSpPr/>
              <p:nvPr/>
            </p:nvSpPr>
            <p:spPr>
              <a:xfrm>
                <a:off x="2251798"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9"/>
              <p:cNvSpPr/>
              <p:nvPr/>
            </p:nvSpPr>
            <p:spPr>
              <a:xfrm>
                <a:off x="2251798"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9"/>
              <p:cNvSpPr/>
              <p:nvPr/>
            </p:nvSpPr>
            <p:spPr>
              <a:xfrm>
                <a:off x="2251798"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9"/>
              <p:cNvSpPr/>
              <p:nvPr/>
            </p:nvSpPr>
            <p:spPr>
              <a:xfrm>
                <a:off x="2251798"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9"/>
              <p:cNvSpPr/>
              <p:nvPr/>
            </p:nvSpPr>
            <p:spPr>
              <a:xfrm>
                <a:off x="2251798"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9"/>
              <p:cNvSpPr/>
              <p:nvPr/>
            </p:nvSpPr>
            <p:spPr>
              <a:xfrm>
                <a:off x="2251798"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9"/>
              <p:cNvSpPr/>
              <p:nvPr/>
            </p:nvSpPr>
            <p:spPr>
              <a:xfrm>
                <a:off x="2251798"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9"/>
              <p:cNvSpPr/>
              <p:nvPr/>
            </p:nvSpPr>
            <p:spPr>
              <a:xfrm>
                <a:off x="2251798"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9"/>
              <p:cNvSpPr/>
              <p:nvPr/>
            </p:nvSpPr>
            <p:spPr>
              <a:xfrm>
                <a:off x="2251798"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9"/>
              <p:cNvSpPr/>
              <p:nvPr/>
            </p:nvSpPr>
            <p:spPr>
              <a:xfrm>
                <a:off x="2251798"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9"/>
              <p:cNvSpPr/>
              <p:nvPr/>
            </p:nvSpPr>
            <p:spPr>
              <a:xfrm>
                <a:off x="2251798"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9"/>
              <p:cNvSpPr/>
              <p:nvPr/>
            </p:nvSpPr>
            <p:spPr>
              <a:xfrm>
                <a:off x="2251798"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9"/>
              <p:cNvSpPr/>
              <p:nvPr/>
            </p:nvSpPr>
            <p:spPr>
              <a:xfrm>
                <a:off x="2251798" y="8173711"/>
                <a:ext cx="3499" cy="105471"/>
              </a:xfrm>
              <a:custGeom>
                <a:avLst/>
                <a:gdLst/>
                <a:ahLst/>
                <a:cxnLst/>
                <a:rect l="l" t="t" r="r" b="b"/>
                <a:pathLst>
                  <a:path w="244" h="7355" extrusionOk="0">
                    <a:moveTo>
                      <a:pt x="0" y="0"/>
                    </a:moveTo>
                    <a:lnTo>
                      <a:pt x="0" y="7233"/>
                    </a:lnTo>
                    <a:cubicBezTo>
                      <a:pt x="61" y="7293"/>
                      <a:pt x="183" y="7293"/>
                      <a:pt x="243" y="735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9"/>
              <p:cNvSpPr/>
              <p:nvPr/>
            </p:nvSpPr>
            <p:spPr>
              <a:xfrm>
                <a:off x="2251798"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9"/>
              <p:cNvSpPr/>
              <p:nvPr/>
            </p:nvSpPr>
            <p:spPr>
              <a:xfrm>
                <a:off x="2251798"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9"/>
              <p:cNvSpPr/>
              <p:nvPr/>
            </p:nvSpPr>
            <p:spPr>
              <a:xfrm>
                <a:off x="2251798"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9"/>
              <p:cNvSpPr/>
              <p:nvPr/>
            </p:nvSpPr>
            <p:spPr>
              <a:xfrm>
                <a:off x="2251798"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9"/>
              <p:cNvSpPr/>
              <p:nvPr/>
            </p:nvSpPr>
            <p:spPr>
              <a:xfrm>
                <a:off x="2251798"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9"/>
              <p:cNvSpPr/>
              <p:nvPr/>
            </p:nvSpPr>
            <p:spPr>
              <a:xfrm>
                <a:off x="2405179"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9"/>
              <p:cNvSpPr/>
              <p:nvPr/>
            </p:nvSpPr>
            <p:spPr>
              <a:xfrm>
                <a:off x="2405179"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9"/>
              <p:cNvSpPr/>
              <p:nvPr/>
            </p:nvSpPr>
            <p:spPr>
              <a:xfrm>
                <a:off x="2405179"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9"/>
              <p:cNvSpPr/>
              <p:nvPr/>
            </p:nvSpPr>
            <p:spPr>
              <a:xfrm>
                <a:off x="2405179"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9"/>
              <p:cNvSpPr/>
              <p:nvPr/>
            </p:nvSpPr>
            <p:spPr>
              <a:xfrm>
                <a:off x="2405179"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9"/>
              <p:cNvSpPr/>
              <p:nvPr/>
            </p:nvSpPr>
            <p:spPr>
              <a:xfrm>
                <a:off x="2405179"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9"/>
              <p:cNvSpPr/>
              <p:nvPr/>
            </p:nvSpPr>
            <p:spPr>
              <a:xfrm>
                <a:off x="2405179"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9"/>
              <p:cNvSpPr/>
              <p:nvPr/>
            </p:nvSpPr>
            <p:spPr>
              <a:xfrm>
                <a:off x="2405179"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9"/>
              <p:cNvSpPr/>
              <p:nvPr/>
            </p:nvSpPr>
            <p:spPr>
              <a:xfrm>
                <a:off x="2405179"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9"/>
              <p:cNvSpPr/>
              <p:nvPr/>
            </p:nvSpPr>
            <p:spPr>
              <a:xfrm>
                <a:off x="2405179"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9"/>
              <p:cNvSpPr/>
              <p:nvPr/>
            </p:nvSpPr>
            <p:spPr>
              <a:xfrm>
                <a:off x="2405179"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9"/>
              <p:cNvSpPr/>
              <p:nvPr/>
            </p:nvSpPr>
            <p:spPr>
              <a:xfrm>
                <a:off x="2406054" y="8173711"/>
                <a:ext cx="3499" cy="146426"/>
              </a:xfrm>
              <a:custGeom>
                <a:avLst/>
                <a:gdLst/>
                <a:ahLst/>
                <a:cxnLst/>
                <a:rect l="l" t="t" r="r" b="b"/>
                <a:pathLst>
                  <a:path w="244" h="10211" extrusionOk="0">
                    <a:moveTo>
                      <a:pt x="0" y="0"/>
                    </a:moveTo>
                    <a:lnTo>
                      <a:pt x="0" y="10150"/>
                    </a:lnTo>
                    <a:cubicBezTo>
                      <a:pt x="61" y="10150"/>
                      <a:pt x="122" y="10150"/>
                      <a:pt x="243" y="10211"/>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9"/>
              <p:cNvSpPr/>
              <p:nvPr/>
            </p:nvSpPr>
            <p:spPr>
              <a:xfrm>
                <a:off x="2405179"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9"/>
              <p:cNvSpPr/>
              <p:nvPr/>
            </p:nvSpPr>
            <p:spPr>
              <a:xfrm>
                <a:off x="2405179"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9"/>
              <p:cNvSpPr/>
              <p:nvPr/>
            </p:nvSpPr>
            <p:spPr>
              <a:xfrm>
                <a:off x="2405179"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9"/>
              <p:cNvSpPr/>
              <p:nvPr/>
            </p:nvSpPr>
            <p:spPr>
              <a:xfrm>
                <a:off x="2405179"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9"/>
              <p:cNvSpPr/>
              <p:nvPr/>
            </p:nvSpPr>
            <p:spPr>
              <a:xfrm>
                <a:off x="2405179"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9"/>
              <p:cNvSpPr/>
              <p:nvPr/>
            </p:nvSpPr>
            <p:spPr>
              <a:xfrm>
                <a:off x="2405179"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9"/>
              <p:cNvSpPr/>
              <p:nvPr/>
            </p:nvSpPr>
            <p:spPr>
              <a:xfrm>
                <a:off x="2559434"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9"/>
              <p:cNvSpPr/>
              <p:nvPr/>
            </p:nvSpPr>
            <p:spPr>
              <a:xfrm>
                <a:off x="2559434"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9"/>
              <p:cNvSpPr/>
              <p:nvPr/>
            </p:nvSpPr>
            <p:spPr>
              <a:xfrm>
                <a:off x="2559434"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9"/>
              <p:cNvSpPr/>
              <p:nvPr/>
            </p:nvSpPr>
            <p:spPr>
              <a:xfrm>
                <a:off x="2559434"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9"/>
              <p:cNvSpPr/>
              <p:nvPr/>
            </p:nvSpPr>
            <p:spPr>
              <a:xfrm>
                <a:off x="2559434"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9"/>
              <p:cNvSpPr/>
              <p:nvPr/>
            </p:nvSpPr>
            <p:spPr>
              <a:xfrm>
                <a:off x="2559434"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9"/>
              <p:cNvSpPr/>
              <p:nvPr/>
            </p:nvSpPr>
            <p:spPr>
              <a:xfrm>
                <a:off x="2559434"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9"/>
              <p:cNvSpPr/>
              <p:nvPr/>
            </p:nvSpPr>
            <p:spPr>
              <a:xfrm>
                <a:off x="2559434"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9"/>
              <p:cNvSpPr/>
              <p:nvPr/>
            </p:nvSpPr>
            <p:spPr>
              <a:xfrm>
                <a:off x="2559434"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9"/>
              <p:cNvSpPr/>
              <p:nvPr/>
            </p:nvSpPr>
            <p:spPr>
              <a:xfrm>
                <a:off x="2559434"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9"/>
              <p:cNvSpPr/>
              <p:nvPr/>
            </p:nvSpPr>
            <p:spPr>
              <a:xfrm>
                <a:off x="2559434"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9"/>
              <p:cNvSpPr/>
              <p:nvPr/>
            </p:nvSpPr>
            <p:spPr>
              <a:xfrm>
                <a:off x="2559434"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9"/>
              <p:cNvSpPr/>
              <p:nvPr/>
            </p:nvSpPr>
            <p:spPr>
              <a:xfrm>
                <a:off x="2559434"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9"/>
              <p:cNvSpPr/>
              <p:nvPr/>
            </p:nvSpPr>
            <p:spPr>
              <a:xfrm>
                <a:off x="2559434"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9"/>
              <p:cNvSpPr/>
              <p:nvPr/>
            </p:nvSpPr>
            <p:spPr>
              <a:xfrm>
                <a:off x="2559434"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9"/>
              <p:cNvSpPr/>
              <p:nvPr/>
            </p:nvSpPr>
            <p:spPr>
              <a:xfrm>
                <a:off x="2559434"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9"/>
              <p:cNvSpPr/>
              <p:nvPr/>
            </p:nvSpPr>
            <p:spPr>
              <a:xfrm>
                <a:off x="2559434"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9"/>
              <p:cNvSpPr/>
              <p:nvPr/>
            </p:nvSpPr>
            <p:spPr>
              <a:xfrm>
                <a:off x="2559434"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9"/>
              <p:cNvSpPr/>
              <p:nvPr/>
            </p:nvSpPr>
            <p:spPr>
              <a:xfrm>
                <a:off x="2559434" y="8327966"/>
                <a:ext cx="4374" cy="4374"/>
              </a:xfrm>
              <a:custGeom>
                <a:avLst/>
                <a:gdLst/>
                <a:ahLst/>
                <a:cxnLst/>
                <a:rect l="l" t="t" r="r" b="b"/>
                <a:pathLst>
                  <a:path w="305" h="305" extrusionOk="0">
                    <a:moveTo>
                      <a:pt x="1" y="0"/>
                    </a:moveTo>
                    <a:lnTo>
                      <a:pt x="1" y="304"/>
                    </a:lnTo>
                    <a:cubicBezTo>
                      <a:pt x="122" y="304"/>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9"/>
              <p:cNvSpPr/>
              <p:nvPr/>
            </p:nvSpPr>
            <p:spPr>
              <a:xfrm>
                <a:off x="2713690"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9"/>
              <p:cNvSpPr/>
              <p:nvPr/>
            </p:nvSpPr>
            <p:spPr>
              <a:xfrm>
                <a:off x="2713690"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9"/>
              <p:cNvSpPr/>
              <p:nvPr/>
            </p:nvSpPr>
            <p:spPr>
              <a:xfrm>
                <a:off x="2713690"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9"/>
              <p:cNvSpPr/>
              <p:nvPr/>
            </p:nvSpPr>
            <p:spPr>
              <a:xfrm>
                <a:off x="2713690"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9"/>
              <p:cNvSpPr/>
              <p:nvPr/>
            </p:nvSpPr>
            <p:spPr>
              <a:xfrm>
                <a:off x="2713690"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9"/>
              <p:cNvSpPr/>
              <p:nvPr/>
            </p:nvSpPr>
            <p:spPr>
              <a:xfrm>
                <a:off x="2713690"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9"/>
              <p:cNvSpPr/>
              <p:nvPr/>
            </p:nvSpPr>
            <p:spPr>
              <a:xfrm>
                <a:off x="2713690"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9"/>
              <p:cNvSpPr/>
              <p:nvPr/>
            </p:nvSpPr>
            <p:spPr>
              <a:xfrm>
                <a:off x="2713690"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9"/>
              <p:cNvSpPr/>
              <p:nvPr/>
            </p:nvSpPr>
            <p:spPr>
              <a:xfrm>
                <a:off x="2713690"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9"/>
              <p:cNvSpPr/>
              <p:nvPr/>
            </p:nvSpPr>
            <p:spPr>
              <a:xfrm>
                <a:off x="2713690"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9"/>
              <p:cNvSpPr/>
              <p:nvPr/>
            </p:nvSpPr>
            <p:spPr>
              <a:xfrm>
                <a:off x="2713690"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9"/>
              <p:cNvSpPr/>
              <p:nvPr/>
            </p:nvSpPr>
            <p:spPr>
              <a:xfrm>
                <a:off x="2713690"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9"/>
              <p:cNvSpPr/>
              <p:nvPr/>
            </p:nvSpPr>
            <p:spPr>
              <a:xfrm>
                <a:off x="2713690"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9"/>
              <p:cNvSpPr/>
              <p:nvPr/>
            </p:nvSpPr>
            <p:spPr>
              <a:xfrm>
                <a:off x="2713690"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9"/>
              <p:cNvSpPr/>
              <p:nvPr/>
            </p:nvSpPr>
            <p:spPr>
              <a:xfrm>
                <a:off x="2713690"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9"/>
              <p:cNvSpPr/>
              <p:nvPr/>
            </p:nvSpPr>
            <p:spPr>
              <a:xfrm>
                <a:off x="2713690"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9"/>
              <p:cNvSpPr/>
              <p:nvPr/>
            </p:nvSpPr>
            <p:spPr>
              <a:xfrm>
                <a:off x="2713690"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9"/>
              <p:cNvSpPr/>
              <p:nvPr/>
            </p:nvSpPr>
            <p:spPr>
              <a:xfrm>
                <a:off x="2713690"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9"/>
              <p:cNvSpPr/>
              <p:nvPr/>
            </p:nvSpPr>
            <p:spPr>
              <a:xfrm>
                <a:off x="2713690" y="8327966"/>
                <a:ext cx="4374" cy="3499"/>
              </a:xfrm>
              <a:custGeom>
                <a:avLst/>
                <a:gdLst/>
                <a:ahLst/>
                <a:cxnLst/>
                <a:rect l="l" t="t" r="r" b="b"/>
                <a:pathLst>
                  <a:path w="305" h="244" extrusionOk="0">
                    <a:moveTo>
                      <a:pt x="1" y="0"/>
                    </a:moveTo>
                    <a:lnTo>
                      <a:pt x="1" y="122"/>
                    </a:lnTo>
                    <a:cubicBezTo>
                      <a:pt x="122" y="183"/>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9"/>
              <p:cNvSpPr/>
              <p:nvPr/>
            </p:nvSpPr>
            <p:spPr>
              <a:xfrm>
                <a:off x="2867945"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9"/>
              <p:cNvSpPr/>
              <p:nvPr/>
            </p:nvSpPr>
            <p:spPr>
              <a:xfrm>
                <a:off x="2867945"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9"/>
              <p:cNvSpPr/>
              <p:nvPr/>
            </p:nvSpPr>
            <p:spPr>
              <a:xfrm>
                <a:off x="2867945"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9"/>
              <p:cNvSpPr/>
              <p:nvPr/>
            </p:nvSpPr>
            <p:spPr>
              <a:xfrm>
                <a:off x="2867945"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9"/>
              <p:cNvSpPr/>
              <p:nvPr/>
            </p:nvSpPr>
            <p:spPr>
              <a:xfrm>
                <a:off x="2867945"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9"/>
              <p:cNvSpPr/>
              <p:nvPr/>
            </p:nvSpPr>
            <p:spPr>
              <a:xfrm>
                <a:off x="2867945"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9"/>
              <p:cNvSpPr/>
              <p:nvPr/>
            </p:nvSpPr>
            <p:spPr>
              <a:xfrm>
                <a:off x="2867945"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9"/>
              <p:cNvSpPr/>
              <p:nvPr/>
            </p:nvSpPr>
            <p:spPr>
              <a:xfrm>
                <a:off x="2867945"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9"/>
              <p:cNvSpPr/>
              <p:nvPr/>
            </p:nvSpPr>
            <p:spPr>
              <a:xfrm>
                <a:off x="2867945" y="8327966"/>
                <a:ext cx="3499" cy="51438"/>
              </a:xfrm>
              <a:custGeom>
                <a:avLst/>
                <a:gdLst/>
                <a:ahLst/>
                <a:cxnLst/>
                <a:rect l="l" t="t" r="r" b="b"/>
                <a:pathLst>
                  <a:path w="244" h="3587" extrusionOk="0">
                    <a:moveTo>
                      <a:pt x="1" y="0"/>
                    </a:moveTo>
                    <a:lnTo>
                      <a:pt x="1" y="3586"/>
                    </a:lnTo>
                    <a:lnTo>
                      <a:pt x="244" y="3586"/>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9"/>
              <p:cNvSpPr/>
              <p:nvPr/>
            </p:nvSpPr>
            <p:spPr>
              <a:xfrm>
                <a:off x="2867945"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9"/>
              <p:cNvSpPr/>
              <p:nvPr/>
            </p:nvSpPr>
            <p:spPr>
              <a:xfrm>
                <a:off x="2867945"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9"/>
              <p:cNvSpPr/>
              <p:nvPr/>
            </p:nvSpPr>
            <p:spPr>
              <a:xfrm>
                <a:off x="2867945"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9"/>
              <p:cNvSpPr/>
              <p:nvPr/>
            </p:nvSpPr>
            <p:spPr>
              <a:xfrm>
                <a:off x="2867945"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9"/>
              <p:cNvSpPr/>
              <p:nvPr/>
            </p:nvSpPr>
            <p:spPr>
              <a:xfrm>
                <a:off x="2867945"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9"/>
              <p:cNvSpPr/>
              <p:nvPr/>
            </p:nvSpPr>
            <p:spPr>
              <a:xfrm>
                <a:off x="2867945"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9"/>
              <p:cNvSpPr/>
              <p:nvPr/>
            </p:nvSpPr>
            <p:spPr>
              <a:xfrm>
                <a:off x="2867945"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9"/>
              <p:cNvSpPr/>
              <p:nvPr/>
            </p:nvSpPr>
            <p:spPr>
              <a:xfrm>
                <a:off x="2867945"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9"/>
              <p:cNvSpPr/>
              <p:nvPr/>
            </p:nvSpPr>
            <p:spPr>
              <a:xfrm>
                <a:off x="2867945"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9"/>
              <p:cNvSpPr/>
              <p:nvPr/>
            </p:nvSpPr>
            <p:spPr>
              <a:xfrm>
                <a:off x="2867945"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9"/>
              <p:cNvSpPr/>
              <p:nvPr/>
            </p:nvSpPr>
            <p:spPr>
              <a:xfrm>
                <a:off x="3022200"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9"/>
              <p:cNvSpPr/>
              <p:nvPr/>
            </p:nvSpPr>
            <p:spPr>
              <a:xfrm>
                <a:off x="3022200"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9"/>
              <p:cNvSpPr/>
              <p:nvPr/>
            </p:nvSpPr>
            <p:spPr>
              <a:xfrm>
                <a:off x="3022200"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9"/>
              <p:cNvSpPr/>
              <p:nvPr/>
            </p:nvSpPr>
            <p:spPr>
              <a:xfrm>
                <a:off x="3022200"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9"/>
              <p:cNvSpPr/>
              <p:nvPr/>
            </p:nvSpPr>
            <p:spPr>
              <a:xfrm>
                <a:off x="3022200"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9"/>
              <p:cNvSpPr/>
              <p:nvPr/>
            </p:nvSpPr>
            <p:spPr>
              <a:xfrm>
                <a:off x="3022200"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9"/>
              <p:cNvSpPr/>
              <p:nvPr/>
            </p:nvSpPr>
            <p:spPr>
              <a:xfrm>
                <a:off x="3022200"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9"/>
              <p:cNvSpPr/>
              <p:nvPr/>
            </p:nvSpPr>
            <p:spPr>
              <a:xfrm>
                <a:off x="3022200"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9"/>
              <p:cNvSpPr/>
              <p:nvPr/>
            </p:nvSpPr>
            <p:spPr>
              <a:xfrm>
                <a:off x="3022200"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9"/>
              <p:cNvSpPr/>
              <p:nvPr/>
            </p:nvSpPr>
            <p:spPr>
              <a:xfrm>
                <a:off x="3022200"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9"/>
              <p:cNvSpPr/>
              <p:nvPr/>
            </p:nvSpPr>
            <p:spPr>
              <a:xfrm>
                <a:off x="3022200"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9"/>
              <p:cNvSpPr/>
              <p:nvPr/>
            </p:nvSpPr>
            <p:spPr>
              <a:xfrm>
                <a:off x="3022200"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9"/>
              <p:cNvSpPr/>
              <p:nvPr/>
            </p:nvSpPr>
            <p:spPr>
              <a:xfrm>
                <a:off x="3022200" y="8327966"/>
                <a:ext cx="1764" cy="889"/>
              </a:xfrm>
              <a:custGeom>
                <a:avLst/>
                <a:gdLst/>
                <a:ahLst/>
                <a:cxnLst/>
                <a:rect l="l" t="t" r="r" b="b"/>
                <a:pathLst>
                  <a:path w="123" h="62" extrusionOk="0">
                    <a:moveTo>
                      <a:pt x="1" y="0"/>
                    </a:moveTo>
                    <a:lnTo>
                      <a:pt x="1" y="61"/>
                    </a:lnTo>
                    <a:cubicBezTo>
                      <a:pt x="1" y="0"/>
                      <a:pt x="61" y="0"/>
                      <a:pt x="1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9"/>
              <p:cNvSpPr/>
              <p:nvPr/>
            </p:nvSpPr>
            <p:spPr>
              <a:xfrm>
                <a:off x="3022200"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9"/>
              <p:cNvSpPr/>
              <p:nvPr/>
            </p:nvSpPr>
            <p:spPr>
              <a:xfrm>
                <a:off x="3022200"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9"/>
              <p:cNvSpPr/>
              <p:nvPr/>
            </p:nvSpPr>
            <p:spPr>
              <a:xfrm>
                <a:off x="3022200"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9"/>
              <p:cNvSpPr/>
              <p:nvPr/>
            </p:nvSpPr>
            <p:spPr>
              <a:xfrm>
                <a:off x="3022200"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9"/>
              <p:cNvSpPr/>
              <p:nvPr/>
            </p:nvSpPr>
            <p:spPr>
              <a:xfrm>
                <a:off x="3022200"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9"/>
              <p:cNvSpPr/>
              <p:nvPr/>
            </p:nvSpPr>
            <p:spPr>
              <a:xfrm>
                <a:off x="3022200"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9"/>
              <p:cNvSpPr/>
              <p:nvPr/>
            </p:nvSpPr>
            <p:spPr>
              <a:xfrm>
                <a:off x="3175581"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9"/>
              <p:cNvSpPr/>
              <p:nvPr/>
            </p:nvSpPr>
            <p:spPr>
              <a:xfrm>
                <a:off x="3175581"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9"/>
              <p:cNvSpPr/>
              <p:nvPr/>
            </p:nvSpPr>
            <p:spPr>
              <a:xfrm>
                <a:off x="3175581"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9"/>
              <p:cNvSpPr/>
              <p:nvPr/>
            </p:nvSpPr>
            <p:spPr>
              <a:xfrm>
                <a:off x="3175581"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9"/>
              <p:cNvSpPr/>
              <p:nvPr/>
            </p:nvSpPr>
            <p:spPr>
              <a:xfrm>
                <a:off x="317558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9"/>
              <p:cNvSpPr/>
              <p:nvPr/>
            </p:nvSpPr>
            <p:spPr>
              <a:xfrm>
                <a:off x="3175581"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9"/>
              <p:cNvSpPr/>
              <p:nvPr/>
            </p:nvSpPr>
            <p:spPr>
              <a:xfrm>
                <a:off x="317558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9"/>
              <p:cNvSpPr/>
              <p:nvPr/>
            </p:nvSpPr>
            <p:spPr>
              <a:xfrm>
                <a:off x="3175581"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9"/>
              <p:cNvSpPr/>
              <p:nvPr/>
            </p:nvSpPr>
            <p:spPr>
              <a:xfrm>
                <a:off x="3175581"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9"/>
              <p:cNvSpPr/>
              <p:nvPr/>
            </p:nvSpPr>
            <p:spPr>
              <a:xfrm>
                <a:off x="317558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9"/>
              <p:cNvSpPr/>
              <p:nvPr/>
            </p:nvSpPr>
            <p:spPr>
              <a:xfrm>
                <a:off x="3175581"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9"/>
              <p:cNvSpPr/>
              <p:nvPr/>
            </p:nvSpPr>
            <p:spPr>
              <a:xfrm>
                <a:off x="317558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9"/>
              <p:cNvSpPr/>
              <p:nvPr/>
            </p:nvSpPr>
            <p:spPr>
              <a:xfrm>
                <a:off x="3175581"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9"/>
              <p:cNvSpPr/>
              <p:nvPr/>
            </p:nvSpPr>
            <p:spPr>
              <a:xfrm>
                <a:off x="317558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9"/>
              <p:cNvSpPr/>
              <p:nvPr/>
            </p:nvSpPr>
            <p:spPr>
              <a:xfrm>
                <a:off x="317558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9"/>
              <p:cNvSpPr/>
              <p:nvPr/>
            </p:nvSpPr>
            <p:spPr>
              <a:xfrm>
                <a:off x="3175581"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9"/>
              <p:cNvSpPr/>
              <p:nvPr/>
            </p:nvSpPr>
            <p:spPr>
              <a:xfrm>
                <a:off x="3175581"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9"/>
              <p:cNvSpPr/>
              <p:nvPr/>
            </p:nvSpPr>
            <p:spPr>
              <a:xfrm>
                <a:off x="317558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9"/>
              <p:cNvSpPr/>
              <p:nvPr/>
            </p:nvSpPr>
            <p:spPr>
              <a:xfrm>
                <a:off x="3176456" y="8327966"/>
                <a:ext cx="3499" cy="13092"/>
              </a:xfrm>
              <a:custGeom>
                <a:avLst/>
                <a:gdLst/>
                <a:ahLst/>
                <a:cxnLst/>
                <a:rect l="l" t="t" r="r" b="b"/>
                <a:pathLst>
                  <a:path w="244" h="913" extrusionOk="0">
                    <a:moveTo>
                      <a:pt x="1" y="0"/>
                    </a:moveTo>
                    <a:lnTo>
                      <a:pt x="1" y="851"/>
                    </a:lnTo>
                    <a:cubicBezTo>
                      <a:pt x="61" y="851"/>
                      <a:pt x="122" y="912"/>
                      <a:pt x="244" y="91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9"/>
              <p:cNvSpPr/>
              <p:nvPr/>
            </p:nvSpPr>
            <p:spPr>
              <a:xfrm>
                <a:off x="3329836"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9"/>
              <p:cNvSpPr/>
              <p:nvPr/>
            </p:nvSpPr>
            <p:spPr>
              <a:xfrm>
                <a:off x="3329836"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9"/>
              <p:cNvSpPr/>
              <p:nvPr/>
            </p:nvSpPr>
            <p:spPr>
              <a:xfrm>
                <a:off x="3329836"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9"/>
              <p:cNvSpPr/>
              <p:nvPr/>
            </p:nvSpPr>
            <p:spPr>
              <a:xfrm>
                <a:off x="3329836"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9"/>
              <p:cNvSpPr/>
              <p:nvPr/>
            </p:nvSpPr>
            <p:spPr>
              <a:xfrm>
                <a:off x="3329836"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9"/>
              <p:cNvSpPr/>
              <p:nvPr/>
            </p:nvSpPr>
            <p:spPr>
              <a:xfrm>
                <a:off x="3329836"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9"/>
              <p:cNvSpPr/>
              <p:nvPr/>
            </p:nvSpPr>
            <p:spPr>
              <a:xfrm>
                <a:off x="3329836"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9"/>
              <p:cNvSpPr/>
              <p:nvPr/>
            </p:nvSpPr>
            <p:spPr>
              <a:xfrm>
                <a:off x="3329836"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9"/>
              <p:cNvSpPr/>
              <p:nvPr/>
            </p:nvSpPr>
            <p:spPr>
              <a:xfrm>
                <a:off x="3329836" y="8327966"/>
                <a:ext cx="4374" cy="20062"/>
              </a:xfrm>
              <a:custGeom>
                <a:avLst/>
                <a:gdLst/>
                <a:ahLst/>
                <a:cxnLst/>
                <a:rect l="l" t="t" r="r" b="b"/>
                <a:pathLst>
                  <a:path w="305" h="1399" extrusionOk="0">
                    <a:moveTo>
                      <a:pt x="1" y="0"/>
                    </a:moveTo>
                    <a:lnTo>
                      <a:pt x="1" y="1398"/>
                    </a:lnTo>
                    <a:lnTo>
                      <a:pt x="305" y="139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9"/>
              <p:cNvSpPr/>
              <p:nvPr/>
            </p:nvSpPr>
            <p:spPr>
              <a:xfrm>
                <a:off x="3329836"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9"/>
              <p:cNvSpPr/>
              <p:nvPr/>
            </p:nvSpPr>
            <p:spPr>
              <a:xfrm>
                <a:off x="3329836"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9"/>
              <p:cNvSpPr/>
              <p:nvPr/>
            </p:nvSpPr>
            <p:spPr>
              <a:xfrm>
                <a:off x="3329836"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9"/>
              <p:cNvSpPr/>
              <p:nvPr/>
            </p:nvSpPr>
            <p:spPr>
              <a:xfrm>
                <a:off x="3329836"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9"/>
              <p:cNvSpPr/>
              <p:nvPr/>
            </p:nvSpPr>
            <p:spPr>
              <a:xfrm>
                <a:off x="3329836"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9"/>
              <p:cNvSpPr/>
              <p:nvPr/>
            </p:nvSpPr>
            <p:spPr>
              <a:xfrm>
                <a:off x="3329836"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9"/>
              <p:cNvSpPr/>
              <p:nvPr/>
            </p:nvSpPr>
            <p:spPr>
              <a:xfrm>
                <a:off x="3329836"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9"/>
              <p:cNvSpPr/>
              <p:nvPr/>
            </p:nvSpPr>
            <p:spPr>
              <a:xfrm>
                <a:off x="3329836"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9"/>
              <p:cNvSpPr/>
              <p:nvPr/>
            </p:nvSpPr>
            <p:spPr>
              <a:xfrm>
                <a:off x="3329836"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9"/>
              <p:cNvSpPr/>
              <p:nvPr/>
            </p:nvSpPr>
            <p:spPr>
              <a:xfrm>
                <a:off x="3329836"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9"/>
              <p:cNvSpPr/>
              <p:nvPr/>
            </p:nvSpPr>
            <p:spPr>
              <a:xfrm>
                <a:off x="3484106"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9"/>
              <p:cNvSpPr/>
              <p:nvPr/>
            </p:nvSpPr>
            <p:spPr>
              <a:xfrm>
                <a:off x="3484106"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9"/>
              <p:cNvSpPr/>
              <p:nvPr/>
            </p:nvSpPr>
            <p:spPr>
              <a:xfrm>
                <a:off x="3484106"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9"/>
              <p:cNvSpPr/>
              <p:nvPr/>
            </p:nvSpPr>
            <p:spPr>
              <a:xfrm>
                <a:off x="3484106"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9"/>
              <p:cNvSpPr/>
              <p:nvPr/>
            </p:nvSpPr>
            <p:spPr>
              <a:xfrm>
                <a:off x="3484106"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9"/>
              <p:cNvSpPr/>
              <p:nvPr/>
            </p:nvSpPr>
            <p:spPr>
              <a:xfrm>
                <a:off x="3484106"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9"/>
              <p:cNvSpPr/>
              <p:nvPr/>
            </p:nvSpPr>
            <p:spPr>
              <a:xfrm>
                <a:off x="3484106"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9"/>
              <p:cNvSpPr/>
              <p:nvPr/>
            </p:nvSpPr>
            <p:spPr>
              <a:xfrm>
                <a:off x="3484106"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9"/>
              <p:cNvSpPr/>
              <p:nvPr/>
            </p:nvSpPr>
            <p:spPr>
              <a:xfrm>
                <a:off x="3484106"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9"/>
              <p:cNvSpPr/>
              <p:nvPr/>
            </p:nvSpPr>
            <p:spPr>
              <a:xfrm>
                <a:off x="3484106"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9"/>
              <p:cNvSpPr/>
              <p:nvPr/>
            </p:nvSpPr>
            <p:spPr>
              <a:xfrm>
                <a:off x="3484106"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9"/>
              <p:cNvSpPr/>
              <p:nvPr/>
            </p:nvSpPr>
            <p:spPr>
              <a:xfrm>
                <a:off x="3484106"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9"/>
              <p:cNvSpPr/>
              <p:nvPr/>
            </p:nvSpPr>
            <p:spPr>
              <a:xfrm>
                <a:off x="3484106"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9"/>
              <p:cNvSpPr/>
              <p:nvPr/>
            </p:nvSpPr>
            <p:spPr>
              <a:xfrm>
                <a:off x="3484106"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9"/>
              <p:cNvSpPr/>
              <p:nvPr/>
            </p:nvSpPr>
            <p:spPr>
              <a:xfrm>
                <a:off x="3484106" y="8327966"/>
                <a:ext cx="3499" cy="5248"/>
              </a:xfrm>
              <a:custGeom>
                <a:avLst/>
                <a:gdLst/>
                <a:ahLst/>
                <a:cxnLst/>
                <a:rect l="l" t="t" r="r" b="b"/>
                <a:pathLst>
                  <a:path w="244" h="366" extrusionOk="0">
                    <a:moveTo>
                      <a:pt x="0" y="0"/>
                    </a:moveTo>
                    <a:lnTo>
                      <a:pt x="0" y="365"/>
                    </a:lnTo>
                    <a:cubicBezTo>
                      <a:pt x="122" y="304"/>
                      <a:pt x="182" y="244"/>
                      <a:pt x="243" y="18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9"/>
              <p:cNvSpPr/>
              <p:nvPr/>
            </p:nvSpPr>
            <p:spPr>
              <a:xfrm>
                <a:off x="3484106"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9"/>
              <p:cNvSpPr/>
              <p:nvPr/>
            </p:nvSpPr>
            <p:spPr>
              <a:xfrm>
                <a:off x="3484106"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9"/>
              <p:cNvSpPr/>
              <p:nvPr/>
            </p:nvSpPr>
            <p:spPr>
              <a:xfrm>
                <a:off x="3484106"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9"/>
              <p:cNvSpPr/>
              <p:nvPr/>
            </p:nvSpPr>
            <p:spPr>
              <a:xfrm>
                <a:off x="3484106"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9"/>
              <p:cNvSpPr/>
              <p:nvPr/>
            </p:nvSpPr>
            <p:spPr>
              <a:xfrm>
                <a:off x="3638361"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9"/>
              <p:cNvSpPr/>
              <p:nvPr/>
            </p:nvSpPr>
            <p:spPr>
              <a:xfrm>
                <a:off x="3638361"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9"/>
              <p:cNvSpPr/>
              <p:nvPr/>
            </p:nvSpPr>
            <p:spPr>
              <a:xfrm>
                <a:off x="3638361"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9"/>
              <p:cNvSpPr/>
              <p:nvPr/>
            </p:nvSpPr>
            <p:spPr>
              <a:xfrm>
                <a:off x="3638361"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9"/>
              <p:cNvSpPr/>
              <p:nvPr/>
            </p:nvSpPr>
            <p:spPr>
              <a:xfrm>
                <a:off x="3638361"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9"/>
              <p:cNvSpPr/>
              <p:nvPr/>
            </p:nvSpPr>
            <p:spPr>
              <a:xfrm>
                <a:off x="3638361"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9"/>
              <p:cNvSpPr/>
              <p:nvPr/>
            </p:nvSpPr>
            <p:spPr>
              <a:xfrm>
                <a:off x="3638361"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9"/>
              <p:cNvSpPr/>
              <p:nvPr/>
            </p:nvSpPr>
            <p:spPr>
              <a:xfrm>
                <a:off x="3638361"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9"/>
              <p:cNvSpPr/>
              <p:nvPr/>
            </p:nvSpPr>
            <p:spPr>
              <a:xfrm>
                <a:off x="3638361" y="8173711"/>
                <a:ext cx="3499" cy="100237"/>
              </a:xfrm>
              <a:custGeom>
                <a:avLst/>
                <a:gdLst/>
                <a:ahLst/>
                <a:cxnLst/>
                <a:rect l="l" t="t" r="r" b="b"/>
                <a:pathLst>
                  <a:path w="244" h="6990" extrusionOk="0">
                    <a:moveTo>
                      <a:pt x="0" y="0"/>
                    </a:moveTo>
                    <a:lnTo>
                      <a:pt x="0" y="6989"/>
                    </a:lnTo>
                    <a:cubicBezTo>
                      <a:pt x="61" y="6989"/>
                      <a:pt x="182" y="6929"/>
                      <a:pt x="243" y="6929"/>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9"/>
              <p:cNvSpPr/>
              <p:nvPr/>
            </p:nvSpPr>
            <p:spPr>
              <a:xfrm>
                <a:off x="3638361"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9"/>
              <p:cNvSpPr/>
              <p:nvPr/>
            </p:nvSpPr>
            <p:spPr>
              <a:xfrm>
                <a:off x="3638361"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9"/>
              <p:cNvSpPr/>
              <p:nvPr/>
            </p:nvSpPr>
            <p:spPr>
              <a:xfrm>
                <a:off x="3638361"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9"/>
              <p:cNvSpPr/>
              <p:nvPr/>
            </p:nvSpPr>
            <p:spPr>
              <a:xfrm>
                <a:off x="3638361"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9"/>
              <p:cNvSpPr/>
              <p:nvPr/>
            </p:nvSpPr>
            <p:spPr>
              <a:xfrm>
                <a:off x="3638361"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9"/>
              <p:cNvSpPr/>
              <p:nvPr/>
            </p:nvSpPr>
            <p:spPr>
              <a:xfrm>
                <a:off x="3638361"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9"/>
              <p:cNvSpPr/>
              <p:nvPr/>
            </p:nvSpPr>
            <p:spPr>
              <a:xfrm>
                <a:off x="3638361"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9"/>
              <p:cNvSpPr/>
              <p:nvPr/>
            </p:nvSpPr>
            <p:spPr>
              <a:xfrm>
                <a:off x="3638361"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9"/>
              <p:cNvSpPr/>
              <p:nvPr/>
            </p:nvSpPr>
            <p:spPr>
              <a:xfrm>
                <a:off x="3638361"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9"/>
              <p:cNvSpPr/>
              <p:nvPr/>
            </p:nvSpPr>
            <p:spPr>
              <a:xfrm>
                <a:off x="379261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9"/>
              <p:cNvSpPr/>
              <p:nvPr/>
            </p:nvSpPr>
            <p:spPr>
              <a:xfrm>
                <a:off x="379261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9"/>
              <p:cNvSpPr/>
              <p:nvPr/>
            </p:nvSpPr>
            <p:spPr>
              <a:xfrm>
                <a:off x="379261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9"/>
              <p:cNvSpPr/>
              <p:nvPr/>
            </p:nvSpPr>
            <p:spPr>
              <a:xfrm>
                <a:off x="379261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9"/>
              <p:cNvSpPr/>
              <p:nvPr/>
            </p:nvSpPr>
            <p:spPr>
              <a:xfrm>
                <a:off x="379261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9"/>
              <p:cNvSpPr/>
              <p:nvPr/>
            </p:nvSpPr>
            <p:spPr>
              <a:xfrm>
                <a:off x="379261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9"/>
              <p:cNvSpPr/>
              <p:nvPr/>
            </p:nvSpPr>
            <p:spPr>
              <a:xfrm>
                <a:off x="379261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9"/>
              <p:cNvSpPr/>
              <p:nvPr/>
            </p:nvSpPr>
            <p:spPr>
              <a:xfrm>
                <a:off x="3792617" y="8173711"/>
                <a:ext cx="3499" cy="83674"/>
              </a:xfrm>
              <a:custGeom>
                <a:avLst/>
                <a:gdLst/>
                <a:ahLst/>
                <a:cxnLst/>
                <a:rect l="l" t="t" r="r" b="b"/>
                <a:pathLst>
                  <a:path w="244" h="5835" extrusionOk="0">
                    <a:moveTo>
                      <a:pt x="0" y="0"/>
                    </a:moveTo>
                    <a:lnTo>
                      <a:pt x="0" y="5835"/>
                    </a:lnTo>
                    <a:lnTo>
                      <a:pt x="243" y="5835"/>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9"/>
              <p:cNvSpPr/>
              <p:nvPr/>
            </p:nvSpPr>
            <p:spPr>
              <a:xfrm>
                <a:off x="379261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9"/>
              <p:cNvSpPr/>
              <p:nvPr/>
            </p:nvSpPr>
            <p:spPr>
              <a:xfrm>
                <a:off x="379261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9"/>
              <p:cNvSpPr/>
              <p:nvPr/>
            </p:nvSpPr>
            <p:spPr>
              <a:xfrm>
                <a:off x="379261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9"/>
              <p:cNvSpPr/>
              <p:nvPr/>
            </p:nvSpPr>
            <p:spPr>
              <a:xfrm>
                <a:off x="379261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9"/>
              <p:cNvSpPr/>
              <p:nvPr/>
            </p:nvSpPr>
            <p:spPr>
              <a:xfrm>
                <a:off x="379261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9"/>
              <p:cNvSpPr/>
              <p:nvPr/>
            </p:nvSpPr>
            <p:spPr>
              <a:xfrm>
                <a:off x="379261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9"/>
              <p:cNvSpPr/>
              <p:nvPr/>
            </p:nvSpPr>
            <p:spPr>
              <a:xfrm>
                <a:off x="379261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9"/>
              <p:cNvSpPr/>
              <p:nvPr/>
            </p:nvSpPr>
            <p:spPr>
              <a:xfrm>
                <a:off x="379261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9"/>
              <p:cNvSpPr/>
              <p:nvPr/>
            </p:nvSpPr>
            <p:spPr>
              <a:xfrm>
                <a:off x="379261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9"/>
              <p:cNvSpPr/>
              <p:nvPr/>
            </p:nvSpPr>
            <p:spPr>
              <a:xfrm>
                <a:off x="379261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9"/>
              <p:cNvSpPr/>
              <p:nvPr/>
            </p:nvSpPr>
            <p:spPr>
              <a:xfrm>
                <a:off x="3946872" y="8173711"/>
                <a:ext cx="3499" cy="106331"/>
              </a:xfrm>
              <a:custGeom>
                <a:avLst/>
                <a:gdLst/>
                <a:ahLst/>
                <a:cxnLst/>
                <a:rect l="l" t="t" r="r" b="b"/>
                <a:pathLst>
                  <a:path w="244" h="7415" extrusionOk="0">
                    <a:moveTo>
                      <a:pt x="0" y="0"/>
                    </a:moveTo>
                    <a:lnTo>
                      <a:pt x="0" y="7415"/>
                    </a:lnTo>
                    <a:cubicBezTo>
                      <a:pt x="61" y="7354"/>
                      <a:pt x="122" y="7354"/>
                      <a:pt x="243" y="729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9"/>
              <p:cNvSpPr/>
              <p:nvPr/>
            </p:nvSpPr>
            <p:spPr>
              <a:xfrm>
                <a:off x="3945997"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9"/>
              <p:cNvSpPr/>
              <p:nvPr/>
            </p:nvSpPr>
            <p:spPr>
              <a:xfrm>
                <a:off x="3945997"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9"/>
              <p:cNvSpPr/>
              <p:nvPr/>
            </p:nvSpPr>
            <p:spPr>
              <a:xfrm>
                <a:off x="3945997"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9"/>
              <p:cNvSpPr/>
              <p:nvPr/>
            </p:nvSpPr>
            <p:spPr>
              <a:xfrm>
                <a:off x="3945997"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9"/>
              <p:cNvSpPr/>
              <p:nvPr/>
            </p:nvSpPr>
            <p:spPr>
              <a:xfrm>
                <a:off x="3945997"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9"/>
              <p:cNvSpPr/>
              <p:nvPr/>
            </p:nvSpPr>
            <p:spPr>
              <a:xfrm>
                <a:off x="3945997"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9"/>
              <p:cNvSpPr/>
              <p:nvPr/>
            </p:nvSpPr>
            <p:spPr>
              <a:xfrm>
                <a:off x="3945997"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9"/>
              <p:cNvSpPr/>
              <p:nvPr/>
            </p:nvSpPr>
            <p:spPr>
              <a:xfrm>
                <a:off x="3945997"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9"/>
              <p:cNvSpPr/>
              <p:nvPr/>
            </p:nvSpPr>
            <p:spPr>
              <a:xfrm>
                <a:off x="3945997"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9"/>
              <p:cNvSpPr/>
              <p:nvPr/>
            </p:nvSpPr>
            <p:spPr>
              <a:xfrm>
                <a:off x="3945997"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9"/>
              <p:cNvSpPr/>
              <p:nvPr/>
            </p:nvSpPr>
            <p:spPr>
              <a:xfrm>
                <a:off x="3945997"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9"/>
              <p:cNvSpPr/>
              <p:nvPr/>
            </p:nvSpPr>
            <p:spPr>
              <a:xfrm>
                <a:off x="3945997"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9"/>
              <p:cNvSpPr/>
              <p:nvPr/>
            </p:nvSpPr>
            <p:spPr>
              <a:xfrm>
                <a:off x="3945997"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9"/>
              <p:cNvSpPr/>
              <p:nvPr/>
            </p:nvSpPr>
            <p:spPr>
              <a:xfrm>
                <a:off x="3945997"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9"/>
              <p:cNvSpPr/>
              <p:nvPr/>
            </p:nvSpPr>
            <p:spPr>
              <a:xfrm>
                <a:off x="3945997"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9"/>
              <p:cNvSpPr/>
              <p:nvPr/>
            </p:nvSpPr>
            <p:spPr>
              <a:xfrm>
                <a:off x="3945997"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9"/>
              <p:cNvSpPr/>
              <p:nvPr/>
            </p:nvSpPr>
            <p:spPr>
              <a:xfrm>
                <a:off x="3945997"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9"/>
              <p:cNvSpPr/>
              <p:nvPr/>
            </p:nvSpPr>
            <p:spPr>
              <a:xfrm>
                <a:off x="4100253" y="8173711"/>
                <a:ext cx="4374" cy="78454"/>
              </a:xfrm>
              <a:custGeom>
                <a:avLst/>
                <a:gdLst/>
                <a:ahLst/>
                <a:cxnLst/>
                <a:rect l="l" t="t" r="r" b="b"/>
                <a:pathLst>
                  <a:path w="305" h="5471" extrusionOk="0">
                    <a:moveTo>
                      <a:pt x="0" y="0"/>
                    </a:moveTo>
                    <a:lnTo>
                      <a:pt x="0" y="5470"/>
                    </a:lnTo>
                    <a:lnTo>
                      <a:pt x="304" y="5470"/>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9"/>
              <p:cNvSpPr/>
              <p:nvPr/>
            </p:nvSpPr>
            <p:spPr>
              <a:xfrm>
                <a:off x="4100253"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9"/>
              <p:cNvSpPr/>
              <p:nvPr/>
            </p:nvSpPr>
            <p:spPr>
              <a:xfrm>
                <a:off x="4100253"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9"/>
              <p:cNvSpPr/>
              <p:nvPr/>
            </p:nvSpPr>
            <p:spPr>
              <a:xfrm>
                <a:off x="4100253"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9"/>
              <p:cNvSpPr/>
              <p:nvPr/>
            </p:nvSpPr>
            <p:spPr>
              <a:xfrm>
                <a:off x="4100253"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9"/>
              <p:cNvSpPr/>
              <p:nvPr/>
            </p:nvSpPr>
            <p:spPr>
              <a:xfrm>
                <a:off x="4100253"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9"/>
              <p:cNvSpPr/>
              <p:nvPr/>
            </p:nvSpPr>
            <p:spPr>
              <a:xfrm>
                <a:off x="4100253"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9"/>
              <p:cNvSpPr/>
              <p:nvPr/>
            </p:nvSpPr>
            <p:spPr>
              <a:xfrm>
                <a:off x="4100253"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9"/>
              <p:cNvSpPr/>
              <p:nvPr/>
            </p:nvSpPr>
            <p:spPr>
              <a:xfrm>
                <a:off x="4100253"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9"/>
              <p:cNvSpPr/>
              <p:nvPr/>
            </p:nvSpPr>
            <p:spPr>
              <a:xfrm>
                <a:off x="4100253"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9"/>
              <p:cNvSpPr/>
              <p:nvPr/>
            </p:nvSpPr>
            <p:spPr>
              <a:xfrm>
                <a:off x="4100253"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9"/>
              <p:cNvSpPr/>
              <p:nvPr/>
            </p:nvSpPr>
            <p:spPr>
              <a:xfrm>
                <a:off x="4100253"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9"/>
              <p:cNvSpPr/>
              <p:nvPr/>
            </p:nvSpPr>
            <p:spPr>
              <a:xfrm>
                <a:off x="4100253"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9"/>
              <p:cNvSpPr/>
              <p:nvPr/>
            </p:nvSpPr>
            <p:spPr>
              <a:xfrm>
                <a:off x="4100253"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9"/>
              <p:cNvSpPr/>
              <p:nvPr/>
            </p:nvSpPr>
            <p:spPr>
              <a:xfrm>
                <a:off x="4100253"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9"/>
              <p:cNvSpPr/>
              <p:nvPr/>
            </p:nvSpPr>
            <p:spPr>
              <a:xfrm>
                <a:off x="4100253"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9"/>
              <p:cNvSpPr/>
              <p:nvPr/>
            </p:nvSpPr>
            <p:spPr>
              <a:xfrm>
                <a:off x="4100253"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9"/>
              <p:cNvSpPr/>
              <p:nvPr/>
            </p:nvSpPr>
            <p:spPr>
              <a:xfrm>
                <a:off x="4100253"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9"/>
              <p:cNvSpPr/>
              <p:nvPr/>
            </p:nvSpPr>
            <p:spPr>
              <a:xfrm>
                <a:off x="4254508" y="7403294"/>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9"/>
              <p:cNvSpPr/>
              <p:nvPr/>
            </p:nvSpPr>
            <p:spPr>
              <a:xfrm>
                <a:off x="4254508" y="7249039"/>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9"/>
              <p:cNvSpPr/>
              <p:nvPr/>
            </p:nvSpPr>
            <p:spPr>
              <a:xfrm>
                <a:off x="4254508" y="7557550"/>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9"/>
              <p:cNvSpPr/>
              <p:nvPr/>
            </p:nvSpPr>
            <p:spPr>
              <a:xfrm>
                <a:off x="4254508" y="8019455"/>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9"/>
              <p:cNvSpPr/>
              <p:nvPr/>
            </p:nvSpPr>
            <p:spPr>
              <a:xfrm>
                <a:off x="4254508" y="7711805"/>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9"/>
              <p:cNvSpPr/>
              <p:nvPr/>
            </p:nvSpPr>
            <p:spPr>
              <a:xfrm>
                <a:off x="4254508" y="8173711"/>
                <a:ext cx="3499" cy="81064"/>
              </a:xfrm>
              <a:custGeom>
                <a:avLst/>
                <a:gdLst/>
                <a:ahLst/>
                <a:cxnLst/>
                <a:rect l="l" t="t" r="r" b="b"/>
                <a:pathLst>
                  <a:path w="244" h="5653" extrusionOk="0">
                    <a:moveTo>
                      <a:pt x="0" y="0"/>
                    </a:moveTo>
                    <a:lnTo>
                      <a:pt x="0" y="5652"/>
                    </a:lnTo>
                    <a:cubicBezTo>
                      <a:pt x="122" y="5652"/>
                      <a:pt x="183" y="5652"/>
                      <a:pt x="244" y="559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9"/>
              <p:cNvSpPr/>
              <p:nvPr/>
            </p:nvSpPr>
            <p:spPr>
              <a:xfrm>
                <a:off x="4254508" y="7866075"/>
                <a:ext cx="3499" cy="149910"/>
              </a:xfrm>
              <a:custGeom>
                <a:avLst/>
                <a:gdLst/>
                <a:ahLst/>
                <a:cxnLst/>
                <a:rect l="l" t="t" r="r" b="b"/>
                <a:pathLst>
                  <a:path w="244" h="10454" extrusionOk="0">
                    <a:moveTo>
                      <a:pt x="0" y="0"/>
                    </a:moveTo>
                    <a:lnTo>
                      <a:pt x="0"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9"/>
              <p:cNvSpPr/>
              <p:nvPr/>
            </p:nvSpPr>
            <p:spPr>
              <a:xfrm>
                <a:off x="4254508" y="5862476"/>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9"/>
              <p:cNvSpPr/>
              <p:nvPr/>
            </p:nvSpPr>
            <p:spPr>
              <a:xfrm>
                <a:off x="4254508" y="5708220"/>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9"/>
              <p:cNvSpPr/>
              <p:nvPr/>
            </p:nvSpPr>
            <p:spPr>
              <a:xfrm>
                <a:off x="4254508" y="6478637"/>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9"/>
              <p:cNvSpPr/>
              <p:nvPr/>
            </p:nvSpPr>
            <p:spPr>
              <a:xfrm>
                <a:off x="4254508" y="6632892"/>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9"/>
              <p:cNvSpPr/>
              <p:nvPr/>
            </p:nvSpPr>
            <p:spPr>
              <a:xfrm>
                <a:off x="4254508" y="6016731"/>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9"/>
              <p:cNvSpPr/>
              <p:nvPr/>
            </p:nvSpPr>
            <p:spPr>
              <a:xfrm>
                <a:off x="4254508" y="5583606"/>
                <a:ext cx="3499" cy="121144"/>
              </a:xfrm>
              <a:custGeom>
                <a:avLst/>
                <a:gdLst/>
                <a:ahLst/>
                <a:cxnLst/>
                <a:rect l="l" t="t" r="r" b="b"/>
                <a:pathLst>
                  <a:path w="244" h="8448" extrusionOk="0">
                    <a:moveTo>
                      <a:pt x="0" y="0"/>
                    </a:moveTo>
                    <a:lnTo>
                      <a:pt x="0"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9"/>
              <p:cNvSpPr/>
              <p:nvPr/>
            </p:nvSpPr>
            <p:spPr>
              <a:xfrm>
                <a:off x="4254508" y="6787147"/>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9"/>
              <p:cNvSpPr/>
              <p:nvPr/>
            </p:nvSpPr>
            <p:spPr>
              <a:xfrm>
                <a:off x="4254508" y="7095658"/>
                <a:ext cx="3499" cy="149910"/>
              </a:xfrm>
              <a:custGeom>
                <a:avLst/>
                <a:gdLst/>
                <a:ahLst/>
                <a:cxnLst/>
                <a:rect l="l" t="t" r="r" b="b"/>
                <a:pathLst>
                  <a:path w="244" h="10454"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9"/>
              <p:cNvSpPr/>
              <p:nvPr/>
            </p:nvSpPr>
            <p:spPr>
              <a:xfrm>
                <a:off x="4254508" y="6325242"/>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9"/>
              <p:cNvSpPr/>
              <p:nvPr/>
            </p:nvSpPr>
            <p:spPr>
              <a:xfrm>
                <a:off x="4254508" y="6170986"/>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9"/>
              <p:cNvSpPr/>
              <p:nvPr/>
            </p:nvSpPr>
            <p:spPr>
              <a:xfrm>
                <a:off x="4254508" y="6941403"/>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9"/>
              <p:cNvSpPr/>
              <p:nvPr/>
            </p:nvSpPr>
            <p:spPr>
              <a:xfrm>
                <a:off x="4408764"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9"/>
              <p:cNvSpPr/>
              <p:nvPr/>
            </p:nvSpPr>
            <p:spPr>
              <a:xfrm>
                <a:off x="4408764"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9"/>
              <p:cNvSpPr/>
              <p:nvPr/>
            </p:nvSpPr>
            <p:spPr>
              <a:xfrm>
                <a:off x="4408764"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9"/>
              <p:cNvSpPr/>
              <p:nvPr/>
            </p:nvSpPr>
            <p:spPr>
              <a:xfrm>
                <a:off x="4408764"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9"/>
              <p:cNvSpPr/>
              <p:nvPr/>
            </p:nvSpPr>
            <p:spPr>
              <a:xfrm>
                <a:off x="4408764" y="8173711"/>
                <a:ext cx="3499" cy="77579"/>
              </a:xfrm>
              <a:custGeom>
                <a:avLst/>
                <a:gdLst/>
                <a:ahLst/>
                <a:cxnLst/>
                <a:rect l="l" t="t" r="r" b="b"/>
                <a:pathLst>
                  <a:path w="244" h="5410" extrusionOk="0">
                    <a:moveTo>
                      <a:pt x="1" y="0"/>
                    </a:moveTo>
                    <a:lnTo>
                      <a:pt x="1" y="5409"/>
                    </a:lnTo>
                    <a:lnTo>
                      <a:pt x="244" y="5409"/>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9"/>
              <p:cNvSpPr/>
              <p:nvPr/>
            </p:nvSpPr>
            <p:spPr>
              <a:xfrm>
                <a:off x="4408764"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9"/>
              <p:cNvSpPr/>
              <p:nvPr/>
            </p:nvSpPr>
            <p:spPr>
              <a:xfrm>
                <a:off x="4408764"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9"/>
              <p:cNvSpPr/>
              <p:nvPr/>
            </p:nvSpPr>
            <p:spPr>
              <a:xfrm>
                <a:off x="4408764"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9"/>
              <p:cNvSpPr/>
              <p:nvPr/>
            </p:nvSpPr>
            <p:spPr>
              <a:xfrm>
                <a:off x="4408764"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9"/>
              <p:cNvSpPr/>
              <p:nvPr/>
            </p:nvSpPr>
            <p:spPr>
              <a:xfrm>
                <a:off x="4408764"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9"/>
              <p:cNvSpPr/>
              <p:nvPr/>
            </p:nvSpPr>
            <p:spPr>
              <a:xfrm>
                <a:off x="4408764"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9"/>
              <p:cNvSpPr/>
              <p:nvPr/>
            </p:nvSpPr>
            <p:spPr>
              <a:xfrm>
                <a:off x="4408764"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9"/>
              <p:cNvSpPr/>
              <p:nvPr/>
            </p:nvSpPr>
            <p:spPr>
              <a:xfrm>
                <a:off x="4408764"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9"/>
              <p:cNvSpPr/>
              <p:nvPr/>
            </p:nvSpPr>
            <p:spPr>
              <a:xfrm>
                <a:off x="4408764"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9"/>
              <p:cNvSpPr/>
              <p:nvPr/>
            </p:nvSpPr>
            <p:spPr>
              <a:xfrm>
                <a:off x="4408764"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9"/>
              <p:cNvSpPr/>
              <p:nvPr/>
            </p:nvSpPr>
            <p:spPr>
              <a:xfrm>
                <a:off x="4408764"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9"/>
              <p:cNvSpPr/>
              <p:nvPr/>
            </p:nvSpPr>
            <p:spPr>
              <a:xfrm>
                <a:off x="4408764"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9"/>
              <p:cNvSpPr/>
              <p:nvPr/>
            </p:nvSpPr>
            <p:spPr>
              <a:xfrm>
                <a:off x="4408764"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9"/>
              <p:cNvSpPr/>
              <p:nvPr/>
            </p:nvSpPr>
            <p:spPr>
              <a:xfrm>
                <a:off x="4563019"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9"/>
              <p:cNvSpPr/>
              <p:nvPr/>
            </p:nvSpPr>
            <p:spPr>
              <a:xfrm>
                <a:off x="4563019"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9"/>
              <p:cNvSpPr/>
              <p:nvPr/>
            </p:nvSpPr>
            <p:spPr>
              <a:xfrm>
                <a:off x="4563019"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9"/>
              <p:cNvSpPr/>
              <p:nvPr/>
            </p:nvSpPr>
            <p:spPr>
              <a:xfrm>
                <a:off x="4563019"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9"/>
              <p:cNvSpPr/>
              <p:nvPr/>
            </p:nvSpPr>
            <p:spPr>
              <a:xfrm>
                <a:off x="4563019"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9"/>
              <p:cNvSpPr/>
              <p:nvPr/>
            </p:nvSpPr>
            <p:spPr>
              <a:xfrm>
                <a:off x="4563019" y="6941403"/>
                <a:ext cx="3499" cy="40969"/>
              </a:xfrm>
              <a:custGeom>
                <a:avLst/>
                <a:gdLst/>
                <a:ahLst/>
                <a:cxnLst/>
                <a:rect l="l" t="t" r="r" b="b"/>
                <a:pathLst>
                  <a:path w="244" h="2857" extrusionOk="0">
                    <a:moveTo>
                      <a:pt x="1" y="0"/>
                    </a:moveTo>
                    <a:lnTo>
                      <a:pt x="1" y="2857"/>
                    </a:lnTo>
                    <a:cubicBezTo>
                      <a:pt x="61" y="2675"/>
                      <a:pt x="183" y="2553"/>
                      <a:pt x="244" y="2371"/>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9"/>
              <p:cNvSpPr/>
              <p:nvPr/>
            </p:nvSpPr>
            <p:spPr>
              <a:xfrm>
                <a:off x="4563019"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9"/>
              <p:cNvSpPr/>
              <p:nvPr/>
            </p:nvSpPr>
            <p:spPr>
              <a:xfrm>
                <a:off x="4563019"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9"/>
              <p:cNvSpPr/>
              <p:nvPr/>
            </p:nvSpPr>
            <p:spPr>
              <a:xfrm>
                <a:off x="4563019"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9"/>
              <p:cNvSpPr/>
              <p:nvPr/>
            </p:nvSpPr>
            <p:spPr>
              <a:xfrm>
                <a:off x="4563019"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9"/>
              <p:cNvSpPr/>
              <p:nvPr/>
            </p:nvSpPr>
            <p:spPr>
              <a:xfrm>
                <a:off x="916658" y="8170226"/>
                <a:ext cx="3530465" cy="3499"/>
              </a:xfrm>
              <a:custGeom>
                <a:avLst/>
                <a:gdLst/>
                <a:ahLst/>
                <a:cxnLst/>
                <a:rect l="l" t="t" r="r" b="b"/>
                <a:pathLst>
                  <a:path w="246197" h="244" extrusionOk="0">
                    <a:moveTo>
                      <a:pt x="0" y="0"/>
                    </a:moveTo>
                    <a:lnTo>
                      <a:pt x="0" y="243"/>
                    </a:lnTo>
                    <a:lnTo>
                      <a:pt x="246197" y="243"/>
                    </a:lnTo>
                    <a:cubicBezTo>
                      <a:pt x="246197" y="183"/>
                      <a:pt x="246197" y="61"/>
                      <a:pt x="24619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9"/>
              <p:cNvSpPr/>
              <p:nvPr/>
            </p:nvSpPr>
            <p:spPr>
              <a:xfrm>
                <a:off x="916658" y="8015971"/>
                <a:ext cx="3550512" cy="3499"/>
              </a:xfrm>
              <a:custGeom>
                <a:avLst/>
                <a:gdLst/>
                <a:ahLst/>
                <a:cxnLst/>
                <a:rect l="l" t="t" r="r" b="b"/>
                <a:pathLst>
                  <a:path w="247595" h="244" extrusionOk="0">
                    <a:moveTo>
                      <a:pt x="0" y="0"/>
                    </a:moveTo>
                    <a:lnTo>
                      <a:pt x="0" y="243"/>
                    </a:lnTo>
                    <a:lnTo>
                      <a:pt x="247534" y="243"/>
                    </a:lnTo>
                    <a:cubicBezTo>
                      <a:pt x="247594" y="183"/>
                      <a:pt x="247594" y="122"/>
                      <a:pt x="2475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9"/>
              <p:cNvSpPr/>
              <p:nvPr/>
            </p:nvSpPr>
            <p:spPr>
              <a:xfrm>
                <a:off x="916658" y="8324482"/>
                <a:ext cx="206553" cy="3499"/>
              </a:xfrm>
              <a:custGeom>
                <a:avLst/>
                <a:gdLst/>
                <a:ahLst/>
                <a:cxnLst/>
                <a:rect l="l" t="t" r="r" b="b"/>
                <a:pathLst>
                  <a:path w="14404" h="244" extrusionOk="0">
                    <a:moveTo>
                      <a:pt x="0" y="0"/>
                    </a:moveTo>
                    <a:lnTo>
                      <a:pt x="0" y="243"/>
                    </a:lnTo>
                    <a:lnTo>
                      <a:pt x="14404" y="243"/>
                    </a:lnTo>
                    <a:cubicBezTo>
                      <a:pt x="14282" y="183"/>
                      <a:pt x="14160" y="61"/>
                      <a:pt x="1403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9"/>
              <p:cNvSpPr/>
              <p:nvPr/>
            </p:nvSpPr>
            <p:spPr>
              <a:xfrm>
                <a:off x="1205122" y="8324482"/>
                <a:ext cx="827074" cy="3499"/>
              </a:xfrm>
              <a:custGeom>
                <a:avLst/>
                <a:gdLst/>
                <a:ahLst/>
                <a:cxnLst/>
                <a:rect l="l" t="t" r="r" b="b"/>
                <a:pathLst>
                  <a:path w="57676" h="244" extrusionOk="0">
                    <a:moveTo>
                      <a:pt x="426" y="0"/>
                    </a:moveTo>
                    <a:cubicBezTo>
                      <a:pt x="304" y="61"/>
                      <a:pt x="183" y="183"/>
                      <a:pt x="0" y="243"/>
                    </a:cubicBezTo>
                    <a:lnTo>
                      <a:pt x="57189" y="243"/>
                    </a:lnTo>
                    <a:cubicBezTo>
                      <a:pt x="57310" y="183"/>
                      <a:pt x="57493" y="61"/>
                      <a:pt x="576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9"/>
              <p:cNvSpPr/>
              <p:nvPr/>
            </p:nvSpPr>
            <p:spPr>
              <a:xfrm>
                <a:off x="2426101" y="8324482"/>
                <a:ext cx="161239" cy="3499"/>
              </a:xfrm>
              <a:custGeom>
                <a:avLst/>
                <a:gdLst/>
                <a:ahLst/>
                <a:cxnLst/>
                <a:rect l="l" t="t" r="r" b="b"/>
                <a:pathLst>
                  <a:path w="11244" h="244" extrusionOk="0">
                    <a:moveTo>
                      <a:pt x="0" y="0"/>
                    </a:moveTo>
                    <a:cubicBezTo>
                      <a:pt x="304" y="61"/>
                      <a:pt x="669" y="183"/>
                      <a:pt x="1033" y="243"/>
                    </a:cubicBezTo>
                    <a:lnTo>
                      <a:pt x="10392" y="243"/>
                    </a:lnTo>
                    <a:cubicBezTo>
                      <a:pt x="10575" y="183"/>
                      <a:pt x="10696" y="183"/>
                      <a:pt x="10879" y="122"/>
                    </a:cubicBezTo>
                    <a:cubicBezTo>
                      <a:pt x="11000" y="61"/>
                      <a:pt x="11122" y="0"/>
                      <a:pt x="1124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9"/>
              <p:cNvSpPr/>
              <p:nvPr/>
            </p:nvSpPr>
            <p:spPr>
              <a:xfrm>
                <a:off x="2703236" y="8324482"/>
                <a:ext cx="329433" cy="3499"/>
              </a:xfrm>
              <a:custGeom>
                <a:avLst/>
                <a:gdLst/>
                <a:ahLst/>
                <a:cxnLst/>
                <a:rect l="l" t="t" r="r" b="b"/>
                <a:pathLst>
                  <a:path w="22973" h="244" extrusionOk="0">
                    <a:moveTo>
                      <a:pt x="0" y="0"/>
                    </a:moveTo>
                    <a:cubicBezTo>
                      <a:pt x="183" y="122"/>
                      <a:pt x="365" y="183"/>
                      <a:pt x="486" y="243"/>
                    </a:cubicBezTo>
                    <a:lnTo>
                      <a:pt x="22365" y="243"/>
                    </a:lnTo>
                    <a:cubicBezTo>
                      <a:pt x="22548" y="183"/>
                      <a:pt x="22791" y="61"/>
                      <a:pt x="229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9"/>
              <p:cNvSpPr/>
              <p:nvPr/>
            </p:nvSpPr>
            <p:spPr>
              <a:xfrm>
                <a:off x="3134626" y="8324482"/>
                <a:ext cx="365168" cy="3499"/>
              </a:xfrm>
              <a:custGeom>
                <a:avLst/>
                <a:gdLst/>
                <a:ahLst/>
                <a:cxnLst/>
                <a:rect l="l" t="t" r="r" b="b"/>
                <a:pathLst>
                  <a:path w="25465" h="244" extrusionOk="0">
                    <a:moveTo>
                      <a:pt x="1" y="0"/>
                    </a:moveTo>
                    <a:cubicBezTo>
                      <a:pt x="244" y="61"/>
                      <a:pt x="548" y="183"/>
                      <a:pt x="791" y="243"/>
                    </a:cubicBezTo>
                    <a:lnTo>
                      <a:pt x="25040" y="243"/>
                    </a:lnTo>
                    <a:cubicBezTo>
                      <a:pt x="25161" y="183"/>
                      <a:pt x="25343" y="61"/>
                      <a:pt x="2546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9"/>
              <p:cNvSpPr/>
              <p:nvPr/>
            </p:nvSpPr>
            <p:spPr>
              <a:xfrm>
                <a:off x="916658" y="8477862"/>
                <a:ext cx="264946" cy="4374"/>
              </a:xfrm>
              <a:custGeom>
                <a:avLst/>
                <a:gdLst/>
                <a:ahLst/>
                <a:cxnLst/>
                <a:rect l="l" t="t" r="r" b="b"/>
                <a:pathLst>
                  <a:path w="18476" h="305" extrusionOk="0">
                    <a:moveTo>
                      <a:pt x="0" y="1"/>
                    </a:moveTo>
                    <a:lnTo>
                      <a:pt x="0" y="305"/>
                    </a:lnTo>
                    <a:lnTo>
                      <a:pt x="14464" y="305"/>
                    </a:lnTo>
                    <a:cubicBezTo>
                      <a:pt x="15801" y="183"/>
                      <a:pt x="17138" y="61"/>
                      <a:pt x="184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9"/>
              <p:cNvSpPr/>
              <p:nvPr/>
            </p:nvSpPr>
            <p:spPr>
              <a:xfrm>
                <a:off x="1235623" y="7861715"/>
                <a:ext cx="3285581" cy="4374"/>
              </a:xfrm>
              <a:custGeom>
                <a:avLst/>
                <a:gdLst/>
                <a:ahLst/>
                <a:cxnLst/>
                <a:rect l="l" t="t" r="r" b="b"/>
                <a:pathLst>
                  <a:path w="229120" h="305" extrusionOk="0">
                    <a:moveTo>
                      <a:pt x="122" y="0"/>
                    </a:moveTo>
                    <a:cubicBezTo>
                      <a:pt x="61" y="122"/>
                      <a:pt x="0" y="183"/>
                      <a:pt x="0" y="304"/>
                    </a:cubicBezTo>
                    <a:lnTo>
                      <a:pt x="228998" y="304"/>
                    </a:lnTo>
                    <a:cubicBezTo>
                      <a:pt x="229059" y="183"/>
                      <a:pt x="229059" y="122"/>
                      <a:pt x="22911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9"/>
              <p:cNvSpPr/>
              <p:nvPr/>
            </p:nvSpPr>
            <p:spPr>
              <a:xfrm>
                <a:off x="916658" y="7707460"/>
                <a:ext cx="3635921" cy="4359"/>
              </a:xfrm>
              <a:custGeom>
                <a:avLst/>
                <a:gdLst/>
                <a:ahLst/>
                <a:cxnLst/>
                <a:rect l="l" t="t" r="r" b="b"/>
                <a:pathLst>
                  <a:path w="253551" h="304" extrusionOk="0">
                    <a:moveTo>
                      <a:pt x="0" y="0"/>
                    </a:moveTo>
                    <a:lnTo>
                      <a:pt x="0" y="304"/>
                    </a:lnTo>
                    <a:lnTo>
                      <a:pt x="253550" y="304"/>
                    </a:lnTo>
                    <a:lnTo>
                      <a:pt x="253550" y="243"/>
                    </a:lnTo>
                    <a:cubicBezTo>
                      <a:pt x="253550" y="182"/>
                      <a:pt x="253550" y="122"/>
                      <a:pt x="25355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9"/>
              <p:cNvSpPr/>
              <p:nvPr/>
            </p:nvSpPr>
            <p:spPr>
              <a:xfrm>
                <a:off x="916658" y="7554065"/>
                <a:ext cx="3640281" cy="3499"/>
              </a:xfrm>
              <a:custGeom>
                <a:avLst/>
                <a:gdLst/>
                <a:ahLst/>
                <a:cxnLst/>
                <a:rect l="l" t="t" r="r" b="b"/>
                <a:pathLst>
                  <a:path w="253855" h="244" extrusionOk="0">
                    <a:moveTo>
                      <a:pt x="0" y="1"/>
                    </a:moveTo>
                    <a:lnTo>
                      <a:pt x="0" y="244"/>
                    </a:lnTo>
                    <a:lnTo>
                      <a:pt x="253854" y="244"/>
                    </a:lnTo>
                    <a:cubicBezTo>
                      <a:pt x="253854" y="183"/>
                      <a:pt x="253854" y="62"/>
                      <a:pt x="25385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9"/>
              <p:cNvSpPr/>
              <p:nvPr/>
            </p:nvSpPr>
            <p:spPr>
              <a:xfrm>
                <a:off x="1244341" y="7399810"/>
                <a:ext cx="3283831" cy="3499"/>
              </a:xfrm>
              <a:custGeom>
                <a:avLst/>
                <a:gdLst/>
                <a:ahLst/>
                <a:cxnLst/>
                <a:rect l="l" t="t" r="r" b="b"/>
                <a:pathLst>
                  <a:path w="228998" h="244" extrusionOk="0">
                    <a:moveTo>
                      <a:pt x="0" y="1"/>
                    </a:moveTo>
                    <a:cubicBezTo>
                      <a:pt x="0" y="62"/>
                      <a:pt x="0" y="183"/>
                      <a:pt x="0" y="244"/>
                    </a:cubicBezTo>
                    <a:lnTo>
                      <a:pt x="228998" y="244"/>
                    </a:lnTo>
                    <a:cubicBezTo>
                      <a:pt x="228998" y="183"/>
                      <a:pt x="228998" y="62"/>
                      <a:pt x="22899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9"/>
              <p:cNvSpPr/>
              <p:nvPr/>
            </p:nvSpPr>
            <p:spPr>
              <a:xfrm>
                <a:off x="916658" y="7245554"/>
                <a:ext cx="3595827" cy="3499"/>
              </a:xfrm>
              <a:custGeom>
                <a:avLst/>
                <a:gdLst/>
                <a:ahLst/>
                <a:cxnLst/>
                <a:rect l="l" t="t" r="r" b="b"/>
                <a:pathLst>
                  <a:path w="250755" h="244" extrusionOk="0">
                    <a:moveTo>
                      <a:pt x="0" y="1"/>
                    </a:moveTo>
                    <a:lnTo>
                      <a:pt x="0" y="244"/>
                    </a:lnTo>
                    <a:lnTo>
                      <a:pt x="250694" y="244"/>
                    </a:lnTo>
                    <a:cubicBezTo>
                      <a:pt x="250694" y="183"/>
                      <a:pt x="250694" y="122"/>
                      <a:pt x="25075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9"/>
              <p:cNvSpPr/>
              <p:nvPr/>
            </p:nvSpPr>
            <p:spPr>
              <a:xfrm>
                <a:off x="916658" y="7091299"/>
                <a:ext cx="3617624" cy="4374"/>
              </a:xfrm>
              <a:custGeom>
                <a:avLst/>
                <a:gdLst/>
                <a:ahLst/>
                <a:cxnLst/>
                <a:rect l="l" t="t" r="r" b="b"/>
                <a:pathLst>
                  <a:path w="252275" h="305" extrusionOk="0">
                    <a:moveTo>
                      <a:pt x="0" y="1"/>
                    </a:moveTo>
                    <a:lnTo>
                      <a:pt x="0" y="305"/>
                    </a:lnTo>
                    <a:lnTo>
                      <a:pt x="252274" y="305"/>
                    </a:lnTo>
                    <a:cubicBezTo>
                      <a:pt x="252274" y="183"/>
                      <a:pt x="252274" y="122"/>
                      <a:pt x="2522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9"/>
              <p:cNvSpPr/>
              <p:nvPr/>
            </p:nvSpPr>
            <p:spPr>
              <a:xfrm>
                <a:off x="1239107" y="6937918"/>
                <a:ext cx="3343099" cy="3499"/>
              </a:xfrm>
              <a:custGeom>
                <a:avLst/>
                <a:gdLst/>
                <a:ahLst/>
                <a:cxnLst/>
                <a:rect l="l" t="t" r="r" b="b"/>
                <a:pathLst>
                  <a:path w="233131" h="244" extrusionOk="0">
                    <a:moveTo>
                      <a:pt x="0" y="0"/>
                    </a:moveTo>
                    <a:cubicBezTo>
                      <a:pt x="61" y="61"/>
                      <a:pt x="61" y="122"/>
                      <a:pt x="122" y="243"/>
                    </a:cubicBezTo>
                    <a:lnTo>
                      <a:pt x="233009" y="243"/>
                    </a:lnTo>
                    <a:cubicBezTo>
                      <a:pt x="233070" y="122"/>
                      <a:pt x="233070" y="61"/>
                      <a:pt x="23313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9"/>
              <p:cNvSpPr/>
              <p:nvPr/>
            </p:nvSpPr>
            <p:spPr>
              <a:xfrm>
                <a:off x="916658" y="6783663"/>
                <a:ext cx="3687330" cy="3499"/>
              </a:xfrm>
              <a:custGeom>
                <a:avLst/>
                <a:gdLst/>
                <a:ahLst/>
                <a:cxnLst/>
                <a:rect l="l" t="t" r="r" b="b"/>
                <a:pathLst>
                  <a:path w="257136" h="244" extrusionOk="0">
                    <a:moveTo>
                      <a:pt x="0" y="0"/>
                    </a:moveTo>
                    <a:lnTo>
                      <a:pt x="0" y="243"/>
                    </a:lnTo>
                    <a:lnTo>
                      <a:pt x="257075" y="243"/>
                    </a:lnTo>
                    <a:cubicBezTo>
                      <a:pt x="257075" y="122"/>
                      <a:pt x="257136" y="61"/>
                      <a:pt x="25713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9"/>
              <p:cNvSpPr/>
              <p:nvPr/>
            </p:nvSpPr>
            <p:spPr>
              <a:xfrm>
                <a:off x="916658" y="6629407"/>
                <a:ext cx="3759676" cy="3499"/>
              </a:xfrm>
              <a:custGeom>
                <a:avLst/>
                <a:gdLst/>
                <a:ahLst/>
                <a:cxnLst/>
                <a:rect l="l" t="t" r="r" b="b"/>
                <a:pathLst>
                  <a:path w="262181" h="244" extrusionOk="0">
                    <a:moveTo>
                      <a:pt x="0" y="0"/>
                    </a:moveTo>
                    <a:lnTo>
                      <a:pt x="0" y="243"/>
                    </a:lnTo>
                    <a:lnTo>
                      <a:pt x="262180" y="243"/>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9"/>
              <p:cNvSpPr/>
              <p:nvPr/>
            </p:nvSpPr>
            <p:spPr>
              <a:xfrm>
                <a:off x="916658" y="6475152"/>
                <a:ext cx="195225" cy="3499"/>
              </a:xfrm>
              <a:custGeom>
                <a:avLst/>
                <a:gdLst/>
                <a:ahLst/>
                <a:cxnLst/>
                <a:rect l="l" t="t" r="r" b="b"/>
                <a:pathLst>
                  <a:path w="13614" h="244" extrusionOk="0">
                    <a:moveTo>
                      <a:pt x="0" y="0"/>
                    </a:moveTo>
                    <a:lnTo>
                      <a:pt x="0" y="243"/>
                    </a:lnTo>
                    <a:lnTo>
                      <a:pt x="13310" y="243"/>
                    </a:lnTo>
                    <a:cubicBezTo>
                      <a:pt x="13370" y="182"/>
                      <a:pt x="13492" y="122"/>
                      <a:pt x="1361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9"/>
              <p:cNvSpPr/>
              <p:nvPr/>
            </p:nvSpPr>
            <p:spPr>
              <a:xfrm>
                <a:off x="1218185" y="6475152"/>
                <a:ext cx="3458148" cy="3499"/>
              </a:xfrm>
              <a:custGeom>
                <a:avLst/>
                <a:gdLst/>
                <a:ahLst/>
                <a:cxnLst/>
                <a:rect l="l" t="t" r="r" b="b"/>
                <a:pathLst>
                  <a:path w="241154" h="244" extrusionOk="0">
                    <a:moveTo>
                      <a:pt x="1" y="0"/>
                    </a:moveTo>
                    <a:cubicBezTo>
                      <a:pt x="62" y="61"/>
                      <a:pt x="183" y="182"/>
                      <a:pt x="244" y="243"/>
                    </a:cubicBezTo>
                    <a:lnTo>
                      <a:pt x="241153" y="243"/>
                    </a:lnTo>
                    <a:lnTo>
                      <a:pt x="24115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9"/>
              <p:cNvSpPr/>
              <p:nvPr/>
            </p:nvSpPr>
            <p:spPr>
              <a:xfrm>
                <a:off x="916658" y="6320897"/>
                <a:ext cx="3759676" cy="4359"/>
              </a:xfrm>
              <a:custGeom>
                <a:avLst/>
                <a:gdLst/>
                <a:ahLst/>
                <a:cxnLst/>
                <a:rect l="l" t="t" r="r" b="b"/>
                <a:pathLst>
                  <a:path w="262181" h="304" extrusionOk="0">
                    <a:moveTo>
                      <a:pt x="0" y="0"/>
                    </a:moveTo>
                    <a:lnTo>
                      <a:pt x="0" y="304"/>
                    </a:lnTo>
                    <a:lnTo>
                      <a:pt x="262180" y="304"/>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9"/>
              <p:cNvSpPr/>
              <p:nvPr/>
            </p:nvSpPr>
            <p:spPr>
              <a:xfrm>
                <a:off x="916658" y="6166641"/>
                <a:ext cx="203943" cy="4359"/>
              </a:xfrm>
              <a:custGeom>
                <a:avLst/>
                <a:gdLst/>
                <a:ahLst/>
                <a:cxnLst/>
                <a:rect l="l" t="t" r="r" b="b"/>
                <a:pathLst>
                  <a:path w="14222" h="304" extrusionOk="0">
                    <a:moveTo>
                      <a:pt x="0" y="0"/>
                    </a:moveTo>
                    <a:lnTo>
                      <a:pt x="0" y="304"/>
                    </a:lnTo>
                    <a:lnTo>
                      <a:pt x="14221" y="304"/>
                    </a:lnTo>
                    <a:cubicBezTo>
                      <a:pt x="14100" y="243"/>
                      <a:pt x="13978" y="122"/>
                      <a:pt x="138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9"/>
              <p:cNvSpPr/>
              <p:nvPr/>
            </p:nvSpPr>
            <p:spPr>
              <a:xfrm>
                <a:off x="1208606" y="6167502"/>
                <a:ext cx="3467727" cy="3499"/>
              </a:xfrm>
              <a:custGeom>
                <a:avLst/>
                <a:gdLst/>
                <a:ahLst/>
                <a:cxnLst/>
                <a:rect l="l" t="t" r="r" b="b"/>
                <a:pathLst>
                  <a:path w="241822" h="244" extrusionOk="0">
                    <a:moveTo>
                      <a:pt x="365" y="1"/>
                    </a:moveTo>
                    <a:cubicBezTo>
                      <a:pt x="243" y="62"/>
                      <a:pt x="122" y="183"/>
                      <a:pt x="0" y="244"/>
                    </a:cubicBezTo>
                    <a:lnTo>
                      <a:pt x="241821" y="244"/>
                    </a:lnTo>
                    <a:lnTo>
                      <a:pt x="24182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9"/>
              <p:cNvSpPr/>
              <p:nvPr/>
            </p:nvSpPr>
            <p:spPr>
              <a:xfrm>
                <a:off x="916658" y="6013246"/>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9"/>
              <p:cNvSpPr/>
              <p:nvPr/>
            </p:nvSpPr>
            <p:spPr>
              <a:xfrm>
                <a:off x="916658" y="5858991"/>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9"/>
              <p:cNvSpPr/>
              <p:nvPr/>
            </p:nvSpPr>
            <p:spPr>
              <a:xfrm>
                <a:off x="916658" y="5704736"/>
                <a:ext cx="3759676" cy="4374"/>
              </a:xfrm>
              <a:custGeom>
                <a:avLst/>
                <a:gdLst/>
                <a:ahLst/>
                <a:cxnLst/>
                <a:rect l="l" t="t" r="r" b="b"/>
                <a:pathLst>
                  <a:path w="262181" h="305" extrusionOk="0">
                    <a:moveTo>
                      <a:pt x="0" y="1"/>
                    </a:moveTo>
                    <a:lnTo>
                      <a:pt x="0" y="305"/>
                    </a:lnTo>
                    <a:lnTo>
                      <a:pt x="262180" y="305"/>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01" name="Google Shape;4201;p29"/>
          <p:cNvGrpSpPr/>
          <p:nvPr/>
        </p:nvGrpSpPr>
        <p:grpSpPr>
          <a:xfrm>
            <a:off x="814047" y="933508"/>
            <a:ext cx="7527193" cy="2966097"/>
            <a:chOff x="-6219592" y="940873"/>
            <a:chExt cx="7527193" cy="2966097"/>
          </a:xfrm>
        </p:grpSpPr>
        <p:sp>
          <p:nvSpPr>
            <p:cNvPr id="4202" name="Google Shape;4202;p29"/>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9"/>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4" name="Google Shape;4204;p29"/>
            <p:cNvGrpSpPr/>
            <p:nvPr/>
          </p:nvGrpSpPr>
          <p:grpSpPr>
            <a:xfrm>
              <a:off x="-6219592" y="940873"/>
              <a:ext cx="7527193" cy="2966097"/>
              <a:chOff x="-3636342" y="6207723"/>
              <a:chExt cx="7527193" cy="2966097"/>
            </a:xfrm>
          </p:grpSpPr>
          <p:sp>
            <p:nvSpPr>
              <p:cNvPr id="4205" name="Google Shape;4205;p29"/>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9"/>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9"/>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9"/>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9"/>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9"/>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9"/>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9"/>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9"/>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9"/>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9"/>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9"/>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9"/>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9"/>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9"/>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9"/>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9"/>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9"/>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9"/>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9"/>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9"/>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9"/>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9"/>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9"/>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9"/>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9"/>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9"/>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9"/>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9"/>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9"/>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9"/>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9"/>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9"/>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9"/>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9"/>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9"/>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9"/>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9"/>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9"/>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9"/>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9"/>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9"/>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9"/>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9"/>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9"/>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9"/>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9"/>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9"/>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9"/>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9"/>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9"/>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9"/>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9"/>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9"/>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9"/>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9"/>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9"/>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9"/>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9"/>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9"/>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9"/>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9"/>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9"/>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9"/>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9"/>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9"/>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9"/>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9"/>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81" name="Google Shape;4381;p29"/>
          <p:cNvSpPr/>
          <p:nvPr/>
        </p:nvSpPr>
        <p:spPr>
          <a:xfrm rot="-4574166">
            <a:off x="7662207" y="3904718"/>
            <a:ext cx="765378" cy="24178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9"/>
          <p:cNvSpPr txBox="1">
            <a:spLocks noGrp="1"/>
          </p:cNvSpPr>
          <p:nvPr>
            <p:ph type="ctrTitle"/>
          </p:nvPr>
        </p:nvSpPr>
        <p:spPr>
          <a:xfrm>
            <a:off x="1516264" y="1634063"/>
            <a:ext cx="6721960" cy="15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Century Schoolbook" panose="02040604050505020304" pitchFamily="18" charset="0"/>
                <a:cs typeface="Mongolian Baiti" panose="03000500000000000000" pitchFamily="66" charset="0"/>
              </a:rPr>
              <a:t>ĐỀ TÀI: XÂY </a:t>
            </a:r>
            <a:r>
              <a:rPr lang="en-US" sz="2400" dirty="0" err="1">
                <a:latin typeface="Century Schoolbook" panose="02040604050505020304" pitchFamily="18" charset="0"/>
                <a:cs typeface="Mongolian Baiti" panose="03000500000000000000" pitchFamily="66" charset="0"/>
              </a:rPr>
              <a:t>DỰNG</a:t>
            </a:r>
            <a:r>
              <a:rPr lang="en-US" sz="2400" dirty="0">
                <a:latin typeface="Century Schoolbook" panose="02040604050505020304" pitchFamily="18" charset="0"/>
                <a:cs typeface="Mongolian Baiti" panose="03000500000000000000" pitchFamily="66" charset="0"/>
              </a:rPr>
              <a:t> TRANG WEB BÁN </a:t>
            </a:r>
            <a:r>
              <a:rPr lang="en-US" sz="2400" dirty="0" err="1">
                <a:latin typeface="Century Schoolbook" panose="02040604050505020304" pitchFamily="18" charset="0"/>
                <a:cs typeface="Mongolian Baiti" panose="03000500000000000000" pitchFamily="66" charset="0"/>
              </a:rPr>
              <a:t>HÀNG</a:t>
            </a:r>
            <a:r>
              <a:rPr lang="en-US" sz="2400" dirty="0">
                <a:latin typeface="Century Schoolbook" panose="02040604050505020304" pitchFamily="18" charset="0"/>
                <a:cs typeface="Mongolian Baiti" panose="03000500000000000000" pitchFamily="66" charset="0"/>
              </a:rPr>
              <a:t> </a:t>
            </a:r>
            <a:r>
              <a:rPr lang="en-US" sz="2400" dirty="0" err="1">
                <a:latin typeface="Century Schoolbook" panose="02040604050505020304" pitchFamily="18" charset="0"/>
                <a:cs typeface="Mongolian Baiti" panose="03000500000000000000" pitchFamily="66" charset="0"/>
              </a:rPr>
              <a:t>TRỰC</a:t>
            </a:r>
            <a:r>
              <a:rPr lang="en-US" sz="2400" dirty="0">
                <a:latin typeface="Century Schoolbook" panose="02040604050505020304" pitchFamily="18" charset="0"/>
                <a:cs typeface="Mongolian Baiti" panose="03000500000000000000" pitchFamily="66" charset="0"/>
              </a:rPr>
              <a:t> </a:t>
            </a:r>
            <a:r>
              <a:rPr lang="en-US" sz="2400" dirty="0" err="1">
                <a:latin typeface="Century Schoolbook" panose="02040604050505020304" pitchFamily="18" charset="0"/>
                <a:cs typeface="Mongolian Baiti" panose="03000500000000000000" pitchFamily="66" charset="0"/>
              </a:rPr>
              <a:t>TUYẾN</a:t>
            </a:r>
            <a:endParaRPr lang="vi-VN" sz="2400" dirty="0">
              <a:cs typeface="Mongolian Baiti" panose="03000500000000000000" pitchFamily="66" charset="0"/>
            </a:endParaRPr>
          </a:p>
        </p:txBody>
      </p:sp>
      <p:pic>
        <p:nvPicPr>
          <p:cNvPr id="4384" name="Google Shape;4384;p29"/>
          <p:cNvPicPr preferRelativeResize="0"/>
          <p:nvPr/>
        </p:nvPicPr>
        <p:blipFill rotWithShape="1">
          <a:blip r:embed="rId3">
            <a:alphaModFix/>
          </a:blip>
          <a:srcRect t="79" b="89"/>
          <a:stretch/>
        </p:blipFill>
        <p:spPr>
          <a:xfrm>
            <a:off x="283325" y="253925"/>
            <a:ext cx="792775" cy="735700"/>
          </a:xfrm>
          <a:prstGeom prst="rect">
            <a:avLst/>
          </a:prstGeom>
          <a:noFill/>
          <a:ln>
            <a:noFill/>
          </a:ln>
        </p:spPr>
      </p:pic>
      <p:grpSp>
        <p:nvGrpSpPr>
          <p:cNvPr id="4385" name="Google Shape;4385;p29"/>
          <p:cNvGrpSpPr/>
          <p:nvPr/>
        </p:nvGrpSpPr>
        <p:grpSpPr>
          <a:xfrm>
            <a:off x="6824050" y="72314"/>
            <a:ext cx="1898252" cy="1238844"/>
            <a:chOff x="7662600" y="-1843499"/>
            <a:chExt cx="1898252" cy="1238844"/>
          </a:xfrm>
        </p:grpSpPr>
        <p:sp>
          <p:nvSpPr>
            <p:cNvPr id="4386" name="Google Shape;4386;p29"/>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3"/>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9"/>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rgbClr val="F0EBA7">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8" name="Google Shape;4388;p29"/>
          <p:cNvSpPr/>
          <p:nvPr/>
        </p:nvSpPr>
        <p:spPr>
          <a:xfrm rot="-6047940">
            <a:off x="7288929" y="47273"/>
            <a:ext cx="765354" cy="24164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0" name="Google Shape;4390;p29"/>
          <p:cNvGrpSpPr/>
          <p:nvPr/>
        </p:nvGrpSpPr>
        <p:grpSpPr>
          <a:xfrm>
            <a:off x="-989700" y="3180791"/>
            <a:ext cx="2528195" cy="1883519"/>
            <a:chOff x="-2639312" y="-402259"/>
            <a:chExt cx="2528195" cy="1883519"/>
          </a:xfrm>
        </p:grpSpPr>
        <p:sp>
          <p:nvSpPr>
            <p:cNvPr id="4391" name="Google Shape;4391;p29"/>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2"/>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9"/>
            <p:cNvSpPr/>
            <p:nvPr/>
          </p:nvSpPr>
          <p:spPr>
            <a:xfrm>
              <a:off x="-2631219" y="-402259"/>
              <a:ext cx="2520102"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rgbClr val="FABC93">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3" name="Google Shape;4393;p29"/>
          <p:cNvSpPr/>
          <p:nvPr/>
        </p:nvSpPr>
        <p:spPr>
          <a:xfrm rot="-2497900">
            <a:off x="789638" y="4747510"/>
            <a:ext cx="765422" cy="24161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9"/>
          <p:cNvSpPr/>
          <p:nvPr/>
        </p:nvSpPr>
        <p:spPr>
          <a:xfrm rot="-2497900">
            <a:off x="-346037" y="3159885"/>
            <a:ext cx="765422" cy="241613"/>
          </a:xfrm>
          <a:prstGeom prst="rect">
            <a:avLst/>
          </a:prstGeom>
          <a:solidFill>
            <a:srgbClr val="D36055">
              <a:alpha val="62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oogle Shape;4445;p32">
            <a:extLst>
              <a:ext uri="{FF2B5EF4-FFF2-40B4-BE49-F238E27FC236}">
                <a16:creationId xmlns:a16="http://schemas.microsoft.com/office/drawing/2014/main" id="{D0E28180-BEA6-CC99-EC24-B266C1E9B992}"/>
              </a:ext>
            </a:extLst>
          </p:cNvPr>
          <p:cNvPicPr preferRelativeResize="0"/>
          <p:nvPr/>
        </p:nvPicPr>
        <p:blipFill rotWithShape="1">
          <a:blip r:embed="rId4">
            <a:alphaModFix/>
          </a:blip>
          <a:srcRect t="89" b="79"/>
          <a:stretch/>
        </p:blipFill>
        <p:spPr>
          <a:xfrm>
            <a:off x="7735771" y="600538"/>
            <a:ext cx="620704" cy="576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29"/>
                                        </p:tgtEl>
                                        <p:attrNameLst>
                                          <p:attrName>style.visibility</p:attrName>
                                        </p:attrNameLst>
                                      </p:cBhvr>
                                      <p:to>
                                        <p:strVal val="visible"/>
                                      </p:to>
                                    </p:set>
                                    <p:animEffect transition="in" filter="fade">
                                      <p:cBhvr>
                                        <p:cTn id="7" dur="500"/>
                                        <p:tgtEl>
                                          <p:spTgt spid="3729"/>
                                        </p:tgtEl>
                                      </p:cBhvr>
                                    </p:animEffect>
                                  </p:childTnLst>
                                </p:cTn>
                              </p:par>
                              <p:par>
                                <p:cTn id="8" presetID="10" presetClass="entr" presetSubtype="0" fill="hold" nodeType="withEffect">
                                  <p:stCondLst>
                                    <p:cond delay="0"/>
                                  </p:stCondLst>
                                  <p:childTnLst>
                                    <p:set>
                                      <p:cBhvr>
                                        <p:cTn id="9" dur="1" fill="hold">
                                          <p:stCondLst>
                                            <p:cond delay="0"/>
                                          </p:stCondLst>
                                        </p:cTn>
                                        <p:tgtEl>
                                          <p:spTgt spid="3730"/>
                                        </p:tgtEl>
                                        <p:attrNameLst>
                                          <p:attrName>style.visibility</p:attrName>
                                        </p:attrNameLst>
                                      </p:cBhvr>
                                      <p:to>
                                        <p:strVal val="visible"/>
                                      </p:to>
                                    </p:set>
                                    <p:animEffect transition="in" filter="fade">
                                      <p:cBhvr>
                                        <p:cTn id="10" dur="500"/>
                                        <p:tgtEl>
                                          <p:spTgt spid="3730"/>
                                        </p:tgtEl>
                                      </p:cBhvr>
                                    </p:animEffect>
                                  </p:childTnLst>
                                </p:cTn>
                              </p:par>
                              <p:par>
                                <p:cTn id="11" presetID="10" presetClass="entr" presetSubtype="0" fill="hold" nodeType="withEffect">
                                  <p:stCondLst>
                                    <p:cond delay="0"/>
                                  </p:stCondLst>
                                  <p:childTnLst>
                                    <p:set>
                                      <p:cBhvr>
                                        <p:cTn id="12" dur="1" fill="hold">
                                          <p:stCondLst>
                                            <p:cond delay="0"/>
                                          </p:stCondLst>
                                        </p:cTn>
                                        <p:tgtEl>
                                          <p:spTgt spid="4201"/>
                                        </p:tgtEl>
                                        <p:attrNameLst>
                                          <p:attrName>style.visibility</p:attrName>
                                        </p:attrNameLst>
                                      </p:cBhvr>
                                      <p:to>
                                        <p:strVal val="visible"/>
                                      </p:to>
                                    </p:set>
                                    <p:animEffect transition="in" filter="fade">
                                      <p:cBhvr>
                                        <p:cTn id="13" dur="500"/>
                                        <p:tgtEl>
                                          <p:spTgt spid="420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81"/>
                                        </p:tgtEl>
                                        <p:attrNameLst>
                                          <p:attrName>style.visibility</p:attrName>
                                        </p:attrNameLst>
                                      </p:cBhvr>
                                      <p:to>
                                        <p:strVal val="visible"/>
                                      </p:to>
                                    </p:set>
                                    <p:animEffect transition="in" filter="fade">
                                      <p:cBhvr>
                                        <p:cTn id="16" dur="500"/>
                                        <p:tgtEl>
                                          <p:spTgt spid="43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82"/>
                                        </p:tgtEl>
                                        <p:attrNameLst>
                                          <p:attrName>style.visibility</p:attrName>
                                        </p:attrNameLst>
                                      </p:cBhvr>
                                      <p:to>
                                        <p:strVal val="visible"/>
                                      </p:to>
                                    </p:set>
                                    <p:animEffect transition="in" filter="fade">
                                      <p:cBhvr>
                                        <p:cTn id="19" dur="500"/>
                                        <p:tgtEl>
                                          <p:spTgt spid="4382"/>
                                        </p:tgtEl>
                                      </p:cBhvr>
                                    </p:animEffect>
                                  </p:childTnLst>
                                </p:cTn>
                              </p:par>
                              <p:par>
                                <p:cTn id="20" presetID="10" presetClass="entr" presetSubtype="0" fill="hold" nodeType="withEffect">
                                  <p:stCondLst>
                                    <p:cond delay="0"/>
                                  </p:stCondLst>
                                  <p:childTnLst>
                                    <p:set>
                                      <p:cBhvr>
                                        <p:cTn id="21" dur="1" fill="hold">
                                          <p:stCondLst>
                                            <p:cond delay="0"/>
                                          </p:stCondLst>
                                        </p:cTn>
                                        <p:tgtEl>
                                          <p:spTgt spid="4384"/>
                                        </p:tgtEl>
                                        <p:attrNameLst>
                                          <p:attrName>style.visibility</p:attrName>
                                        </p:attrNameLst>
                                      </p:cBhvr>
                                      <p:to>
                                        <p:strVal val="visible"/>
                                      </p:to>
                                    </p:set>
                                    <p:animEffect transition="in" filter="fade">
                                      <p:cBhvr>
                                        <p:cTn id="22" dur="500"/>
                                        <p:tgtEl>
                                          <p:spTgt spid="4384"/>
                                        </p:tgtEl>
                                      </p:cBhvr>
                                    </p:animEffect>
                                  </p:childTnLst>
                                </p:cTn>
                              </p:par>
                              <p:par>
                                <p:cTn id="23" presetID="10" presetClass="entr" presetSubtype="0" fill="hold" nodeType="withEffect">
                                  <p:stCondLst>
                                    <p:cond delay="0"/>
                                  </p:stCondLst>
                                  <p:childTnLst>
                                    <p:set>
                                      <p:cBhvr>
                                        <p:cTn id="24" dur="1" fill="hold">
                                          <p:stCondLst>
                                            <p:cond delay="0"/>
                                          </p:stCondLst>
                                        </p:cTn>
                                        <p:tgtEl>
                                          <p:spTgt spid="4385"/>
                                        </p:tgtEl>
                                        <p:attrNameLst>
                                          <p:attrName>style.visibility</p:attrName>
                                        </p:attrNameLst>
                                      </p:cBhvr>
                                      <p:to>
                                        <p:strVal val="visible"/>
                                      </p:to>
                                    </p:set>
                                    <p:animEffect transition="in" filter="fade">
                                      <p:cBhvr>
                                        <p:cTn id="25" dur="500"/>
                                        <p:tgtEl>
                                          <p:spTgt spid="43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88"/>
                                        </p:tgtEl>
                                        <p:attrNameLst>
                                          <p:attrName>style.visibility</p:attrName>
                                        </p:attrNameLst>
                                      </p:cBhvr>
                                      <p:to>
                                        <p:strVal val="visible"/>
                                      </p:to>
                                    </p:set>
                                    <p:animEffect transition="in" filter="fade">
                                      <p:cBhvr>
                                        <p:cTn id="28" dur="500"/>
                                        <p:tgtEl>
                                          <p:spTgt spid="4388"/>
                                        </p:tgtEl>
                                      </p:cBhvr>
                                    </p:animEffect>
                                  </p:childTnLst>
                                </p:cTn>
                              </p:par>
                              <p:par>
                                <p:cTn id="29" presetID="10" presetClass="entr" presetSubtype="0" fill="hold" nodeType="withEffect">
                                  <p:stCondLst>
                                    <p:cond delay="0"/>
                                  </p:stCondLst>
                                  <p:childTnLst>
                                    <p:set>
                                      <p:cBhvr>
                                        <p:cTn id="30" dur="1" fill="hold">
                                          <p:stCondLst>
                                            <p:cond delay="0"/>
                                          </p:stCondLst>
                                        </p:cTn>
                                        <p:tgtEl>
                                          <p:spTgt spid="4390"/>
                                        </p:tgtEl>
                                        <p:attrNameLst>
                                          <p:attrName>style.visibility</p:attrName>
                                        </p:attrNameLst>
                                      </p:cBhvr>
                                      <p:to>
                                        <p:strVal val="visible"/>
                                      </p:to>
                                    </p:set>
                                    <p:animEffect transition="in" filter="fade">
                                      <p:cBhvr>
                                        <p:cTn id="31" dur="500"/>
                                        <p:tgtEl>
                                          <p:spTgt spid="439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93"/>
                                        </p:tgtEl>
                                        <p:attrNameLst>
                                          <p:attrName>style.visibility</p:attrName>
                                        </p:attrNameLst>
                                      </p:cBhvr>
                                      <p:to>
                                        <p:strVal val="visible"/>
                                      </p:to>
                                    </p:set>
                                    <p:animEffect transition="in" filter="fade">
                                      <p:cBhvr>
                                        <p:cTn id="34" dur="500"/>
                                        <p:tgtEl>
                                          <p:spTgt spid="439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94"/>
                                        </p:tgtEl>
                                        <p:attrNameLst>
                                          <p:attrName>style.visibility</p:attrName>
                                        </p:attrNameLst>
                                      </p:cBhvr>
                                      <p:to>
                                        <p:strVal val="visible"/>
                                      </p:to>
                                    </p:set>
                                    <p:animEffect transition="in" filter="fade">
                                      <p:cBhvr>
                                        <p:cTn id="37" dur="500"/>
                                        <p:tgtEl>
                                          <p:spTgt spid="4394"/>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1" grpId="0" animBg="1"/>
      <p:bldP spid="4382" grpId="0"/>
      <p:bldP spid="4388" grpId="0" animBg="1"/>
      <p:bldP spid="4393" grpId="0" animBg="1"/>
      <p:bldP spid="43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8"/>
        <p:cNvGrpSpPr/>
        <p:nvPr/>
      </p:nvGrpSpPr>
      <p:grpSpPr>
        <a:xfrm>
          <a:off x="0" y="0"/>
          <a:ext cx="0" cy="0"/>
          <a:chOff x="0" y="0"/>
          <a:chExt cx="0" cy="0"/>
        </a:xfrm>
      </p:grpSpPr>
      <p:sp>
        <p:nvSpPr>
          <p:cNvPr id="4399" name="Google Shape;4399;p3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Nunito"/>
                <a:sym typeface="Arial"/>
              </a:rPr>
              <a:t>Nội</a:t>
            </a:r>
            <a:r>
              <a:rPr lang="en-US" dirty="0">
                <a:latin typeface="Nunito"/>
                <a:sym typeface="Arial"/>
              </a:rPr>
              <a:t> dung </a:t>
            </a:r>
            <a:r>
              <a:rPr lang="en-US" dirty="0" err="1">
                <a:latin typeface="Nunito"/>
                <a:sym typeface="Arial"/>
              </a:rPr>
              <a:t>chính</a:t>
            </a:r>
            <a:endParaRPr dirty="0">
              <a:latin typeface="Nunito"/>
              <a:sym typeface="Arial"/>
            </a:endParaRPr>
          </a:p>
        </p:txBody>
      </p:sp>
      <p:graphicFrame>
        <p:nvGraphicFramePr>
          <p:cNvPr id="2" name="Table 3">
            <a:extLst>
              <a:ext uri="{FF2B5EF4-FFF2-40B4-BE49-F238E27FC236}">
                <a16:creationId xmlns:a16="http://schemas.microsoft.com/office/drawing/2014/main" id="{4B4FCDB7-F143-9C04-6812-CA56F689FCD2}"/>
              </a:ext>
            </a:extLst>
          </p:cNvPr>
          <p:cNvGraphicFramePr>
            <a:graphicFrameLocks noGrp="1"/>
          </p:cNvGraphicFramePr>
          <p:nvPr>
            <p:extLst>
              <p:ext uri="{D42A27DB-BD31-4B8C-83A1-F6EECF244321}">
                <p14:modId xmlns:p14="http://schemas.microsoft.com/office/powerpoint/2010/main" val="2129163300"/>
              </p:ext>
            </p:extLst>
          </p:nvPr>
        </p:nvGraphicFramePr>
        <p:xfrm>
          <a:off x="1040043" y="1804416"/>
          <a:ext cx="7629573" cy="2064668"/>
        </p:xfrm>
        <a:graphic>
          <a:graphicData uri="http://schemas.openxmlformats.org/drawingml/2006/table">
            <a:tbl>
              <a:tblPr firstRow="1" bandRow="1">
                <a:tableStyleId>{0660B408-B3CF-4A94-85FC-2B1E0A45F4A2}</a:tableStyleId>
              </a:tblPr>
              <a:tblGrid>
                <a:gridCol w="2652073">
                  <a:extLst>
                    <a:ext uri="{9D8B030D-6E8A-4147-A177-3AD203B41FA5}">
                      <a16:colId xmlns:a16="http://schemas.microsoft.com/office/drawing/2014/main" val="2980130422"/>
                    </a:ext>
                  </a:extLst>
                </a:gridCol>
                <a:gridCol w="4977500">
                  <a:extLst>
                    <a:ext uri="{9D8B030D-6E8A-4147-A177-3AD203B41FA5}">
                      <a16:colId xmlns:a16="http://schemas.microsoft.com/office/drawing/2014/main" val="1830720530"/>
                    </a:ext>
                  </a:extLst>
                </a:gridCol>
              </a:tblGrid>
              <a:tr h="386627">
                <a:tc>
                  <a:txBody>
                    <a:bodyPr/>
                    <a:lstStyle/>
                    <a:p>
                      <a:r>
                        <a:rPr lang="en-US" sz="1400" b="0" i="0" u="none" strike="noStrike" cap="none" dirty="0" err="1">
                          <a:solidFill>
                            <a:schemeClr val="dk1"/>
                          </a:solidFill>
                          <a:latin typeface="+mn-lt"/>
                          <a:ea typeface="+mn-ea"/>
                          <a:cs typeface="+mn-cs"/>
                          <a:sym typeface="Arial"/>
                        </a:rPr>
                        <a:t>Giới</a:t>
                      </a:r>
                      <a:r>
                        <a:rPr lang="en-US" sz="1400" b="0" i="0" u="none" strike="noStrike" cap="none" dirty="0">
                          <a:solidFill>
                            <a:schemeClr val="dk1"/>
                          </a:solidFill>
                          <a:latin typeface="+mn-lt"/>
                          <a:ea typeface="+mn-ea"/>
                          <a:cs typeface="+mn-cs"/>
                          <a:sym typeface="Arial"/>
                        </a:rPr>
                        <a:t> </a:t>
                      </a:r>
                      <a:r>
                        <a:rPr lang="en-US" sz="1400" b="0" i="0" u="none" strike="noStrike" cap="none" dirty="0" err="1">
                          <a:solidFill>
                            <a:schemeClr val="dk1"/>
                          </a:solidFill>
                          <a:latin typeface="+mn-lt"/>
                          <a:ea typeface="+mn-ea"/>
                          <a:cs typeface="+mn-cs"/>
                          <a:sym typeface="Arial"/>
                        </a:rPr>
                        <a:t>thiệu</a:t>
                      </a:r>
                      <a:r>
                        <a:rPr lang="en-US" sz="1400" b="0" i="0" u="none" strike="noStrike" cap="none" dirty="0">
                          <a:solidFill>
                            <a:schemeClr val="dk1"/>
                          </a:solidFill>
                          <a:latin typeface="+mn-lt"/>
                          <a:ea typeface="+mn-ea"/>
                          <a:cs typeface="+mn-cs"/>
                          <a:sym typeface="Arial"/>
                        </a:rPr>
                        <a:t> </a:t>
                      </a:r>
                      <a:r>
                        <a:rPr lang="en-US" sz="1400" b="0" i="0" u="none" strike="noStrike" cap="none" dirty="0" err="1">
                          <a:solidFill>
                            <a:schemeClr val="dk1"/>
                          </a:solidFill>
                          <a:latin typeface="+mn-lt"/>
                          <a:ea typeface="+mn-ea"/>
                          <a:cs typeface="+mn-cs"/>
                          <a:sym typeface="Arial"/>
                        </a:rPr>
                        <a:t>về</a:t>
                      </a:r>
                      <a:r>
                        <a:rPr lang="en-US" sz="1400" b="0" i="0" u="none" strike="noStrike" cap="none" dirty="0">
                          <a:solidFill>
                            <a:schemeClr val="dk1"/>
                          </a:solidFill>
                          <a:latin typeface="+mn-lt"/>
                          <a:ea typeface="+mn-ea"/>
                          <a:cs typeface="+mn-cs"/>
                          <a:sym typeface="Arial"/>
                        </a:rPr>
                        <a:t> HTML</a:t>
                      </a:r>
                    </a:p>
                  </a:txBody>
                  <a:tcPr/>
                </a:tc>
                <a:tc>
                  <a:txBody>
                    <a:bodyPr/>
                    <a:lstStyle/>
                    <a:p>
                      <a:r>
                        <a:rPr lang="en-US" sz="1400" b="0" i="0" u="none" strike="noStrike" cap="none" dirty="0" err="1">
                          <a:solidFill>
                            <a:schemeClr val="dk1"/>
                          </a:solidFill>
                          <a:latin typeface="+mn-lt"/>
                          <a:ea typeface="+mn-ea"/>
                          <a:cs typeface="+mn-cs"/>
                          <a:sym typeface="Arial"/>
                        </a:rPr>
                        <a:t>Hướng</a:t>
                      </a:r>
                      <a:r>
                        <a:rPr lang="en-US" sz="1400" b="0" i="0" u="none" strike="noStrike" cap="none" dirty="0">
                          <a:solidFill>
                            <a:schemeClr val="dk1"/>
                          </a:solidFill>
                          <a:latin typeface="+mn-lt"/>
                          <a:ea typeface="+mn-ea"/>
                          <a:cs typeface="+mn-cs"/>
                          <a:sym typeface="Arial"/>
                        </a:rPr>
                        <a:t> </a:t>
                      </a:r>
                      <a:r>
                        <a:rPr lang="en-US" sz="1400" b="0" i="0" u="none" strike="noStrike" cap="none" dirty="0" err="1">
                          <a:solidFill>
                            <a:schemeClr val="dk1"/>
                          </a:solidFill>
                          <a:latin typeface="+mn-lt"/>
                          <a:ea typeface="+mn-ea"/>
                          <a:cs typeface="+mn-cs"/>
                          <a:sym typeface="Arial"/>
                        </a:rPr>
                        <a:t>dẫn</a:t>
                      </a:r>
                      <a:r>
                        <a:rPr lang="en-US" sz="1400" b="0" i="0" u="none" strike="noStrike" cap="none" dirty="0">
                          <a:solidFill>
                            <a:schemeClr val="dk1"/>
                          </a:solidFill>
                          <a:latin typeface="+mn-lt"/>
                          <a:ea typeface="+mn-ea"/>
                          <a:cs typeface="+mn-cs"/>
                          <a:sym typeface="Arial"/>
                        </a:rPr>
                        <a:t> </a:t>
                      </a:r>
                      <a:r>
                        <a:rPr lang="en-US" sz="1400" b="0" i="0" u="none" strike="noStrike" cap="none" dirty="0" err="1">
                          <a:solidFill>
                            <a:schemeClr val="dk1"/>
                          </a:solidFill>
                          <a:latin typeface="+mn-lt"/>
                          <a:ea typeface="+mn-ea"/>
                          <a:cs typeface="+mn-cs"/>
                          <a:sym typeface="Arial"/>
                        </a:rPr>
                        <a:t>và</a:t>
                      </a:r>
                      <a:r>
                        <a:rPr lang="en-US" sz="1400" b="0" i="0" u="none" strike="noStrike" cap="none" dirty="0">
                          <a:solidFill>
                            <a:schemeClr val="dk1"/>
                          </a:solidFill>
                          <a:latin typeface="+mn-lt"/>
                          <a:ea typeface="+mn-ea"/>
                          <a:cs typeface="+mn-cs"/>
                          <a:sym typeface="Arial"/>
                        </a:rPr>
                        <a:t> </a:t>
                      </a:r>
                      <a:r>
                        <a:rPr lang="en-US" sz="1400" b="0" i="0" u="none" strike="noStrike" cap="none" dirty="0" err="1">
                          <a:solidFill>
                            <a:schemeClr val="dk1"/>
                          </a:solidFill>
                          <a:latin typeface="+mn-lt"/>
                          <a:ea typeface="+mn-ea"/>
                          <a:cs typeface="+mn-cs"/>
                          <a:sym typeface="Arial"/>
                        </a:rPr>
                        <a:t>xây</a:t>
                      </a:r>
                      <a:r>
                        <a:rPr lang="en-US" sz="1400" b="0" i="0" u="none" strike="noStrike" cap="none" dirty="0">
                          <a:solidFill>
                            <a:schemeClr val="dk1"/>
                          </a:solidFill>
                          <a:latin typeface="+mn-lt"/>
                          <a:ea typeface="+mn-ea"/>
                          <a:cs typeface="+mn-cs"/>
                          <a:sym typeface="Arial"/>
                        </a:rPr>
                        <a:t> </a:t>
                      </a:r>
                      <a:r>
                        <a:rPr lang="en-US" sz="1400" b="0" i="0" u="none" strike="noStrike" cap="none" dirty="0" err="1">
                          <a:solidFill>
                            <a:schemeClr val="dk1"/>
                          </a:solidFill>
                          <a:latin typeface="+mn-lt"/>
                          <a:ea typeface="+mn-ea"/>
                          <a:cs typeface="+mn-cs"/>
                          <a:sym typeface="Arial"/>
                        </a:rPr>
                        <a:t>dựng</a:t>
                      </a:r>
                      <a:r>
                        <a:rPr lang="en-US" sz="1400" b="0" i="0" u="none" strike="noStrike" cap="none" dirty="0">
                          <a:solidFill>
                            <a:schemeClr val="dk1"/>
                          </a:solidFill>
                          <a:latin typeface="+mn-lt"/>
                          <a:ea typeface="+mn-ea"/>
                          <a:cs typeface="+mn-cs"/>
                          <a:sym typeface="Arial"/>
                        </a:rPr>
                        <a:t> </a:t>
                      </a:r>
                      <a:r>
                        <a:rPr lang="en-US" sz="1400" b="0" i="0" u="none" strike="noStrike" cap="none" dirty="0" err="1">
                          <a:solidFill>
                            <a:schemeClr val="dk1"/>
                          </a:solidFill>
                          <a:latin typeface="+mn-lt"/>
                          <a:ea typeface="+mn-ea"/>
                          <a:cs typeface="+mn-cs"/>
                          <a:sym typeface="Arial"/>
                        </a:rPr>
                        <a:t>trang</a:t>
                      </a:r>
                      <a:r>
                        <a:rPr lang="en-US" sz="1400" b="0" i="0" u="none" strike="noStrike" cap="none" dirty="0">
                          <a:solidFill>
                            <a:schemeClr val="dk1"/>
                          </a:solidFill>
                          <a:latin typeface="+mn-lt"/>
                          <a:ea typeface="+mn-ea"/>
                          <a:cs typeface="+mn-cs"/>
                          <a:sym typeface="Arial"/>
                        </a:rPr>
                        <a:t> web HTML </a:t>
                      </a:r>
                      <a:r>
                        <a:rPr lang="en-US" sz="1400" b="0" i="0" u="none" strike="noStrike" cap="none" dirty="0" err="1">
                          <a:solidFill>
                            <a:schemeClr val="dk1"/>
                          </a:solidFill>
                          <a:latin typeface="+mn-lt"/>
                          <a:ea typeface="+mn-ea"/>
                          <a:cs typeface="+mn-cs"/>
                          <a:sym typeface="Arial"/>
                        </a:rPr>
                        <a:t>cơ</a:t>
                      </a:r>
                      <a:r>
                        <a:rPr lang="en-US" sz="1400" b="0" i="0" u="none" strike="noStrike" cap="none" dirty="0">
                          <a:solidFill>
                            <a:schemeClr val="dk1"/>
                          </a:solidFill>
                          <a:latin typeface="+mn-lt"/>
                          <a:ea typeface="+mn-ea"/>
                          <a:cs typeface="+mn-cs"/>
                          <a:sym typeface="Arial"/>
                        </a:rPr>
                        <a:t> </a:t>
                      </a:r>
                      <a:r>
                        <a:rPr lang="en-US" sz="1400" b="0" i="0" u="none" strike="noStrike" cap="none" dirty="0" err="1">
                          <a:solidFill>
                            <a:schemeClr val="dk1"/>
                          </a:solidFill>
                          <a:latin typeface="+mn-lt"/>
                          <a:ea typeface="+mn-ea"/>
                          <a:cs typeface="+mn-cs"/>
                          <a:sym typeface="Arial"/>
                        </a:rPr>
                        <a:t>bản</a:t>
                      </a:r>
                      <a:endParaRPr lang="en-US" sz="1400" b="0" i="0" u="none" strike="noStrike" cap="none" dirty="0">
                        <a:solidFill>
                          <a:schemeClr val="dk1"/>
                        </a:solidFill>
                        <a:latin typeface="+mn-lt"/>
                        <a:ea typeface="+mn-ea"/>
                        <a:cs typeface="+mn-cs"/>
                        <a:sym typeface="Arial"/>
                      </a:endParaRPr>
                    </a:p>
                  </a:txBody>
                  <a:tcPr/>
                </a:tc>
                <a:extLst>
                  <a:ext uri="{0D108BD9-81ED-4DB2-BD59-A6C34878D82A}">
                    <a16:rowId xmlns:a16="http://schemas.microsoft.com/office/drawing/2014/main" val="2987574984"/>
                  </a:ext>
                </a:extLst>
              </a:tr>
              <a:tr h="386627">
                <a:tc>
                  <a:txBody>
                    <a:bodyPr/>
                    <a:lstStyle/>
                    <a:p>
                      <a:r>
                        <a:rPr lang="en-US" dirty="0" err="1"/>
                        <a:t>Cơ</a:t>
                      </a:r>
                      <a:r>
                        <a:rPr lang="en-US" dirty="0"/>
                        <a:t> </a:t>
                      </a:r>
                      <a:r>
                        <a:rPr lang="en-US" dirty="0" err="1"/>
                        <a:t>bản</a:t>
                      </a:r>
                      <a:r>
                        <a:rPr lang="en-US" dirty="0"/>
                        <a:t> </a:t>
                      </a:r>
                      <a:r>
                        <a:rPr lang="en-US" dirty="0" err="1"/>
                        <a:t>về</a:t>
                      </a:r>
                      <a:r>
                        <a:rPr lang="en-US" dirty="0"/>
                        <a:t> CSS</a:t>
                      </a:r>
                    </a:p>
                  </a:txBody>
                  <a:tcPr/>
                </a:tc>
                <a:tc>
                  <a:txBody>
                    <a:bodyPr/>
                    <a:lstStyle/>
                    <a:p>
                      <a:r>
                        <a:rPr lang="en-US" dirty="0" err="1"/>
                        <a:t>Hướng</a:t>
                      </a:r>
                      <a:r>
                        <a:rPr lang="en-US" dirty="0"/>
                        <a:t> </a:t>
                      </a:r>
                      <a:r>
                        <a:rPr lang="en-US" dirty="0" err="1"/>
                        <a:t>dẫn</a:t>
                      </a:r>
                      <a:r>
                        <a:rPr lang="en-US" dirty="0"/>
                        <a:t> </a:t>
                      </a:r>
                      <a:r>
                        <a:rPr lang="en-US" dirty="0" err="1"/>
                        <a:t>và</a:t>
                      </a:r>
                      <a:r>
                        <a:rPr lang="en-US" dirty="0"/>
                        <a:t> </a:t>
                      </a:r>
                      <a:r>
                        <a:rPr lang="en-US" dirty="0" err="1"/>
                        <a:t>áp</a:t>
                      </a:r>
                      <a:r>
                        <a:rPr lang="en-US" dirty="0"/>
                        <a:t> </a:t>
                      </a:r>
                      <a:r>
                        <a:rPr lang="en-US" dirty="0" err="1"/>
                        <a:t>dụng</a:t>
                      </a:r>
                      <a:r>
                        <a:rPr lang="en-US" dirty="0"/>
                        <a:t> CSS </a:t>
                      </a:r>
                      <a:r>
                        <a:rPr lang="en-US" dirty="0" err="1"/>
                        <a:t>vào</a:t>
                      </a:r>
                      <a:r>
                        <a:rPr lang="en-US" dirty="0"/>
                        <a:t> </a:t>
                      </a:r>
                      <a:r>
                        <a:rPr lang="en-US" dirty="0" err="1"/>
                        <a:t>trang</a:t>
                      </a:r>
                      <a:r>
                        <a:rPr lang="en-US" dirty="0"/>
                        <a:t> web HTML</a:t>
                      </a:r>
                    </a:p>
                  </a:txBody>
                  <a:tcPr/>
                </a:tc>
                <a:extLst>
                  <a:ext uri="{0D108BD9-81ED-4DB2-BD59-A6C34878D82A}">
                    <a16:rowId xmlns:a16="http://schemas.microsoft.com/office/drawing/2014/main" val="420888083"/>
                  </a:ext>
                </a:extLst>
              </a:tr>
              <a:tr h="386627">
                <a:tc>
                  <a:txBody>
                    <a:bodyPr/>
                    <a:lstStyle/>
                    <a:p>
                      <a:r>
                        <a:rPr lang="en-US" dirty="0"/>
                        <a:t>JavaScript </a:t>
                      </a:r>
                      <a:r>
                        <a:rPr lang="en-US" dirty="0" err="1"/>
                        <a:t>cơ</a:t>
                      </a:r>
                      <a:r>
                        <a:rPr lang="en-US" dirty="0"/>
                        <a:t> </a:t>
                      </a:r>
                      <a:r>
                        <a:rPr lang="en-US" dirty="0" err="1"/>
                        <a:t>bản</a:t>
                      </a:r>
                      <a:endParaRPr lang="en-US" dirty="0"/>
                    </a:p>
                  </a:txBody>
                  <a:tcPr/>
                </a:tc>
                <a:tc>
                  <a:txBody>
                    <a:bodyPr/>
                    <a:lstStyle/>
                    <a:p>
                      <a:r>
                        <a:rPr lang="en-US" dirty="0" err="1"/>
                        <a:t>Giới</a:t>
                      </a:r>
                      <a:r>
                        <a:rPr lang="en-US" dirty="0"/>
                        <a:t> </a:t>
                      </a:r>
                      <a:r>
                        <a:rPr lang="en-US" dirty="0" err="1"/>
                        <a:t>thiệu</a:t>
                      </a:r>
                      <a:r>
                        <a:rPr lang="en-US" dirty="0"/>
                        <a:t> </a:t>
                      </a:r>
                      <a:r>
                        <a:rPr lang="en-US" dirty="0" err="1"/>
                        <a:t>cú</a:t>
                      </a:r>
                      <a:r>
                        <a:rPr lang="en-US" dirty="0"/>
                        <a:t> </a:t>
                      </a:r>
                      <a:r>
                        <a:rPr lang="en-US" dirty="0" err="1"/>
                        <a:t>pháp</a:t>
                      </a:r>
                      <a:r>
                        <a:rPr lang="en-US" dirty="0"/>
                        <a:t> </a:t>
                      </a:r>
                      <a:r>
                        <a:rPr lang="en-US" dirty="0" err="1"/>
                        <a:t>và</a:t>
                      </a:r>
                      <a:r>
                        <a:rPr lang="en-US" dirty="0"/>
                        <a:t> </a:t>
                      </a:r>
                      <a:r>
                        <a:rPr lang="en-US" dirty="0" err="1"/>
                        <a:t>tạo</a:t>
                      </a:r>
                      <a:r>
                        <a:rPr lang="en-US" dirty="0"/>
                        <a:t> </a:t>
                      </a:r>
                      <a:r>
                        <a:rPr lang="en-US" dirty="0" err="1"/>
                        <a:t>thông</a:t>
                      </a:r>
                      <a:r>
                        <a:rPr lang="en-US" dirty="0"/>
                        <a:t> </a:t>
                      </a:r>
                      <a:r>
                        <a:rPr lang="en-US" dirty="0" err="1"/>
                        <a:t>báo</a:t>
                      </a:r>
                      <a:r>
                        <a:rPr lang="en-US" dirty="0"/>
                        <a:t> </a:t>
                      </a:r>
                      <a:r>
                        <a:rPr lang="en-US" dirty="0" err="1"/>
                        <a:t>khi</a:t>
                      </a:r>
                      <a:r>
                        <a:rPr lang="en-US" dirty="0"/>
                        <a:t> </a:t>
                      </a:r>
                      <a:r>
                        <a:rPr lang="en-US" dirty="0" err="1"/>
                        <a:t>nhấn</a:t>
                      </a:r>
                      <a:r>
                        <a:rPr lang="en-US" dirty="0"/>
                        <a:t> </a:t>
                      </a:r>
                      <a:r>
                        <a:rPr lang="en-US" dirty="0" err="1"/>
                        <a:t>nút</a:t>
                      </a:r>
                      <a:endParaRPr lang="en-US" dirty="0"/>
                    </a:p>
                  </a:txBody>
                  <a:tcPr/>
                </a:tc>
                <a:extLst>
                  <a:ext uri="{0D108BD9-81ED-4DB2-BD59-A6C34878D82A}">
                    <a16:rowId xmlns:a16="http://schemas.microsoft.com/office/drawing/2014/main" val="2589006356"/>
                  </a:ext>
                </a:extLst>
              </a:tr>
              <a:tr h="386627">
                <a:tc>
                  <a:txBody>
                    <a:bodyPr/>
                    <a:lstStyle/>
                    <a:p>
                      <a:r>
                        <a:rPr lang="en-US" dirty="0"/>
                        <a:t>HTML Forms </a:t>
                      </a:r>
                      <a:r>
                        <a:rPr lang="en-US" dirty="0" err="1"/>
                        <a:t>và</a:t>
                      </a:r>
                      <a:r>
                        <a:rPr lang="en-US" dirty="0"/>
                        <a:t> Input Element</a:t>
                      </a:r>
                    </a:p>
                  </a:txBody>
                  <a:tcPr/>
                </a:tc>
                <a:tc>
                  <a:txBody>
                    <a:bodyPr/>
                    <a:lstStyle/>
                    <a:p>
                      <a:r>
                        <a:rPr lang="en-US" dirty="0" err="1"/>
                        <a:t>Tạo</a:t>
                      </a:r>
                      <a:r>
                        <a:rPr lang="en-US" dirty="0"/>
                        <a:t> </a:t>
                      </a:r>
                      <a:r>
                        <a:rPr lang="en-US" dirty="0" err="1"/>
                        <a:t>một</a:t>
                      </a:r>
                      <a:r>
                        <a:rPr lang="en-US" dirty="0"/>
                        <a:t> form </a:t>
                      </a:r>
                      <a:r>
                        <a:rPr lang="en-US" dirty="0" err="1"/>
                        <a:t>cơ</a:t>
                      </a:r>
                      <a:r>
                        <a:rPr lang="en-US" dirty="0"/>
                        <a:t> </a:t>
                      </a:r>
                      <a:r>
                        <a:rPr lang="en-US" dirty="0" err="1"/>
                        <a:t>bản</a:t>
                      </a:r>
                      <a:r>
                        <a:rPr lang="en-US" dirty="0"/>
                        <a:t> </a:t>
                      </a:r>
                      <a:r>
                        <a:rPr lang="en-US" dirty="0" err="1"/>
                        <a:t>và</a:t>
                      </a:r>
                      <a:r>
                        <a:rPr lang="en-US" dirty="0"/>
                        <a:t> </a:t>
                      </a:r>
                      <a:r>
                        <a:rPr lang="en-US" dirty="0" err="1"/>
                        <a:t>sử</a:t>
                      </a:r>
                      <a:r>
                        <a:rPr lang="en-US" dirty="0"/>
                        <a:t> </a:t>
                      </a:r>
                      <a:r>
                        <a:rPr lang="en-US" dirty="0" err="1"/>
                        <a:t>dụng</a:t>
                      </a:r>
                      <a:r>
                        <a:rPr lang="en-US" dirty="0"/>
                        <a:t> JS </a:t>
                      </a:r>
                      <a:r>
                        <a:rPr lang="en-US" dirty="0" err="1"/>
                        <a:t>để</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US" dirty="0"/>
                    </a:p>
                  </a:txBody>
                  <a:tcPr/>
                </a:tc>
                <a:extLst>
                  <a:ext uri="{0D108BD9-81ED-4DB2-BD59-A6C34878D82A}">
                    <a16:rowId xmlns:a16="http://schemas.microsoft.com/office/drawing/2014/main" val="1855253097"/>
                  </a:ext>
                </a:extLst>
              </a:tr>
              <a:tr h="386627">
                <a:tc>
                  <a:txBody>
                    <a:bodyPr/>
                    <a:lstStyle/>
                    <a:p>
                      <a:r>
                        <a:rPr lang="en-US" dirty="0"/>
                        <a:t>Quy </a:t>
                      </a:r>
                      <a:r>
                        <a:rPr lang="en-US" dirty="0" err="1"/>
                        <a:t>trình</a:t>
                      </a:r>
                      <a:r>
                        <a:rPr lang="en-US" dirty="0"/>
                        <a:t> </a:t>
                      </a:r>
                      <a:r>
                        <a:rPr lang="en-US" dirty="0" err="1"/>
                        <a:t>phát</a:t>
                      </a:r>
                      <a:r>
                        <a:rPr lang="en-US" dirty="0"/>
                        <a:t> </a:t>
                      </a:r>
                      <a:r>
                        <a:rPr lang="en-US" dirty="0" err="1"/>
                        <a:t>triển</a:t>
                      </a:r>
                      <a:r>
                        <a:rPr lang="en-US" dirty="0"/>
                        <a:t> Web</a:t>
                      </a:r>
                    </a:p>
                  </a:txBody>
                  <a:tcPr/>
                </a:tc>
                <a:tc>
                  <a: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định</a:t>
                      </a:r>
                      <a:r>
                        <a:rPr lang="en-US" dirty="0"/>
                        <a:t> </a:t>
                      </a:r>
                      <a:r>
                        <a:rPr lang="en-US" dirty="0" err="1"/>
                        <a:t>hướng</a:t>
                      </a:r>
                      <a:r>
                        <a:rPr lang="en-US" dirty="0"/>
                        <a:t> </a:t>
                      </a:r>
                      <a:r>
                        <a:rPr lang="en-US" dirty="0" err="1"/>
                        <a:t>của</a:t>
                      </a:r>
                      <a:r>
                        <a:rPr lang="en-US" dirty="0"/>
                        <a:t> </a:t>
                      </a:r>
                      <a:r>
                        <a:rPr lang="en-US" dirty="0" err="1"/>
                        <a:t>trang</a:t>
                      </a:r>
                      <a:r>
                        <a:rPr lang="en-US" dirty="0"/>
                        <a:t> web</a:t>
                      </a:r>
                    </a:p>
                  </a:txBody>
                  <a:tcPr/>
                </a:tc>
                <a:extLst>
                  <a:ext uri="{0D108BD9-81ED-4DB2-BD59-A6C34878D82A}">
                    <a16:rowId xmlns:a16="http://schemas.microsoft.com/office/drawing/2014/main" val="273663338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9"/>
                                        </p:tgtEl>
                                        <p:attrNameLst>
                                          <p:attrName>style.visibility</p:attrName>
                                        </p:attrNameLst>
                                      </p:cBhvr>
                                      <p:to>
                                        <p:strVal val="visible"/>
                                      </p:to>
                                    </p:set>
                                    <p:animEffect transition="in" filter="fade">
                                      <p:cBhvr>
                                        <p:cTn id="7" dur="500"/>
                                        <p:tgtEl>
                                          <p:spTgt spid="4399"/>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07"/>
        <p:cNvGrpSpPr/>
        <p:nvPr/>
      </p:nvGrpSpPr>
      <p:grpSpPr>
        <a:xfrm>
          <a:off x="0" y="0"/>
          <a:ext cx="0" cy="0"/>
          <a:chOff x="0" y="0"/>
          <a:chExt cx="0" cy="0"/>
        </a:xfrm>
      </p:grpSpPr>
      <p:sp>
        <p:nvSpPr>
          <p:cNvPr id="4408" name="Google Shape;4408;p31"/>
          <p:cNvSpPr/>
          <p:nvPr/>
        </p:nvSpPr>
        <p:spPr>
          <a:xfrm>
            <a:off x="907712" y="2037962"/>
            <a:ext cx="1491687" cy="973510"/>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1"/>
          <p:cNvSpPr/>
          <p:nvPr/>
        </p:nvSpPr>
        <p:spPr>
          <a:xfrm>
            <a:off x="2853362" y="2037962"/>
            <a:ext cx="1491687" cy="973510"/>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1"/>
          <p:cNvSpPr/>
          <p:nvPr/>
        </p:nvSpPr>
        <p:spPr>
          <a:xfrm>
            <a:off x="4798875" y="2037962"/>
            <a:ext cx="1491687" cy="973510"/>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1"/>
          <p:cNvSpPr/>
          <p:nvPr/>
        </p:nvSpPr>
        <p:spPr>
          <a:xfrm>
            <a:off x="6744500" y="2037962"/>
            <a:ext cx="1491687" cy="973510"/>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Century Schoolbook" panose="02040604050505020304" pitchFamily="18" charset="0"/>
              </a:rPr>
              <a:t>1. Giới thiệu về HTML</a:t>
            </a:r>
            <a:endParaRPr sz="3600" dirty="0">
              <a:latin typeface="Century Schoolbook" panose="02040604050505020304" pitchFamily="18" charset="0"/>
            </a:endParaRPr>
          </a:p>
        </p:txBody>
      </p:sp>
      <p:sp>
        <p:nvSpPr>
          <p:cNvPr id="4413" name="Google Shape;4413;p31"/>
          <p:cNvSpPr txBox="1">
            <a:spLocks noGrp="1"/>
          </p:cNvSpPr>
          <p:nvPr>
            <p:ph type="title" idx="2"/>
          </p:nvPr>
        </p:nvSpPr>
        <p:spPr>
          <a:xfrm>
            <a:off x="1228425" y="2217675"/>
            <a:ext cx="8505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14" name="Google Shape;4414;p31"/>
          <p:cNvSpPr txBox="1">
            <a:spLocks noGrp="1"/>
          </p:cNvSpPr>
          <p:nvPr>
            <p:ph type="title" idx="3"/>
          </p:nvPr>
        </p:nvSpPr>
        <p:spPr>
          <a:xfrm>
            <a:off x="3173950" y="2217675"/>
            <a:ext cx="8505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15" name="Google Shape;4415;p31"/>
          <p:cNvSpPr txBox="1">
            <a:spLocks noGrp="1"/>
          </p:cNvSpPr>
          <p:nvPr>
            <p:ph type="title" idx="4"/>
          </p:nvPr>
        </p:nvSpPr>
        <p:spPr>
          <a:xfrm>
            <a:off x="5119525" y="2217675"/>
            <a:ext cx="8505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416" name="Google Shape;4416;p31"/>
          <p:cNvSpPr txBox="1">
            <a:spLocks noGrp="1"/>
          </p:cNvSpPr>
          <p:nvPr>
            <p:ph type="title" idx="5"/>
          </p:nvPr>
        </p:nvSpPr>
        <p:spPr>
          <a:xfrm>
            <a:off x="7064925" y="2217675"/>
            <a:ext cx="8505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417" name="Google Shape;4417;p31"/>
          <p:cNvSpPr txBox="1">
            <a:spLocks noGrp="1"/>
          </p:cNvSpPr>
          <p:nvPr>
            <p:ph type="subTitle" idx="1"/>
          </p:nvPr>
        </p:nvSpPr>
        <p:spPr>
          <a:xfrm>
            <a:off x="794025" y="3107625"/>
            <a:ext cx="1719300" cy="7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entury Schoolbook" panose="02040604050505020304" pitchFamily="18" charset="0"/>
              </a:rPr>
              <a:t>Yêu cầu bài toán</a:t>
            </a:r>
            <a:endParaRPr sz="2000" dirty="0">
              <a:latin typeface="Century Schoolbook" panose="02040604050505020304" pitchFamily="18" charset="0"/>
            </a:endParaRPr>
          </a:p>
        </p:txBody>
      </p:sp>
      <p:sp>
        <p:nvSpPr>
          <p:cNvPr id="4418" name="Google Shape;4418;p31"/>
          <p:cNvSpPr txBox="1">
            <a:spLocks noGrp="1"/>
          </p:cNvSpPr>
          <p:nvPr>
            <p:ph type="subTitle" idx="6"/>
          </p:nvPr>
        </p:nvSpPr>
        <p:spPr>
          <a:xfrm>
            <a:off x="2667675" y="3107625"/>
            <a:ext cx="1863000" cy="7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entury Schoolbook" panose="02040604050505020304" pitchFamily="18" charset="0"/>
              </a:rPr>
              <a:t>Mô tả nghiệp vụ</a:t>
            </a:r>
            <a:endParaRPr sz="2000" dirty="0">
              <a:latin typeface="Century Schoolbook" panose="02040604050505020304" pitchFamily="18" charset="0"/>
            </a:endParaRPr>
          </a:p>
        </p:txBody>
      </p:sp>
      <p:sp>
        <p:nvSpPr>
          <p:cNvPr id="4419" name="Google Shape;4419;p31"/>
          <p:cNvSpPr txBox="1">
            <a:spLocks noGrp="1"/>
          </p:cNvSpPr>
          <p:nvPr>
            <p:ph type="subTitle" idx="7"/>
          </p:nvPr>
        </p:nvSpPr>
        <p:spPr>
          <a:xfrm>
            <a:off x="4685025" y="3107625"/>
            <a:ext cx="1719300" cy="7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entury Schoolbook" panose="02040604050505020304" pitchFamily="18" charset="0"/>
              </a:rPr>
              <a:t>Yêu cầu</a:t>
            </a:r>
            <a:endParaRPr sz="2000" dirty="0">
              <a:latin typeface="Century Schoolbook" panose="02040604050505020304" pitchFamily="18" charset="0"/>
            </a:endParaRPr>
          </a:p>
        </p:txBody>
      </p:sp>
      <p:sp>
        <p:nvSpPr>
          <p:cNvPr id="4420" name="Google Shape;4420;p31"/>
          <p:cNvSpPr/>
          <p:nvPr/>
        </p:nvSpPr>
        <p:spPr>
          <a:xfrm rot="-188756">
            <a:off x="3054326" y="1915111"/>
            <a:ext cx="931772" cy="29412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1"/>
          <p:cNvSpPr/>
          <p:nvPr/>
        </p:nvSpPr>
        <p:spPr>
          <a:xfrm rot="508581">
            <a:off x="4999915" y="1918910"/>
            <a:ext cx="931703" cy="29391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1"/>
          <p:cNvSpPr/>
          <p:nvPr/>
        </p:nvSpPr>
        <p:spPr>
          <a:xfrm rot="-155052">
            <a:off x="6945355" y="1914696"/>
            <a:ext cx="931604" cy="29397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1"/>
          <p:cNvSpPr/>
          <p:nvPr/>
        </p:nvSpPr>
        <p:spPr>
          <a:xfrm rot="-895381">
            <a:off x="1108821" y="1923139"/>
            <a:ext cx="931767" cy="29412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1"/>
          <p:cNvSpPr txBox="1">
            <a:spLocks noGrp="1"/>
          </p:cNvSpPr>
          <p:nvPr>
            <p:ph type="subTitle" idx="8"/>
          </p:nvPr>
        </p:nvSpPr>
        <p:spPr>
          <a:xfrm>
            <a:off x="6558675" y="3107625"/>
            <a:ext cx="1863000" cy="7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entury Schoolbook" panose="02040604050505020304" pitchFamily="18" charset="0"/>
              </a:rPr>
              <a:t>Mục đích</a:t>
            </a:r>
            <a:endParaRPr sz="2000" dirty="0">
              <a:latin typeface="Century Schoolbook" panose="02040604050505020304" pitchFamily="18" charset="0"/>
            </a:endParaRPr>
          </a:p>
        </p:txBody>
      </p:sp>
      <p:sp>
        <p:nvSpPr>
          <p:cNvPr id="4425" name="Google Shape;4425;p31"/>
          <p:cNvSpPr/>
          <p:nvPr/>
        </p:nvSpPr>
        <p:spPr>
          <a:xfrm rot="-2697141">
            <a:off x="72354" y="4035529"/>
            <a:ext cx="765161" cy="2418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6" name="Google Shape;4426;p31"/>
          <p:cNvPicPr preferRelativeResize="0"/>
          <p:nvPr/>
        </p:nvPicPr>
        <p:blipFill>
          <a:blip r:embed="rId3">
            <a:alphaModFix/>
          </a:blip>
          <a:stretch>
            <a:fillRect/>
          </a:stretch>
        </p:blipFill>
        <p:spPr>
          <a:xfrm rot="1097102">
            <a:off x="-1169116" y="4245400"/>
            <a:ext cx="3248087" cy="2565751"/>
          </a:xfrm>
          <a:prstGeom prst="rect">
            <a:avLst/>
          </a:prstGeom>
          <a:noFill/>
          <a:ln>
            <a:noFill/>
          </a:ln>
          <a:effectLst>
            <a:outerShdw blurRad="57150" dist="19050" dir="5400000" algn="bl" rotWithShape="0">
              <a:srgbClr val="000000">
                <a:alpha val="18000"/>
              </a:srgbClr>
            </a:outerShdw>
          </a:effectLst>
        </p:spPr>
      </p:pic>
      <p:sp>
        <p:nvSpPr>
          <p:cNvPr id="4427" name="Google Shape;4427;p31"/>
          <p:cNvSpPr/>
          <p:nvPr/>
        </p:nvSpPr>
        <p:spPr>
          <a:xfrm rot="-2697141">
            <a:off x="72354" y="4035529"/>
            <a:ext cx="765161" cy="24183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28" name="Google Shape;4428;p31"/>
          <p:cNvPicPr preferRelativeResize="0"/>
          <p:nvPr/>
        </p:nvPicPr>
        <p:blipFill>
          <a:blip r:embed="rId4">
            <a:alphaModFix/>
          </a:blip>
          <a:stretch>
            <a:fillRect/>
          </a:stretch>
        </p:blipFill>
        <p:spPr>
          <a:xfrm rot="-765686">
            <a:off x="8095575" y="-102875"/>
            <a:ext cx="2528499" cy="1884351"/>
          </a:xfrm>
          <a:prstGeom prst="rect">
            <a:avLst/>
          </a:prstGeom>
          <a:noFill/>
          <a:ln>
            <a:noFill/>
          </a:ln>
          <a:effectLst>
            <a:outerShdw blurRad="57150" dist="19050" dir="5400000" algn="bl" rotWithShape="0">
              <a:srgbClr val="000000">
                <a:alpha val="18000"/>
              </a:srgbClr>
            </a:outerShdw>
          </a:effectLst>
        </p:spPr>
      </p:pic>
      <p:sp>
        <p:nvSpPr>
          <p:cNvPr id="4429" name="Google Shape;4429;p31"/>
          <p:cNvSpPr/>
          <p:nvPr/>
        </p:nvSpPr>
        <p:spPr>
          <a:xfrm rot="-782706">
            <a:off x="7936089" y="9987"/>
            <a:ext cx="765557" cy="2414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30" name="Google Shape;4430;p31"/>
          <p:cNvPicPr preferRelativeResize="0"/>
          <p:nvPr/>
        </p:nvPicPr>
        <p:blipFill rotWithShape="1">
          <a:blip r:embed="rId5">
            <a:alphaModFix/>
          </a:blip>
          <a:srcRect t="79" b="89"/>
          <a:stretch/>
        </p:blipFill>
        <p:spPr>
          <a:xfrm>
            <a:off x="194050" y="199600"/>
            <a:ext cx="712500" cy="661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8"/>
                                        </p:tgtEl>
                                        <p:attrNameLst>
                                          <p:attrName>style.visibility</p:attrName>
                                        </p:attrNameLst>
                                      </p:cBhvr>
                                      <p:to>
                                        <p:strVal val="visible"/>
                                      </p:to>
                                    </p:set>
                                    <p:animEffect transition="in" filter="fade">
                                      <p:cBhvr>
                                        <p:cTn id="7" dur="500"/>
                                        <p:tgtEl>
                                          <p:spTgt spid="44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09"/>
                                        </p:tgtEl>
                                        <p:attrNameLst>
                                          <p:attrName>style.visibility</p:attrName>
                                        </p:attrNameLst>
                                      </p:cBhvr>
                                      <p:to>
                                        <p:strVal val="visible"/>
                                      </p:to>
                                    </p:set>
                                    <p:animEffect transition="in" filter="fade">
                                      <p:cBhvr>
                                        <p:cTn id="10" dur="500"/>
                                        <p:tgtEl>
                                          <p:spTgt spid="44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10"/>
                                        </p:tgtEl>
                                        <p:attrNameLst>
                                          <p:attrName>style.visibility</p:attrName>
                                        </p:attrNameLst>
                                      </p:cBhvr>
                                      <p:to>
                                        <p:strVal val="visible"/>
                                      </p:to>
                                    </p:set>
                                    <p:animEffect transition="in" filter="fade">
                                      <p:cBhvr>
                                        <p:cTn id="13" dur="500"/>
                                        <p:tgtEl>
                                          <p:spTgt spid="44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11"/>
                                        </p:tgtEl>
                                        <p:attrNameLst>
                                          <p:attrName>style.visibility</p:attrName>
                                        </p:attrNameLst>
                                      </p:cBhvr>
                                      <p:to>
                                        <p:strVal val="visible"/>
                                      </p:to>
                                    </p:set>
                                    <p:animEffect transition="in" filter="fade">
                                      <p:cBhvr>
                                        <p:cTn id="16" dur="500"/>
                                        <p:tgtEl>
                                          <p:spTgt spid="44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12"/>
                                        </p:tgtEl>
                                        <p:attrNameLst>
                                          <p:attrName>style.visibility</p:attrName>
                                        </p:attrNameLst>
                                      </p:cBhvr>
                                      <p:to>
                                        <p:strVal val="visible"/>
                                      </p:to>
                                    </p:set>
                                    <p:animEffect transition="in" filter="fade">
                                      <p:cBhvr>
                                        <p:cTn id="19" dur="500"/>
                                        <p:tgtEl>
                                          <p:spTgt spid="44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13"/>
                                        </p:tgtEl>
                                        <p:attrNameLst>
                                          <p:attrName>style.visibility</p:attrName>
                                        </p:attrNameLst>
                                      </p:cBhvr>
                                      <p:to>
                                        <p:strVal val="visible"/>
                                      </p:to>
                                    </p:set>
                                    <p:animEffect transition="in" filter="fade">
                                      <p:cBhvr>
                                        <p:cTn id="22" dur="500"/>
                                        <p:tgtEl>
                                          <p:spTgt spid="44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14"/>
                                        </p:tgtEl>
                                        <p:attrNameLst>
                                          <p:attrName>style.visibility</p:attrName>
                                        </p:attrNameLst>
                                      </p:cBhvr>
                                      <p:to>
                                        <p:strVal val="visible"/>
                                      </p:to>
                                    </p:set>
                                    <p:animEffect transition="in" filter="fade">
                                      <p:cBhvr>
                                        <p:cTn id="25" dur="500"/>
                                        <p:tgtEl>
                                          <p:spTgt spid="44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15"/>
                                        </p:tgtEl>
                                        <p:attrNameLst>
                                          <p:attrName>style.visibility</p:attrName>
                                        </p:attrNameLst>
                                      </p:cBhvr>
                                      <p:to>
                                        <p:strVal val="visible"/>
                                      </p:to>
                                    </p:set>
                                    <p:animEffect transition="in" filter="fade">
                                      <p:cBhvr>
                                        <p:cTn id="28" dur="500"/>
                                        <p:tgtEl>
                                          <p:spTgt spid="44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16"/>
                                        </p:tgtEl>
                                        <p:attrNameLst>
                                          <p:attrName>style.visibility</p:attrName>
                                        </p:attrNameLst>
                                      </p:cBhvr>
                                      <p:to>
                                        <p:strVal val="visible"/>
                                      </p:to>
                                    </p:set>
                                    <p:animEffect transition="in" filter="fade">
                                      <p:cBhvr>
                                        <p:cTn id="31" dur="500"/>
                                        <p:tgtEl>
                                          <p:spTgt spid="44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17">
                                            <p:txEl>
                                              <p:pRg st="0" end="0"/>
                                            </p:txEl>
                                          </p:spTgt>
                                        </p:tgtEl>
                                        <p:attrNameLst>
                                          <p:attrName>style.visibility</p:attrName>
                                        </p:attrNameLst>
                                      </p:cBhvr>
                                      <p:to>
                                        <p:strVal val="visible"/>
                                      </p:to>
                                    </p:set>
                                    <p:animEffect transition="in" filter="fade">
                                      <p:cBhvr>
                                        <p:cTn id="34" dur="500"/>
                                        <p:tgtEl>
                                          <p:spTgt spid="441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418">
                                            <p:txEl>
                                              <p:pRg st="0" end="0"/>
                                            </p:txEl>
                                          </p:spTgt>
                                        </p:tgtEl>
                                        <p:attrNameLst>
                                          <p:attrName>style.visibility</p:attrName>
                                        </p:attrNameLst>
                                      </p:cBhvr>
                                      <p:to>
                                        <p:strVal val="visible"/>
                                      </p:to>
                                    </p:set>
                                    <p:animEffect transition="in" filter="fade">
                                      <p:cBhvr>
                                        <p:cTn id="37" dur="500"/>
                                        <p:tgtEl>
                                          <p:spTgt spid="4418">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19">
                                            <p:txEl>
                                              <p:pRg st="0" end="0"/>
                                            </p:txEl>
                                          </p:spTgt>
                                        </p:tgtEl>
                                        <p:attrNameLst>
                                          <p:attrName>style.visibility</p:attrName>
                                        </p:attrNameLst>
                                      </p:cBhvr>
                                      <p:to>
                                        <p:strVal val="visible"/>
                                      </p:to>
                                    </p:set>
                                    <p:animEffect transition="in" filter="fade">
                                      <p:cBhvr>
                                        <p:cTn id="40" dur="500"/>
                                        <p:tgtEl>
                                          <p:spTgt spid="4419">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20"/>
                                        </p:tgtEl>
                                        <p:attrNameLst>
                                          <p:attrName>style.visibility</p:attrName>
                                        </p:attrNameLst>
                                      </p:cBhvr>
                                      <p:to>
                                        <p:strVal val="visible"/>
                                      </p:to>
                                    </p:set>
                                    <p:animEffect transition="in" filter="fade">
                                      <p:cBhvr>
                                        <p:cTn id="43" dur="500"/>
                                        <p:tgtEl>
                                          <p:spTgt spid="44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421"/>
                                        </p:tgtEl>
                                        <p:attrNameLst>
                                          <p:attrName>style.visibility</p:attrName>
                                        </p:attrNameLst>
                                      </p:cBhvr>
                                      <p:to>
                                        <p:strVal val="visible"/>
                                      </p:to>
                                    </p:set>
                                    <p:animEffect transition="in" filter="fade">
                                      <p:cBhvr>
                                        <p:cTn id="46" dur="500"/>
                                        <p:tgtEl>
                                          <p:spTgt spid="44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22"/>
                                        </p:tgtEl>
                                        <p:attrNameLst>
                                          <p:attrName>style.visibility</p:attrName>
                                        </p:attrNameLst>
                                      </p:cBhvr>
                                      <p:to>
                                        <p:strVal val="visible"/>
                                      </p:to>
                                    </p:set>
                                    <p:animEffect transition="in" filter="fade">
                                      <p:cBhvr>
                                        <p:cTn id="49" dur="500"/>
                                        <p:tgtEl>
                                          <p:spTgt spid="44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23"/>
                                        </p:tgtEl>
                                        <p:attrNameLst>
                                          <p:attrName>style.visibility</p:attrName>
                                        </p:attrNameLst>
                                      </p:cBhvr>
                                      <p:to>
                                        <p:strVal val="visible"/>
                                      </p:to>
                                    </p:set>
                                    <p:animEffect transition="in" filter="fade">
                                      <p:cBhvr>
                                        <p:cTn id="52" dur="500"/>
                                        <p:tgtEl>
                                          <p:spTgt spid="44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24">
                                            <p:txEl>
                                              <p:pRg st="0" end="0"/>
                                            </p:txEl>
                                          </p:spTgt>
                                        </p:tgtEl>
                                        <p:attrNameLst>
                                          <p:attrName>style.visibility</p:attrName>
                                        </p:attrNameLst>
                                      </p:cBhvr>
                                      <p:to>
                                        <p:strVal val="visible"/>
                                      </p:to>
                                    </p:set>
                                    <p:animEffect transition="in" filter="fade">
                                      <p:cBhvr>
                                        <p:cTn id="55" dur="500"/>
                                        <p:tgtEl>
                                          <p:spTgt spid="4424">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25"/>
                                        </p:tgtEl>
                                        <p:attrNameLst>
                                          <p:attrName>style.visibility</p:attrName>
                                        </p:attrNameLst>
                                      </p:cBhvr>
                                      <p:to>
                                        <p:strVal val="visible"/>
                                      </p:to>
                                    </p:set>
                                    <p:animEffect transition="in" filter="fade">
                                      <p:cBhvr>
                                        <p:cTn id="58" dur="500"/>
                                        <p:tgtEl>
                                          <p:spTgt spid="4425"/>
                                        </p:tgtEl>
                                      </p:cBhvr>
                                    </p:animEffect>
                                  </p:childTnLst>
                                </p:cTn>
                              </p:par>
                              <p:par>
                                <p:cTn id="59" presetID="10" presetClass="entr" presetSubtype="0" fill="hold" nodeType="withEffect">
                                  <p:stCondLst>
                                    <p:cond delay="0"/>
                                  </p:stCondLst>
                                  <p:childTnLst>
                                    <p:set>
                                      <p:cBhvr>
                                        <p:cTn id="60" dur="1" fill="hold">
                                          <p:stCondLst>
                                            <p:cond delay="0"/>
                                          </p:stCondLst>
                                        </p:cTn>
                                        <p:tgtEl>
                                          <p:spTgt spid="4426"/>
                                        </p:tgtEl>
                                        <p:attrNameLst>
                                          <p:attrName>style.visibility</p:attrName>
                                        </p:attrNameLst>
                                      </p:cBhvr>
                                      <p:to>
                                        <p:strVal val="visible"/>
                                      </p:to>
                                    </p:set>
                                    <p:animEffect transition="in" filter="fade">
                                      <p:cBhvr>
                                        <p:cTn id="61" dur="500"/>
                                        <p:tgtEl>
                                          <p:spTgt spid="44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27"/>
                                        </p:tgtEl>
                                        <p:attrNameLst>
                                          <p:attrName>style.visibility</p:attrName>
                                        </p:attrNameLst>
                                      </p:cBhvr>
                                      <p:to>
                                        <p:strVal val="visible"/>
                                      </p:to>
                                    </p:set>
                                    <p:animEffect transition="in" filter="fade">
                                      <p:cBhvr>
                                        <p:cTn id="64" dur="500"/>
                                        <p:tgtEl>
                                          <p:spTgt spid="4427"/>
                                        </p:tgtEl>
                                      </p:cBhvr>
                                    </p:animEffect>
                                  </p:childTnLst>
                                </p:cTn>
                              </p:par>
                              <p:par>
                                <p:cTn id="65" presetID="10" presetClass="entr" presetSubtype="0" fill="hold" nodeType="withEffect">
                                  <p:stCondLst>
                                    <p:cond delay="0"/>
                                  </p:stCondLst>
                                  <p:childTnLst>
                                    <p:set>
                                      <p:cBhvr>
                                        <p:cTn id="66" dur="1" fill="hold">
                                          <p:stCondLst>
                                            <p:cond delay="0"/>
                                          </p:stCondLst>
                                        </p:cTn>
                                        <p:tgtEl>
                                          <p:spTgt spid="4428"/>
                                        </p:tgtEl>
                                        <p:attrNameLst>
                                          <p:attrName>style.visibility</p:attrName>
                                        </p:attrNameLst>
                                      </p:cBhvr>
                                      <p:to>
                                        <p:strVal val="visible"/>
                                      </p:to>
                                    </p:set>
                                    <p:animEffect transition="in" filter="fade">
                                      <p:cBhvr>
                                        <p:cTn id="67" dur="500"/>
                                        <p:tgtEl>
                                          <p:spTgt spid="442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29"/>
                                        </p:tgtEl>
                                        <p:attrNameLst>
                                          <p:attrName>style.visibility</p:attrName>
                                        </p:attrNameLst>
                                      </p:cBhvr>
                                      <p:to>
                                        <p:strVal val="visible"/>
                                      </p:to>
                                    </p:set>
                                    <p:animEffect transition="in" filter="fade">
                                      <p:cBhvr>
                                        <p:cTn id="70" dur="500"/>
                                        <p:tgtEl>
                                          <p:spTgt spid="4429"/>
                                        </p:tgtEl>
                                      </p:cBhvr>
                                    </p:animEffect>
                                  </p:childTnLst>
                                </p:cTn>
                              </p:par>
                              <p:par>
                                <p:cTn id="71" presetID="10" presetClass="entr" presetSubtype="0" fill="hold" nodeType="withEffect">
                                  <p:stCondLst>
                                    <p:cond delay="0"/>
                                  </p:stCondLst>
                                  <p:childTnLst>
                                    <p:set>
                                      <p:cBhvr>
                                        <p:cTn id="72" dur="1" fill="hold">
                                          <p:stCondLst>
                                            <p:cond delay="0"/>
                                          </p:stCondLst>
                                        </p:cTn>
                                        <p:tgtEl>
                                          <p:spTgt spid="4430"/>
                                        </p:tgtEl>
                                        <p:attrNameLst>
                                          <p:attrName>style.visibility</p:attrName>
                                        </p:attrNameLst>
                                      </p:cBhvr>
                                      <p:to>
                                        <p:strVal val="visible"/>
                                      </p:to>
                                    </p:set>
                                    <p:animEffect transition="in" filter="fade">
                                      <p:cBhvr>
                                        <p:cTn id="73" dur="500"/>
                                        <p:tgtEl>
                                          <p:spTgt spid="4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 grpId="0" animBg="1"/>
      <p:bldP spid="4409" grpId="0" animBg="1"/>
      <p:bldP spid="4410" grpId="0" animBg="1"/>
      <p:bldP spid="4411" grpId="0" animBg="1"/>
      <p:bldP spid="4412" grpId="0"/>
      <p:bldP spid="4413" grpId="0"/>
      <p:bldP spid="4414" grpId="0"/>
      <p:bldP spid="4415" grpId="0"/>
      <p:bldP spid="4416" grpId="0"/>
      <p:bldP spid="4417" grpId="0" build="p"/>
      <p:bldP spid="4418" grpId="0" build="p"/>
      <p:bldP spid="4419" grpId="0" build="p"/>
      <p:bldP spid="4420" grpId="0" animBg="1"/>
      <p:bldP spid="4421" grpId="0" animBg="1"/>
      <p:bldP spid="4422" grpId="0" animBg="1"/>
      <p:bldP spid="4423" grpId="0" animBg="1"/>
      <p:bldP spid="4424" grpId="0" build="p"/>
      <p:bldP spid="4425" grpId="0" animBg="1"/>
      <p:bldP spid="4427" grpId="0" animBg="1"/>
      <p:bldP spid="44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21"/>
        <p:cNvGrpSpPr/>
        <p:nvPr/>
      </p:nvGrpSpPr>
      <p:grpSpPr>
        <a:xfrm>
          <a:off x="0" y="0"/>
          <a:ext cx="0" cy="0"/>
          <a:chOff x="0" y="0"/>
          <a:chExt cx="0" cy="0"/>
        </a:xfrm>
      </p:grpSpPr>
      <p:grpSp>
        <p:nvGrpSpPr>
          <p:cNvPr id="4922" name="Google Shape;4922;p33"/>
          <p:cNvGrpSpPr/>
          <p:nvPr/>
        </p:nvGrpSpPr>
        <p:grpSpPr>
          <a:xfrm>
            <a:off x="86961" y="222534"/>
            <a:ext cx="5539694" cy="889915"/>
            <a:chOff x="-6219592" y="940873"/>
            <a:chExt cx="7527193" cy="2966097"/>
          </a:xfrm>
        </p:grpSpPr>
        <p:sp>
          <p:nvSpPr>
            <p:cNvPr id="4923" name="Google Shape;4923;p33"/>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33"/>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5" name="Google Shape;4925;p33"/>
            <p:cNvGrpSpPr/>
            <p:nvPr/>
          </p:nvGrpSpPr>
          <p:grpSpPr>
            <a:xfrm>
              <a:off x="-6219592" y="940873"/>
              <a:ext cx="7527193" cy="2966097"/>
              <a:chOff x="-3636342" y="6207723"/>
              <a:chExt cx="7527193" cy="2966097"/>
            </a:xfrm>
          </p:grpSpPr>
          <p:sp>
            <p:nvSpPr>
              <p:cNvPr id="4926" name="Google Shape;4926;p33"/>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33"/>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33"/>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33"/>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33"/>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33"/>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33"/>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33"/>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33"/>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33"/>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33"/>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33"/>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33"/>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33"/>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33"/>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33"/>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33"/>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33"/>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33"/>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33"/>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33"/>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33"/>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33"/>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33"/>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33"/>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33"/>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33"/>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33"/>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33"/>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33"/>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33"/>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33"/>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33"/>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33"/>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33"/>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33"/>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33"/>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33"/>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33"/>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33"/>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33"/>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33"/>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33"/>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33"/>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33"/>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33"/>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33"/>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33"/>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33"/>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33"/>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33"/>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33"/>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33"/>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33"/>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33"/>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33"/>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33"/>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33"/>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33"/>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33"/>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33"/>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3"/>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3"/>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3"/>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3"/>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3"/>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3"/>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3"/>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3"/>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3"/>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3"/>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3"/>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3"/>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3"/>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3"/>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3"/>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3"/>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3"/>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3"/>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3"/>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3"/>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3"/>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3"/>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3"/>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3"/>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3"/>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3"/>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3"/>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3"/>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3"/>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3"/>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3"/>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3"/>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3"/>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3"/>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3"/>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3"/>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33"/>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3"/>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33"/>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3"/>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3"/>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3"/>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3"/>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3"/>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3"/>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3"/>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3"/>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3"/>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3"/>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3"/>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3"/>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3"/>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3"/>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3"/>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3"/>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3"/>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3"/>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3"/>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3"/>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3"/>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3"/>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3"/>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3"/>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3"/>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3"/>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3"/>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3"/>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3"/>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3"/>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3"/>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3"/>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3"/>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3"/>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3"/>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3"/>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3"/>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3"/>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3"/>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3"/>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3"/>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3"/>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3"/>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3"/>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3"/>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3"/>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3"/>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3"/>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3"/>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3"/>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3"/>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3"/>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3"/>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3"/>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3"/>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3"/>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3"/>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3"/>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3"/>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3"/>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3"/>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3"/>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3"/>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3"/>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3"/>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3"/>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3"/>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3"/>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3"/>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3"/>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3"/>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3"/>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3"/>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3"/>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3"/>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3"/>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2" name="Google Shape;5102;p33"/>
          <p:cNvGrpSpPr/>
          <p:nvPr/>
        </p:nvGrpSpPr>
        <p:grpSpPr>
          <a:xfrm>
            <a:off x="-512050" y="3580076"/>
            <a:ext cx="1898252" cy="1238844"/>
            <a:chOff x="7662600" y="-1843499"/>
            <a:chExt cx="1898252" cy="1238844"/>
          </a:xfrm>
        </p:grpSpPr>
        <p:sp>
          <p:nvSpPr>
            <p:cNvPr id="5103" name="Google Shape;5103;p33"/>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chemeClr val="accent3"/>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3"/>
            <p:cNvSpPr/>
            <p:nvPr/>
          </p:nvSpPr>
          <p:spPr>
            <a:xfrm>
              <a:off x="7662600" y="-1843499"/>
              <a:ext cx="1898252" cy="1238844"/>
            </a:xfrm>
            <a:custGeom>
              <a:avLst/>
              <a:gdLst/>
              <a:ahLst/>
              <a:cxnLst/>
              <a:rect l="l" t="t" r="r" b="b"/>
              <a:pathLst>
                <a:path w="284809" h="185873" extrusionOk="0">
                  <a:moveTo>
                    <a:pt x="256265" y="0"/>
                  </a:moveTo>
                  <a:lnTo>
                    <a:pt x="9993" y="37998"/>
                  </a:lnTo>
                  <a:lnTo>
                    <a:pt x="0" y="39567"/>
                  </a:lnTo>
                  <a:cubicBezTo>
                    <a:pt x="1792" y="42793"/>
                    <a:pt x="3181" y="42703"/>
                    <a:pt x="4167" y="44630"/>
                  </a:cubicBezTo>
                  <a:cubicBezTo>
                    <a:pt x="5556" y="47453"/>
                    <a:pt x="7662" y="48887"/>
                    <a:pt x="9052" y="51710"/>
                  </a:cubicBezTo>
                  <a:cubicBezTo>
                    <a:pt x="10037" y="53682"/>
                    <a:pt x="11202" y="56012"/>
                    <a:pt x="12950" y="59283"/>
                  </a:cubicBezTo>
                  <a:cubicBezTo>
                    <a:pt x="14742" y="62509"/>
                    <a:pt x="15639" y="65018"/>
                    <a:pt x="16804" y="66856"/>
                  </a:cubicBezTo>
                  <a:cubicBezTo>
                    <a:pt x="18506" y="69499"/>
                    <a:pt x="20030" y="71202"/>
                    <a:pt x="21733" y="73846"/>
                  </a:cubicBezTo>
                  <a:cubicBezTo>
                    <a:pt x="22898" y="75683"/>
                    <a:pt x="24063" y="78103"/>
                    <a:pt x="25855" y="81329"/>
                  </a:cubicBezTo>
                  <a:cubicBezTo>
                    <a:pt x="27647" y="84645"/>
                    <a:pt x="28409" y="87244"/>
                    <a:pt x="28947" y="89440"/>
                  </a:cubicBezTo>
                  <a:cubicBezTo>
                    <a:pt x="29753" y="92487"/>
                    <a:pt x="29216" y="95086"/>
                    <a:pt x="29978" y="98133"/>
                  </a:cubicBezTo>
                  <a:cubicBezTo>
                    <a:pt x="30515" y="100328"/>
                    <a:pt x="32397" y="102524"/>
                    <a:pt x="34234" y="105840"/>
                  </a:cubicBezTo>
                  <a:cubicBezTo>
                    <a:pt x="35489" y="108170"/>
                    <a:pt x="37461" y="109649"/>
                    <a:pt x="39477" y="111396"/>
                  </a:cubicBezTo>
                  <a:cubicBezTo>
                    <a:pt x="41359" y="113099"/>
                    <a:pt x="43152" y="114981"/>
                    <a:pt x="45347" y="116415"/>
                  </a:cubicBezTo>
                  <a:cubicBezTo>
                    <a:pt x="47543" y="117894"/>
                    <a:pt x="49022" y="120313"/>
                    <a:pt x="51128" y="121837"/>
                  </a:cubicBezTo>
                  <a:cubicBezTo>
                    <a:pt x="53278" y="123405"/>
                    <a:pt x="56594" y="123674"/>
                    <a:pt x="58252" y="125601"/>
                  </a:cubicBezTo>
                  <a:cubicBezTo>
                    <a:pt x="59910" y="127528"/>
                    <a:pt x="61434" y="129903"/>
                    <a:pt x="62688" y="132277"/>
                  </a:cubicBezTo>
                  <a:cubicBezTo>
                    <a:pt x="63854" y="134563"/>
                    <a:pt x="63898" y="137520"/>
                    <a:pt x="65019" y="139850"/>
                  </a:cubicBezTo>
                  <a:cubicBezTo>
                    <a:pt x="66139" y="142270"/>
                    <a:pt x="67035" y="144824"/>
                    <a:pt x="68379" y="146930"/>
                  </a:cubicBezTo>
                  <a:cubicBezTo>
                    <a:pt x="69813" y="149171"/>
                    <a:pt x="72412" y="150291"/>
                    <a:pt x="74473" y="151859"/>
                  </a:cubicBezTo>
                  <a:cubicBezTo>
                    <a:pt x="76490" y="153383"/>
                    <a:pt x="77834" y="155937"/>
                    <a:pt x="79895" y="157505"/>
                  </a:cubicBezTo>
                  <a:cubicBezTo>
                    <a:pt x="82001" y="159029"/>
                    <a:pt x="84152" y="160463"/>
                    <a:pt x="86303" y="161941"/>
                  </a:cubicBezTo>
                  <a:cubicBezTo>
                    <a:pt x="88409" y="163375"/>
                    <a:pt x="90336" y="165257"/>
                    <a:pt x="92576" y="166557"/>
                  </a:cubicBezTo>
                  <a:cubicBezTo>
                    <a:pt x="94817" y="167901"/>
                    <a:pt x="97057" y="169380"/>
                    <a:pt x="99343" y="170500"/>
                  </a:cubicBezTo>
                  <a:cubicBezTo>
                    <a:pt x="100042" y="170830"/>
                    <a:pt x="100803" y="170942"/>
                    <a:pt x="101598" y="170942"/>
                  </a:cubicBezTo>
                  <a:cubicBezTo>
                    <a:pt x="103295" y="170942"/>
                    <a:pt x="105145" y="170430"/>
                    <a:pt x="106870" y="170430"/>
                  </a:cubicBezTo>
                  <a:cubicBezTo>
                    <a:pt x="107081" y="170430"/>
                    <a:pt x="107291" y="170438"/>
                    <a:pt x="107498" y="170455"/>
                  </a:cubicBezTo>
                  <a:cubicBezTo>
                    <a:pt x="109966" y="170672"/>
                    <a:pt x="112476" y="172478"/>
                    <a:pt x="115069" y="172478"/>
                  </a:cubicBezTo>
                  <a:cubicBezTo>
                    <a:pt x="115159" y="172478"/>
                    <a:pt x="115249" y="172476"/>
                    <a:pt x="115340" y="172472"/>
                  </a:cubicBezTo>
                  <a:cubicBezTo>
                    <a:pt x="117983" y="172337"/>
                    <a:pt x="120582" y="170948"/>
                    <a:pt x="123181" y="170903"/>
                  </a:cubicBezTo>
                  <a:cubicBezTo>
                    <a:pt x="123540" y="170903"/>
                    <a:pt x="123899" y="170902"/>
                    <a:pt x="124258" y="170902"/>
                  </a:cubicBezTo>
                  <a:cubicBezTo>
                    <a:pt x="126595" y="170902"/>
                    <a:pt x="128938" y="170936"/>
                    <a:pt x="131113" y="171441"/>
                  </a:cubicBezTo>
                  <a:cubicBezTo>
                    <a:pt x="133577" y="172023"/>
                    <a:pt x="136266" y="172561"/>
                    <a:pt x="138641" y="173681"/>
                  </a:cubicBezTo>
                  <a:cubicBezTo>
                    <a:pt x="140971" y="174802"/>
                    <a:pt x="142405" y="177804"/>
                    <a:pt x="144735" y="178969"/>
                  </a:cubicBezTo>
                  <a:cubicBezTo>
                    <a:pt x="147065" y="180134"/>
                    <a:pt x="149708" y="180851"/>
                    <a:pt x="152128" y="181702"/>
                  </a:cubicBezTo>
                  <a:cubicBezTo>
                    <a:pt x="152858" y="181954"/>
                    <a:pt x="153611" y="182041"/>
                    <a:pt x="154378" y="182041"/>
                  </a:cubicBezTo>
                  <a:cubicBezTo>
                    <a:pt x="156090" y="182041"/>
                    <a:pt x="157868" y="181607"/>
                    <a:pt x="159594" y="181607"/>
                  </a:cubicBezTo>
                  <a:cubicBezTo>
                    <a:pt x="159704" y="181607"/>
                    <a:pt x="159815" y="181609"/>
                    <a:pt x="159925" y="181613"/>
                  </a:cubicBezTo>
                  <a:cubicBezTo>
                    <a:pt x="162818" y="181653"/>
                    <a:pt x="165192" y="182583"/>
                    <a:pt x="167216" y="182583"/>
                  </a:cubicBezTo>
                  <a:cubicBezTo>
                    <a:pt x="167418" y="182583"/>
                    <a:pt x="167616" y="182574"/>
                    <a:pt x="167811" y="182554"/>
                  </a:cubicBezTo>
                  <a:cubicBezTo>
                    <a:pt x="170948" y="182240"/>
                    <a:pt x="173009" y="180582"/>
                    <a:pt x="175339" y="180044"/>
                  </a:cubicBezTo>
                  <a:cubicBezTo>
                    <a:pt x="175704" y="179960"/>
                    <a:pt x="176076" y="179925"/>
                    <a:pt x="176457" y="179925"/>
                  </a:cubicBezTo>
                  <a:cubicBezTo>
                    <a:pt x="178270" y="179925"/>
                    <a:pt x="180270" y="180716"/>
                    <a:pt x="182512" y="180716"/>
                  </a:cubicBezTo>
                  <a:cubicBezTo>
                    <a:pt x="182806" y="180716"/>
                    <a:pt x="183103" y="180702"/>
                    <a:pt x="183405" y="180672"/>
                  </a:cubicBezTo>
                  <a:cubicBezTo>
                    <a:pt x="184875" y="180519"/>
                    <a:pt x="186470" y="180449"/>
                    <a:pt x="188363" y="180449"/>
                  </a:cubicBezTo>
                  <a:cubicBezTo>
                    <a:pt x="189240" y="180449"/>
                    <a:pt x="190181" y="180464"/>
                    <a:pt x="191202" y="180492"/>
                  </a:cubicBezTo>
                  <a:cubicBezTo>
                    <a:pt x="191372" y="180497"/>
                    <a:pt x="191540" y="180499"/>
                    <a:pt x="191706" y="180499"/>
                  </a:cubicBezTo>
                  <a:cubicBezTo>
                    <a:pt x="194028" y="180499"/>
                    <a:pt x="196032" y="180065"/>
                    <a:pt x="197772" y="180065"/>
                  </a:cubicBezTo>
                  <a:cubicBezTo>
                    <a:pt x="198245" y="180065"/>
                    <a:pt x="198698" y="180097"/>
                    <a:pt x="199133" y="180179"/>
                  </a:cubicBezTo>
                  <a:cubicBezTo>
                    <a:pt x="202180" y="180761"/>
                    <a:pt x="204376" y="181881"/>
                    <a:pt x="206661" y="182688"/>
                  </a:cubicBezTo>
                  <a:cubicBezTo>
                    <a:pt x="208902" y="183539"/>
                    <a:pt x="211097" y="185063"/>
                    <a:pt x="214189" y="185645"/>
                  </a:cubicBezTo>
                  <a:cubicBezTo>
                    <a:pt x="214624" y="185727"/>
                    <a:pt x="215083" y="185759"/>
                    <a:pt x="215565" y="185759"/>
                  </a:cubicBezTo>
                  <a:cubicBezTo>
                    <a:pt x="217339" y="185759"/>
                    <a:pt x="219425" y="185325"/>
                    <a:pt x="221788" y="185325"/>
                  </a:cubicBezTo>
                  <a:cubicBezTo>
                    <a:pt x="221957" y="185325"/>
                    <a:pt x="222128" y="185327"/>
                    <a:pt x="222300" y="185332"/>
                  </a:cubicBezTo>
                  <a:cubicBezTo>
                    <a:pt x="225301" y="185418"/>
                    <a:pt x="227768" y="185872"/>
                    <a:pt x="229820" y="185872"/>
                  </a:cubicBezTo>
                  <a:cubicBezTo>
                    <a:pt x="229913" y="185872"/>
                    <a:pt x="230005" y="185871"/>
                    <a:pt x="230097" y="185870"/>
                  </a:cubicBezTo>
                  <a:cubicBezTo>
                    <a:pt x="233278" y="185780"/>
                    <a:pt x="235519" y="184480"/>
                    <a:pt x="237849" y="184301"/>
                  </a:cubicBezTo>
                  <a:cubicBezTo>
                    <a:pt x="238166" y="184271"/>
                    <a:pt x="238485" y="184258"/>
                    <a:pt x="238806" y="184258"/>
                  </a:cubicBezTo>
                  <a:cubicBezTo>
                    <a:pt x="240700" y="184258"/>
                    <a:pt x="242687" y="184712"/>
                    <a:pt x="245140" y="184712"/>
                  </a:cubicBezTo>
                  <a:cubicBezTo>
                    <a:pt x="245321" y="184712"/>
                    <a:pt x="245504" y="184710"/>
                    <a:pt x="245690" y="184704"/>
                  </a:cubicBezTo>
                  <a:cubicBezTo>
                    <a:pt x="245809" y="184700"/>
                    <a:pt x="245930" y="184697"/>
                    <a:pt x="246051" y="184697"/>
                  </a:cubicBezTo>
                  <a:cubicBezTo>
                    <a:pt x="248121" y="184697"/>
                    <a:pt x="250524" y="185382"/>
                    <a:pt x="253487" y="185466"/>
                  </a:cubicBezTo>
                  <a:cubicBezTo>
                    <a:pt x="253674" y="185472"/>
                    <a:pt x="253859" y="185474"/>
                    <a:pt x="254042" y="185474"/>
                  </a:cubicBezTo>
                  <a:cubicBezTo>
                    <a:pt x="256963" y="185474"/>
                    <a:pt x="259305" y="184839"/>
                    <a:pt x="261329" y="184839"/>
                  </a:cubicBezTo>
                  <a:cubicBezTo>
                    <a:pt x="261622" y="184835"/>
                    <a:pt x="261909" y="184833"/>
                    <a:pt x="262190" y="184833"/>
                  </a:cubicBezTo>
                  <a:cubicBezTo>
                    <a:pt x="264200" y="184833"/>
                    <a:pt x="265899" y="184927"/>
                    <a:pt x="267501" y="184927"/>
                  </a:cubicBezTo>
                  <a:cubicBezTo>
                    <a:pt x="268066" y="184927"/>
                    <a:pt x="268620" y="184916"/>
                    <a:pt x="269171" y="184884"/>
                  </a:cubicBezTo>
                  <a:cubicBezTo>
                    <a:pt x="271501" y="184749"/>
                    <a:pt x="273786" y="183584"/>
                    <a:pt x="276923" y="183539"/>
                  </a:cubicBezTo>
                  <a:cubicBezTo>
                    <a:pt x="276952" y="183539"/>
                    <a:pt x="276982" y="183539"/>
                    <a:pt x="277011" y="183539"/>
                  </a:cubicBezTo>
                  <a:cubicBezTo>
                    <a:pt x="279145" y="183539"/>
                    <a:pt x="281715" y="185109"/>
                    <a:pt x="284809" y="185197"/>
                  </a:cubicBezTo>
                  <a:lnTo>
                    <a:pt x="283913" y="179372"/>
                  </a:lnTo>
                  <a:lnTo>
                    <a:pt x="284182" y="179372"/>
                  </a:lnTo>
                  <a:lnTo>
                    <a:pt x="256265" y="0"/>
                  </a:lnTo>
                  <a:close/>
                </a:path>
              </a:pathLst>
            </a:custGeom>
            <a:solidFill>
              <a:srgbClr val="F0EBA7">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5" name="Google Shape;5105;p33"/>
          <p:cNvGrpSpPr/>
          <p:nvPr/>
        </p:nvGrpSpPr>
        <p:grpSpPr>
          <a:xfrm rot="-432534">
            <a:off x="7690386" y="1224811"/>
            <a:ext cx="2771358" cy="2186166"/>
            <a:chOff x="916658" y="5583606"/>
            <a:chExt cx="3759676" cy="2966243"/>
          </a:xfrm>
        </p:grpSpPr>
        <p:sp>
          <p:nvSpPr>
            <p:cNvPr id="5106" name="Google Shape;5106;p33"/>
            <p:cNvSpPr/>
            <p:nvPr/>
          </p:nvSpPr>
          <p:spPr>
            <a:xfrm>
              <a:off x="916658" y="5583606"/>
              <a:ext cx="3759676" cy="2966243"/>
            </a:xfrm>
            <a:custGeom>
              <a:avLst/>
              <a:gdLst/>
              <a:ahLst/>
              <a:cxnLst/>
              <a:rect l="l" t="t" r="r" b="b"/>
              <a:pathLst>
                <a:path w="262181" h="206851"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6754"/>
                  </a:lnTo>
                  <a:cubicBezTo>
                    <a:pt x="497" y="206821"/>
                    <a:pt x="996" y="206851"/>
                    <a:pt x="1496" y="206851"/>
                  </a:cubicBezTo>
                  <a:cubicBezTo>
                    <a:pt x="4174" y="206851"/>
                    <a:pt x="6888" y="206009"/>
                    <a:pt x="9602" y="205600"/>
                  </a:cubicBezTo>
                  <a:cubicBezTo>
                    <a:pt x="11449" y="205325"/>
                    <a:pt x="13295" y="205253"/>
                    <a:pt x="15142" y="205253"/>
                  </a:cubicBezTo>
                  <a:cubicBezTo>
                    <a:pt x="16152" y="205253"/>
                    <a:pt x="17162" y="205274"/>
                    <a:pt x="18172" y="205296"/>
                  </a:cubicBezTo>
                  <a:cubicBezTo>
                    <a:pt x="20042" y="205336"/>
                    <a:pt x="21929" y="205373"/>
                    <a:pt x="23819" y="205373"/>
                  </a:cubicBezTo>
                  <a:cubicBezTo>
                    <a:pt x="30528" y="205373"/>
                    <a:pt x="37263" y="204905"/>
                    <a:pt x="43332" y="202439"/>
                  </a:cubicBezTo>
                  <a:cubicBezTo>
                    <a:pt x="44183" y="202075"/>
                    <a:pt x="44973" y="201710"/>
                    <a:pt x="45885" y="201589"/>
                  </a:cubicBezTo>
                  <a:cubicBezTo>
                    <a:pt x="46149" y="201548"/>
                    <a:pt x="46413" y="201530"/>
                    <a:pt x="46676" y="201530"/>
                  </a:cubicBezTo>
                  <a:cubicBezTo>
                    <a:pt x="48868" y="201530"/>
                    <a:pt x="51030" y="202775"/>
                    <a:pt x="53221" y="202775"/>
                  </a:cubicBezTo>
                  <a:cubicBezTo>
                    <a:pt x="53550" y="202775"/>
                    <a:pt x="53880" y="202747"/>
                    <a:pt x="54211" y="202683"/>
                  </a:cubicBezTo>
                  <a:cubicBezTo>
                    <a:pt x="55791" y="202379"/>
                    <a:pt x="57006" y="201224"/>
                    <a:pt x="58526" y="200798"/>
                  </a:cubicBezTo>
                  <a:cubicBezTo>
                    <a:pt x="59201" y="200608"/>
                    <a:pt x="59896" y="200551"/>
                    <a:pt x="60599" y="200551"/>
                  </a:cubicBezTo>
                  <a:cubicBezTo>
                    <a:pt x="61661" y="200551"/>
                    <a:pt x="62743" y="200682"/>
                    <a:pt x="63806" y="200682"/>
                  </a:cubicBezTo>
                  <a:cubicBezTo>
                    <a:pt x="64509" y="200682"/>
                    <a:pt x="65204" y="200624"/>
                    <a:pt x="65879" y="200434"/>
                  </a:cubicBezTo>
                  <a:cubicBezTo>
                    <a:pt x="67824" y="199826"/>
                    <a:pt x="69343" y="198185"/>
                    <a:pt x="71410" y="197942"/>
                  </a:cubicBezTo>
                  <a:cubicBezTo>
                    <a:pt x="71573" y="197925"/>
                    <a:pt x="71736" y="197917"/>
                    <a:pt x="71899" y="197917"/>
                  </a:cubicBezTo>
                  <a:cubicBezTo>
                    <a:pt x="72891" y="197917"/>
                    <a:pt x="73882" y="198194"/>
                    <a:pt x="74874" y="198246"/>
                  </a:cubicBezTo>
                  <a:cubicBezTo>
                    <a:pt x="75004" y="198253"/>
                    <a:pt x="75134" y="198257"/>
                    <a:pt x="75262" y="198257"/>
                  </a:cubicBezTo>
                  <a:cubicBezTo>
                    <a:pt x="80349" y="198257"/>
                    <a:pt x="83926" y="192592"/>
                    <a:pt x="89058" y="192592"/>
                  </a:cubicBezTo>
                  <a:cubicBezTo>
                    <a:pt x="89111" y="192592"/>
                    <a:pt x="89164" y="192593"/>
                    <a:pt x="89217" y="192594"/>
                  </a:cubicBezTo>
                  <a:cubicBezTo>
                    <a:pt x="91161" y="192655"/>
                    <a:pt x="92985" y="193566"/>
                    <a:pt x="94929" y="193688"/>
                  </a:cubicBezTo>
                  <a:cubicBezTo>
                    <a:pt x="95086" y="193697"/>
                    <a:pt x="95242" y="193700"/>
                    <a:pt x="95398" y="193700"/>
                  </a:cubicBezTo>
                  <a:cubicBezTo>
                    <a:pt x="96337" y="193700"/>
                    <a:pt x="97282" y="193566"/>
                    <a:pt x="98272" y="193566"/>
                  </a:cubicBezTo>
                  <a:cubicBezTo>
                    <a:pt x="102655" y="193566"/>
                    <a:pt x="106996" y="196197"/>
                    <a:pt x="111226" y="196197"/>
                  </a:cubicBezTo>
                  <a:cubicBezTo>
                    <a:pt x="112099" y="196197"/>
                    <a:pt x="112967" y="196085"/>
                    <a:pt x="113830" y="195815"/>
                  </a:cubicBezTo>
                  <a:cubicBezTo>
                    <a:pt x="115289" y="195329"/>
                    <a:pt x="116565" y="194478"/>
                    <a:pt x="118024" y="194235"/>
                  </a:cubicBezTo>
                  <a:cubicBezTo>
                    <a:pt x="118337" y="194181"/>
                    <a:pt x="118649" y="194156"/>
                    <a:pt x="118958" y="194156"/>
                  </a:cubicBezTo>
                  <a:cubicBezTo>
                    <a:pt x="122726" y="194156"/>
                    <a:pt x="126200" y="197832"/>
                    <a:pt x="129863" y="197832"/>
                  </a:cubicBezTo>
                  <a:cubicBezTo>
                    <a:pt x="130330" y="197832"/>
                    <a:pt x="130799" y="197773"/>
                    <a:pt x="131272" y="197638"/>
                  </a:cubicBezTo>
                  <a:cubicBezTo>
                    <a:pt x="132063" y="197395"/>
                    <a:pt x="132731" y="196970"/>
                    <a:pt x="133582" y="196909"/>
                  </a:cubicBezTo>
                  <a:cubicBezTo>
                    <a:pt x="133729" y="196888"/>
                    <a:pt x="133874" y="196878"/>
                    <a:pt x="134020" y="196878"/>
                  </a:cubicBezTo>
                  <a:cubicBezTo>
                    <a:pt x="135557" y="196878"/>
                    <a:pt x="137010" y="197963"/>
                    <a:pt x="138565" y="198185"/>
                  </a:cubicBezTo>
                  <a:cubicBezTo>
                    <a:pt x="138762" y="198207"/>
                    <a:pt x="138962" y="198217"/>
                    <a:pt x="139162" y="198217"/>
                  </a:cubicBezTo>
                  <a:cubicBezTo>
                    <a:pt x="140073" y="198217"/>
                    <a:pt x="141011" y="198009"/>
                    <a:pt x="141908" y="197760"/>
                  </a:cubicBezTo>
                  <a:cubicBezTo>
                    <a:pt x="146041" y="196787"/>
                    <a:pt x="150112" y="195450"/>
                    <a:pt x="155096" y="194843"/>
                  </a:cubicBezTo>
                  <a:cubicBezTo>
                    <a:pt x="155278" y="194819"/>
                    <a:pt x="155460" y="194808"/>
                    <a:pt x="155643" y="194808"/>
                  </a:cubicBezTo>
                  <a:cubicBezTo>
                    <a:pt x="156865" y="194808"/>
                    <a:pt x="158079" y="195318"/>
                    <a:pt x="158925" y="196058"/>
                  </a:cubicBezTo>
                  <a:cubicBezTo>
                    <a:pt x="159532" y="196544"/>
                    <a:pt x="160019" y="197213"/>
                    <a:pt x="160809" y="197213"/>
                  </a:cubicBezTo>
                  <a:cubicBezTo>
                    <a:pt x="160860" y="197221"/>
                    <a:pt x="160911" y="197225"/>
                    <a:pt x="160961" y="197225"/>
                  </a:cubicBezTo>
                  <a:cubicBezTo>
                    <a:pt x="161275" y="197225"/>
                    <a:pt x="161589" y="197083"/>
                    <a:pt x="161903" y="197030"/>
                  </a:cubicBezTo>
                  <a:cubicBezTo>
                    <a:pt x="162027" y="197014"/>
                    <a:pt x="162153" y="197006"/>
                    <a:pt x="162280" y="197006"/>
                  </a:cubicBezTo>
                  <a:cubicBezTo>
                    <a:pt x="163079" y="197006"/>
                    <a:pt x="163911" y="197307"/>
                    <a:pt x="164698" y="197517"/>
                  </a:cubicBezTo>
                  <a:cubicBezTo>
                    <a:pt x="165768" y="197819"/>
                    <a:pt x="166865" y="197935"/>
                    <a:pt x="167972" y="197935"/>
                  </a:cubicBezTo>
                  <a:cubicBezTo>
                    <a:pt x="169756" y="197935"/>
                    <a:pt x="171565" y="197634"/>
                    <a:pt x="173328" y="197334"/>
                  </a:cubicBezTo>
                  <a:cubicBezTo>
                    <a:pt x="176671" y="196727"/>
                    <a:pt x="180257" y="196058"/>
                    <a:pt x="182566" y="193809"/>
                  </a:cubicBezTo>
                  <a:cubicBezTo>
                    <a:pt x="183113" y="193262"/>
                    <a:pt x="183599" y="192655"/>
                    <a:pt x="184268" y="192229"/>
                  </a:cubicBezTo>
                  <a:cubicBezTo>
                    <a:pt x="184815" y="191925"/>
                    <a:pt x="185422" y="191804"/>
                    <a:pt x="186030" y="191622"/>
                  </a:cubicBezTo>
                  <a:lnTo>
                    <a:pt x="191804" y="190163"/>
                  </a:lnTo>
                  <a:cubicBezTo>
                    <a:pt x="193186" y="189774"/>
                    <a:pt x="194630" y="189416"/>
                    <a:pt x="196069" y="189416"/>
                  </a:cubicBezTo>
                  <a:cubicBezTo>
                    <a:pt x="196655" y="189416"/>
                    <a:pt x="197240" y="189475"/>
                    <a:pt x="197820" y="189616"/>
                  </a:cubicBezTo>
                  <a:cubicBezTo>
                    <a:pt x="200672" y="190415"/>
                    <a:pt x="202882" y="193301"/>
                    <a:pt x="205806" y="193301"/>
                  </a:cubicBezTo>
                  <a:cubicBezTo>
                    <a:pt x="205997" y="193301"/>
                    <a:pt x="206192" y="193289"/>
                    <a:pt x="206389" y="193262"/>
                  </a:cubicBezTo>
                  <a:cubicBezTo>
                    <a:pt x="207240" y="193141"/>
                    <a:pt x="207970" y="192716"/>
                    <a:pt x="208760" y="192412"/>
                  </a:cubicBezTo>
                  <a:cubicBezTo>
                    <a:pt x="211261" y="191395"/>
                    <a:pt x="213990" y="191033"/>
                    <a:pt x="216734" y="191033"/>
                  </a:cubicBezTo>
                  <a:cubicBezTo>
                    <a:pt x="218256" y="191033"/>
                    <a:pt x="219783" y="191144"/>
                    <a:pt x="221279" y="191318"/>
                  </a:cubicBezTo>
                  <a:cubicBezTo>
                    <a:pt x="221644" y="191348"/>
                    <a:pt x="222039" y="191394"/>
                    <a:pt x="222426" y="191394"/>
                  </a:cubicBezTo>
                  <a:cubicBezTo>
                    <a:pt x="222814" y="191394"/>
                    <a:pt x="223194" y="191348"/>
                    <a:pt x="223528" y="191196"/>
                  </a:cubicBezTo>
                  <a:cubicBezTo>
                    <a:pt x="223953" y="191014"/>
                    <a:pt x="224257" y="190649"/>
                    <a:pt x="224683" y="190406"/>
                  </a:cubicBezTo>
                  <a:cubicBezTo>
                    <a:pt x="225059" y="190213"/>
                    <a:pt x="225439" y="190132"/>
                    <a:pt x="225824" y="190132"/>
                  </a:cubicBezTo>
                  <a:cubicBezTo>
                    <a:pt x="227732" y="190132"/>
                    <a:pt x="229739" y="192128"/>
                    <a:pt x="231915" y="192229"/>
                  </a:cubicBezTo>
                  <a:cubicBezTo>
                    <a:pt x="231981" y="192233"/>
                    <a:pt x="232048" y="192235"/>
                    <a:pt x="232114" y="192235"/>
                  </a:cubicBezTo>
                  <a:cubicBezTo>
                    <a:pt x="233189" y="192235"/>
                    <a:pt x="234166" y="191786"/>
                    <a:pt x="235196" y="191500"/>
                  </a:cubicBezTo>
                  <a:cubicBezTo>
                    <a:pt x="236456" y="191155"/>
                    <a:pt x="237749" y="191042"/>
                    <a:pt x="239072" y="191042"/>
                  </a:cubicBezTo>
                  <a:cubicBezTo>
                    <a:pt x="241616" y="191042"/>
                    <a:pt x="244268" y="191461"/>
                    <a:pt x="246986" y="191461"/>
                  </a:cubicBezTo>
                  <a:cubicBezTo>
                    <a:pt x="249336" y="191461"/>
                    <a:pt x="251735" y="191148"/>
                    <a:pt x="254158" y="189981"/>
                  </a:cubicBezTo>
                  <a:cubicBezTo>
                    <a:pt x="253186" y="185909"/>
                    <a:pt x="252152" y="181776"/>
                    <a:pt x="251180" y="177643"/>
                  </a:cubicBezTo>
                  <a:cubicBezTo>
                    <a:pt x="250937" y="176793"/>
                    <a:pt x="250755" y="175942"/>
                    <a:pt x="250755" y="175030"/>
                  </a:cubicBezTo>
                  <a:cubicBezTo>
                    <a:pt x="250694" y="173997"/>
                    <a:pt x="250937" y="172964"/>
                    <a:pt x="251241" y="171931"/>
                  </a:cubicBezTo>
                  <a:cubicBezTo>
                    <a:pt x="251545" y="170594"/>
                    <a:pt x="251909" y="169257"/>
                    <a:pt x="252213" y="167920"/>
                  </a:cubicBezTo>
                  <a:cubicBezTo>
                    <a:pt x="253429" y="162997"/>
                    <a:pt x="254644" y="158013"/>
                    <a:pt x="256650" y="153273"/>
                  </a:cubicBezTo>
                  <a:cubicBezTo>
                    <a:pt x="257987" y="150295"/>
                    <a:pt x="259567" y="147256"/>
                    <a:pt x="259688" y="143974"/>
                  </a:cubicBezTo>
                  <a:cubicBezTo>
                    <a:pt x="259749" y="142151"/>
                    <a:pt x="259263" y="140328"/>
                    <a:pt x="258838" y="138505"/>
                  </a:cubicBezTo>
                  <a:cubicBezTo>
                    <a:pt x="257440" y="133035"/>
                    <a:pt x="256042" y="127565"/>
                    <a:pt x="255009" y="122096"/>
                  </a:cubicBezTo>
                  <a:cubicBezTo>
                    <a:pt x="254462" y="119239"/>
                    <a:pt x="254158" y="115836"/>
                    <a:pt x="256407" y="113830"/>
                  </a:cubicBezTo>
                  <a:cubicBezTo>
                    <a:pt x="256832" y="113466"/>
                    <a:pt x="257258" y="113162"/>
                    <a:pt x="257440" y="112676"/>
                  </a:cubicBezTo>
                  <a:cubicBezTo>
                    <a:pt x="258169" y="111035"/>
                    <a:pt x="254827" y="108968"/>
                    <a:pt x="256346" y="107753"/>
                  </a:cubicBezTo>
                  <a:cubicBezTo>
                    <a:pt x="257014" y="107206"/>
                    <a:pt x="258351" y="107510"/>
                    <a:pt x="258777" y="106781"/>
                  </a:cubicBezTo>
                  <a:cubicBezTo>
                    <a:pt x="259020" y="106355"/>
                    <a:pt x="258838" y="105930"/>
                    <a:pt x="258716" y="105504"/>
                  </a:cubicBezTo>
                  <a:cubicBezTo>
                    <a:pt x="257865" y="102587"/>
                    <a:pt x="258655" y="99548"/>
                    <a:pt x="259445" y="96692"/>
                  </a:cubicBezTo>
                  <a:cubicBezTo>
                    <a:pt x="260357" y="93228"/>
                    <a:pt x="261269" y="89764"/>
                    <a:pt x="262180" y="86300"/>
                  </a:cubicBezTo>
                  <a:lnTo>
                    <a:pt x="262180" y="0"/>
                  </a:lnTo>
                  <a:close/>
                </a:path>
              </a:pathLst>
            </a:custGeom>
            <a:solidFill>
              <a:schemeClr val="accent3"/>
            </a:solidFill>
            <a:ln>
              <a:noFill/>
            </a:ln>
            <a:effectLst>
              <a:outerShdw blurRad="57150" dist="19050" dir="540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3"/>
            <p:cNvSpPr/>
            <p:nvPr/>
          </p:nvSpPr>
          <p:spPr>
            <a:xfrm>
              <a:off x="916658" y="5583606"/>
              <a:ext cx="3759676" cy="2935240"/>
            </a:xfrm>
            <a:custGeom>
              <a:avLst/>
              <a:gdLst/>
              <a:ahLst/>
              <a:cxnLst/>
              <a:rect l="l" t="t" r="r" b="b"/>
              <a:pathLst>
                <a:path w="262181" h="204689" extrusionOk="0">
                  <a:moveTo>
                    <a:pt x="0" y="0"/>
                  </a:moveTo>
                  <a:lnTo>
                    <a:pt x="0" y="33304"/>
                  </a:lnTo>
                  <a:lnTo>
                    <a:pt x="12398" y="33547"/>
                  </a:lnTo>
                  <a:cubicBezTo>
                    <a:pt x="13370" y="31846"/>
                    <a:pt x="15194" y="30691"/>
                    <a:pt x="17260" y="30691"/>
                  </a:cubicBezTo>
                  <a:cubicBezTo>
                    <a:pt x="20359" y="30691"/>
                    <a:pt x="22851" y="33183"/>
                    <a:pt x="22851" y="36282"/>
                  </a:cubicBezTo>
                  <a:cubicBezTo>
                    <a:pt x="22851" y="39382"/>
                    <a:pt x="20359" y="41874"/>
                    <a:pt x="17260" y="41874"/>
                  </a:cubicBezTo>
                  <a:cubicBezTo>
                    <a:pt x="15194" y="41874"/>
                    <a:pt x="13370" y="40719"/>
                    <a:pt x="12398" y="39017"/>
                  </a:cubicBezTo>
                  <a:lnTo>
                    <a:pt x="0" y="39199"/>
                  </a:lnTo>
                  <a:lnTo>
                    <a:pt x="0" y="63388"/>
                  </a:lnTo>
                  <a:lnTo>
                    <a:pt x="12398" y="63631"/>
                  </a:lnTo>
                  <a:cubicBezTo>
                    <a:pt x="13370" y="61868"/>
                    <a:pt x="15194" y="60714"/>
                    <a:pt x="17260" y="60714"/>
                  </a:cubicBezTo>
                  <a:cubicBezTo>
                    <a:pt x="20359" y="60714"/>
                    <a:pt x="22851" y="63266"/>
                    <a:pt x="22851" y="66305"/>
                  </a:cubicBezTo>
                  <a:cubicBezTo>
                    <a:pt x="22851" y="69404"/>
                    <a:pt x="20359" y="71896"/>
                    <a:pt x="17260" y="71896"/>
                  </a:cubicBezTo>
                  <a:cubicBezTo>
                    <a:pt x="15194" y="71896"/>
                    <a:pt x="13370" y="70741"/>
                    <a:pt x="12398" y="69040"/>
                  </a:cubicBezTo>
                  <a:lnTo>
                    <a:pt x="0" y="69283"/>
                  </a:lnTo>
                  <a:lnTo>
                    <a:pt x="0" y="93410"/>
                  </a:lnTo>
                  <a:lnTo>
                    <a:pt x="12398" y="93653"/>
                  </a:lnTo>
                  <a:cubicBezTo>
                    <a:pt x="13370" y="91952"/>
                    <a:pt x="15194" y="90797"/>
                    <a:pt x="17260" y="90797"/>
                  </a:cubicBezTo>
                  <a:cubicBezTo>
                    <a:pt x="20359" y="90797"/>
                    <a:pt x="22851" y="93289"/>
                    <a:pt x="22851" y="96388"/>
                  </a:cubicBezTo>
                  <a:cubicBezTo>
                    <a:pt x="22851" y="99488"/>
                    <a:pt x="20359" y="101979"/>
                    <a:pt x="17260" y="101979"/>
                  </a:cubicBezTo>
                  <a:cubicBezTo>
                    <a:pt x="15194" y="101979"/>
                    <a:pt x="13370" y="100825"/>
                    <a:pt x="12398" y="99123"/>
                  </a:cubicBezTo>
                  <a:lnTo>
                    <a:pt x="0" y="99305"/>
                  </a:lnTo>
                  <a:lnTo>
                    <a:pt x="0" y="123494"/>
                  </a:lnTo>
                  <a:lnTo>
                    <a:pt x="12398" y="123737"/>
                  </a:lnTo>
                  <a:cubicBezTo>
                    <a:pt x="13370" y="122035"/>
                    <a:pt x="15194" y="120819"/>
                    <a:pt x="17260" y="120819"/>
                  </a:cubicBezTo>
                  <a:cubicBezTo>
                    <a:pt x="20359" y="120819"/>
                    <a:pt x="22851" y="123372"/>
                    <a:pt x="22851" y="126411"/>
                  </a:cubicBezTo>
                  <a:cubicBezTo>
                    <a:pt x="22851" y="129510"/>
                    <a:pt x="20359" y="132002"/>
                    <a:pt x="17260" y="132002"/>
                  </a:cubicBezTo>
                  <a:cubicBezTo>
                    <a:pt x="15194" y="132002"/>
                    <a:pt x="13370" y="130847"/>
                    <a:pt x="12398" y="129146"/>
                  </a:cubicBezTo>
                  <a:lnTo>
                    <a:pt x="0" y="129389"/>
                  </a:lnTo>
                  <a:lnTo>
                    <a:pt x="0" y="153516"/>
                  </a:lnTo>
                  <a:lnTo>
                    <a:pt x="12398" y="153759"/>
                  </a:lnTo>
                  <a:cubicBezTo>
                    <a:pt x="13370" y="152057"/>
                    <a:pt x="15194" y="150903"/>
                    <a:pt x="17260" y="150903"/>
                  </a:cubicBezTo>
                  <a:cubicBezTo>
                    <a:pt x="20359" y="150903"/>
                    <a:pt x="22851" y="153394"/>
                    <a:pt x="22851" y="156494"/>
                  </a:cubicBezTo>
                  <a:cubicBezTo>
                    <a:pt x="22851" y="159593"/>
                    <a:pt x="20359" y="162085"/>
                    <a:pt x="17260" y="162085"/>
                  </a:cubicBezTo>
                  <a:cubicBezTo>
                    <a:pt x="15194" y="162085"/>
                    <a:pt x="13370" y="160931"/>
                    <a:pt x="12398" y="159229"/>
                  </a:cubicBezTo>
                  <a:lnTo>
                    <a:pt x="0" y="159411"/>
                  </a:lnTo>
                  <a:lnTo>
                    <a:pt x="0" y="183599"/>
                  </a:lnTo>
                  <a:lnTo>
                    <a:pt x="12398" y="183842"/>
                  </a:lnTo>
                  <a:cubicBezTo>
                    <a:pt x="13370" y="182141"/>
                    <a:pt x="15194" y="180925"/>
                    <a:pt x="17260" y="180925"/>
                  </a:cubicBezTo>
                  <a:cubicBezTo>
                    <a:pt x="20359" y="180925"/>
                    <a:pt x="22851" y="183478"/>
                    <a:pt x="22851" y="186517"/>
                  </a:cubicBezTo>
                  <a:cubicBezTo>
                    <a:pt x="22851" y="189616"/>
                    <a:pt x="20359" y="192108"/>
                    <a:pt x="17260" y="192108"/>
                  </a:cubicBezTo>
                  <a:cubicBezTo>
                    <a:pt x="15194" y="192108"/>
                    <a:pt x="13370" y="190953"/>
                    <a:pt x="12398" y="189251"/>
                  </a:cubicBezTo>
                  <a:lnTo>
                    <a:pt x="0" y="189494"/>
                  </a:lnTo>
                  <a:lnTo>
                    <a:pt x="0" y="204688"/>
                  </a:lnTo>
                  <a:cubicBezTo>
                    <a:pt x="1519" y="204384"/>
                    <a:pt x="2978" y="204080"/>
                    <a:pt x="4497" y="203776"/>
                  </a:cubicBezTo>
                  <a:cubicBezTo>
                    <a:pt x="7171" y="203229"/>
                    <a:pt x="9906" y="202622"/>
                    <a:pt x="12580" y="202318"/>
                  </a:cubicBezTo>
                  <a:cubicBezTo>
                    <a:pt x="16255" y="201842"/>
                    <a:pt x="19960" y="201736"/>
                    <a:pt x="23674" y="201736"/>
                  </a:cubicBezTo>
                  <a:cubicBezTo>
                    <a:pt x="25182" y="201736"/>
                    <a:pt x="26690" y="201753"/>
                    <a:pt x="28199" y="201771"/>
                  </a:cubicBezTo>
                  <a:cubicBezTo>
                    <a:pt x="28710" y="201782"/>
                    <a:pt x="29225" y="201791"/>
                    <a:pt x="29740" y="201791"/>
                  </a:cubicBezTo>
                  <a:cubicBezTo>
                    <a:pt x="32043" y="201791"/>
                    <a:pt x="34345" y="201610"/>
                    <a:pt x="36282" y="200616"/>
                  </a:cubicBezTo>
                  <a:cubicBezTo>
                    <a:pt x="37559" y="199948"/>
                    <a:pt x="38652" y="198914"/>
                    <a:pt x="40050" y="198428"/>
                  </a:cubicBezTo>
                  <a:cubicBezTo>
                    <a:pt x="40954" y="198070"/>
                    <a:pt x="41888" y="197938"/>
                    <a:pt x="42843" y="197938"/>
                  </a:cubicBezTo>
                  <a:cubicBezTo>
                    <a:pt x="45490" y="197938"/>
                    <a:pt x="48296" y="198949"/>
                    <a:pt x="51059" y="198949"/>
                  </a:cubicBezTo>
                  <a:cubicBezTo>
                    <a:pt x="51523" y="198949"/>
                    <a:pt x="51987" y="198921"/>
                    <a:pt x="52448" y="198854"/>
                  </a:cubicBezTo>
                  <a:cubicBezTo>
                    <a:pt x="53603" y="198671"/>
                    <a:pt x="54758" y="198246"/>
                    <a:pt x="55973" y="198003"/>
                  </a:cubicBezTo>
                  <a:cubicBezTo>
                    <a:pt x="57249" y="197760"/>
                    <a:pt x="58647" y="197699"/>
                    <a:pt x="59923" y="197577"/>
                  </a:cubicBezTo>
                  <a:cubicBezTo>
                    <a:pt x="63266" y="197152"/>
                    <a:pt x="66426" y="195937"/>
                    <a:pt x="69526" y="194660"/>
                  </a:cubicBezTo>
                  <a:lnTo>
                    <a:pt x="72018" y="193688"/>
                  </a:lnTo>
                  <a:cubicBezTo>
                    <a:pt x="75603" y="192229"/>
                    <a:pt x="79250" y="190710"/>
                    <a:pt x="81802" y="188036"/>
                  </a:cubicBezTo>
                  <a:cubicBezTo>
                    <a:pt x="82592" y="187185"/>
                    <a:pt x="83322" y="186152"/>
                    <a:pt x="84537" y="185848"/>
                  </a:cubicBezTo>
                  <a:cubicBezTo>
                    <a:pt x="84785" y="185786"/>
                    <a:pt x="85036" y="185760"/>
                    <a:pt x="85290" y="185760"/>
                  </a:cubicBezTo>
                  <a:cubicBezTo>
                    <a:pt x="86032" y="185760"/>
                    <a:pt x="86790" y="185986"/>
                    <a:pt x="87515" y="186213"/>
                  </a:cubicBezTo>
                  <a:cubicBezTo>
                    <a:pt x="91891" y="187550"/>
                    <a:pt x="96327" y="188704"/>
                    <a:pt x="100825" y="189920"/>
                  </a:cubicBezTo>
                  <a:cubicBezTo>
                    <a:pt x="102830" y="190467"/>
                    <a:pt x="104896" y="191014"/>
                    <a:pt x="106963" y="191500"/>
                  </a:cubicBezTo>
                  <a:cubicBezTo>
                    <a:pt x="108287" y="191853"/>
                    <a:pt x="109669" y="192078"/>
                    <a:pt x="111135" y="192078"/>
                  </a:cubicBezTo>
                  <a:cubicBezTo>
                    <a:pt x="112696" y="192078"/>
                    <a:pt x="114353" y="191823"/>
                    <a:pt x="116140" y="191196"/>
                  </a:cubicBezTo>
                  <a:cubicBezTo>
                    <a:pt x="117555" y="190682"/>
                    <a:pt x="119123" y="190388"/>
                    <a:pt x="120674" y="190388"/>
                  </a:cubicBezTo>
                  <a:cubicBezTo>
                    <a:pt x="122053" y="190388"/>
                    <a:pt x="123418" y="190620"/>
                    <a:pt x="124648" y="191135"/>
                  </a:cubicBezTo>
                  <a:cubicBezTo>
                    <a:pt x="126228" y="191804"/>
                    <a:pt x="127626" y="193080"/>
                    <a:pt x="129388" y="193323"/>
                  </a:cubicBezTo>
                  <a:cubicBezTo>
                    <a:pt x="129567" y="193342"/>
                    <a:pt x="129749" y="193349"/>
                    <a:pt x="129933" y="193349"/>
                  </a:cubicBezTo>
                  <a:cubicBezTo>
                    <a:pt x="130514" y="193349"/>
                    <a:pt x="131112" y="193278"/>
                    <a:pt x="131693" y="193278"/>
                  </a:cubicBezTo>
                  <a:cubicBezTo>
                    <a:pt x="132114" y="193278"/>
                    <a:pt x="132525" y="193315"/>
                    <a:pt x="132913" y="193445"/>
                  </a:cubicBezTo>
                  <a:cubicBezTo>
                    <a:pt x="133521" y="193688"/>
                    <a:pt x="134007" y="194053"/>
                    <a:pt x="134493" y="194356"/>
                  </a:cubicBezTo>
                  <a:cubicBezTo>
                    <a:pt x="135375" y="194839"/>
                    <a:pt x="136343" y="195039"/>
                    <a:pt x="137339" y="195039"/>
                  </a:cubicBezTo>
                  <a:cubicBezTo>
                    <a:pt x="139226" y="195039"/>
                    <a:pt x="141209" y="194320"/>
                    <a:pt x="142880" y="193445"/>
                  </a:cubicBezTo>
                  <a:cubicBezTo>
                    <a:pt x="145433" y="192108"/>
                    <a:pt x="147925" y="190406"/>
                    <a:pt x="150903" y="190345"/>
                  </a:cubicBezTo>
                  <a:cubicBezTo>
                    <a:pt x="150944" y="190345"/>
                    <a:pt x="150986" y="190344"/>
                    <a:pt x="151027" y="190344"/>
                  </a:cubicBezTo>
                  <a:cubicBezTo>
                    <a:pt x="154923" y="190344"/>
                    <a:pt x="158237" y="193143"/>
                    <a:pt x="162146" y="193323"/>
                  </a:cubicBezTo>
                  <a:cubicBezTo>
                    <a:pt x="162331" y="193335"/>
                    <a:pt x="162516" y="193341"/>
                    <a:pt x="162700" y="193341"/>
                  </a:cubicBezTo>
                  <a:cubicBezTo>
                    <a:pt x="164389" y="193341"/>
                    <a:pt x="166038" y="192880"/>
                    <a:pt x="167737" y="192716"/>
                  </a:cubicBezTo>
                  <a:cubicBezTo>
                    <a:pt x="168080" y="192694"/>
                    <a:pt x="168424" y="192685"/>
                    <a:pt x="168770" y="192685"/>
                  </a:cubicBezTo>
                  <a:cubicBezTo>
                    <a:pt x="170401" y="192685"/>
                    <a:pt x="172058" y="192882"/>
                    <a:pt x="173690" y="192882"/>
                  </a:cubicBezTo>
                  <a:cubicBezTo>
                    <a:pt x="174656" y="192882"/>
                    <a:pt x="175612" y="192813"/>
                    <a:pt x="176549" y="192594"/>
                  </a:cubicBezTo>
                  <a:cubicBezTo>
                    <a:pt x="179770" y="191865"/>
                    <a:pt x="182141" y="189494"/>
                    <a:pt x="185179" y="188218"/>
                  </a:cubicBezTo>
                  <a:cubicBezTo>
                    <a:pt x="186516" y="187671"/>
                    <a:pt x="188339" y="188401"/>
                    <a:pt x="190406" y="187307"/>
                  </a:cubicBezTo>
                  <a:cubicBezTo>
                    <a:pt x="191052" y="187005"/>
                    <a:pt x="191668" y="186887"/>
                    <a:pt x="192318" y="186887"/>
                  </a:cubicBezTo>
                  <a:cubicBezTo>
                    <a:pt x="192585" y="186887"/>
                    <a:pt x="192858" y="186907"/>
                    <a:pt x="193141" y="186942"/>
                  </a:cubicBezTo>
                  <a:cubicBezTo>
                    <a:pt x="193556" y="186997"/>
                    <a:pt x="193971" y="187021"/>
                    <a:pt x="194384" y="187021"/>
                  </a:cubicBezTo>
                  <a:cubicBezTo>
                    <a:pt x="196466" y="187021"/>
                    <a:pt x="198524" y="186434"/>
                    <a:pt x="200611" y="186434"/>
                  </a:cubicBezTo>
                  <a:cubicBezTo>
                    <a:pt x="200835" y="186434"/>
                    <a:pt x="201059" y="186441"/>
                    <a:pt x="201284" y="186456"/>
                  </a:cubicBezTo>
                  <a:cubicBezTo>
                    <a:pt x="204106" y="186686"/>
                    <a:pt x="206710" y="188172"/>
                    <a:pt x="209509" y="188172"/>
                  </a:cubicBezTo>
                  <a:cubicBezTo>
                    <a:pt x="209664" y="188172"/>
                    <a:pt x="209819" y="188167"/>
                    <a:pt x="209975" y="188157"/>
                  </a:cubicBezTo>
                  <a:cubicBezTo>
                    <a:pt x="212588" y="188036"/>
                    <a:pt x="214837" y="186456"/>
                    <a:pt x="217450" y="186091"/>
                  </a:cubicBezTo>
                  <a:cubicBezTo>
                    <a:pt x="218034" y="185982"/>
                    <a:pt x="218639" y="185960"/>
                    <a:pt x="219253" y="185960"/>
                  </a:cubicBezTo>
                  <a:cubicBezTo>
                    <a:pt x="219663" y="185960"/>
                    <a:pt x="220076" y="185970"/>
                    <a:pt x="220489" y="185970"/>
                  </a:cubicBezTo>
                  <a:cubicBezTo>
                    <a:pt x="222373" y="186030"/>
                    <a:pt x="224318" y="186091"/>
                    <a:pt x="226202" y="186395"/>
                  </a:cubicBezTo>
                  <a:cubicBezTo>
                    <a:pt x="227342" y="186558"/>
                    <a:pt x="228530" y="186769"/>
                    <a:pt x="229680" y="186769"/>
                  </a:cubicBezTo>
                  <a:cubicBezTo>
                    <a:pt x="229818" y="186769"/>
                    <a:pt x="229955" y="186766"/>
                    <a:pt x="230091" y="186760"/>
                  </a:cubicBezTo>
                  <a:cubicBezTo>
                    <a:pt x="231975" y="186638"/>
                    <a:pt x="233677" y="185848"/>
                    <a:pt x="235561" y="185666"/>
                  </a:cubicBezTo>
                  <a:cubicBezTo>
                    <a:pt x="235925" y="185626"/>
                    <a:pt x="236291" y="185609"/>
                    <a:pt x="236659" y="185609"/>
                  </a:cubicBezTo>
                  <a:cubicBezTo>
                    <a:pt x="238556" y="185609"/>
                    <a:pt x="240505" y="186053"/>
                    <a:pt x="242570" y="186053"/>
                  </a:cubicBezTo>
                  <a:cubicBezTo>
                    <a:pt x="243775" y="186053"/>
                    <a:pt x="245021" y="185902"/>
                    <a:pt x="246318" y="185423"/>
                  </a:cubicBezTo>
                  <a:cubicBezTo>
                    <a:pt x="245710" y="177400"/>
                    <a:pt x="247047" y="169257"/>
                    <a:pt x="250147" y="161721"/>
                  </a:cubicBezTo>
                  <a:cubicBezTo>
                    <a:pt x="251180" y="159229"/>
                    <a:pt x="252396" y="156737"/>
                    <a:pt x="253003" y="154124"/>
                  </a:cubicBezTo>
                  <a:cubicBezTo>
                    <a:pt x="253429" y="152240"/>
                    <a:pt x="253490" y="150295"/>
                    <a:pt x="253550" y="148289"/>
                  </a:cubicBezTo>
                  <a:cubicBezTo>
                    <a:pt x="253672" y="145980"/>
                    <a:pt x="253733" y="143610"/>
                    <a:pt x="253854" y="141240"/>
                  </a:cubicBezTo>
                  <a:cubicBezTo>
                    <a:pt x="253915" y="139173"/>
                    <a:pt x="253976" y="137107"/>
                    <a:pt x="253490" y="135101"/>
                  </a:cubicBezTo>
                  <a:cubicBezTo>
                    <a:pt x="253125" y="133521"/>
                    <a:pt x="252456" y="132063"/>
                    <a:pt x="252213" y="130483"/>
                  </a:cubicBezTo>
                  <a:cubicBezTo>
                    <a:pt x="251970" y="129206"/>
                    <a:pt x="252092" y="127869"/>
                    <a:pt x="251849" y="126593"/>
                  </a:cubicBezTo>
                  <a:cubicBezTo>
                    <a:pt x="251423" y="124101"/>
                    <a:pt x="249843" y="121853"/>
                    <a:pt x="250025" y="119422"/>
                  </a:cubicBezTo>
                  <a:cubicBezTo>
                    <a:pt x="250025" y="118388"/>
                    <a:pt x="250390" y="117416"/>
                    <a:pt x="250633" y="116444"/>
                  </a:cubicBezTo>
                  <a:cubicBezTo>
                    <a:pt x="250937" y="115167"/>
                    <a:pt x="251059" y="113891"/>
                    <a:pt x="251180" y="112554"/>
                  </a:cubicBezTo>
                  <a:cubicBezTo>
                    <a:pt x="251423" y="110123"/>
                    <a:pt x="252396" y="107753"/>
                    <a:pt x="252274" y="105383"/>
                  </a:cubicBezTo>
                  <a:cubicBezTo>
                    <a:pt x="252152" y="103377"/>
                    <a:pt x="252213" y="101432"/>
                    <a:pt x="253186" y="99609"/>
                  </a:cubicBezTo>
                  <a:cubicBezTo>
                    <a:pt x="254097" y="97786"/>
                    <a:pt x="255252" y="96023"/>
                    <a:pt x="255677" y="94079"/>
                  </a:cubicBezTo>
                  <a:cubicBezTo>
                    <a:pt x="255920" y="92924"/>
                    <a:pt x="255860" y="91648"/>
                    <a:pt x="256467" y="90615"/>
                  </a:cubicBezTo>
                  <a:cubicBezTo>
                    <a:pt x="256832" y="90068"/>
                    <a:pt x="257318" y="89581"/>
                    <a:pt x="257561" y="89034"/>
                  </a:cubicBezTo>
                  <a:cubicBezTo>
                    <a:pt x="258108" y="87515"/>
                    <a:pt x="256711" y="85874"/>
                    <a:pt x="256954" y="84294"/>
                  </a:cubicBezTo>
                  <a:cubicBezTo>
                    <a:pt x="257075" y="83808"/>
                    <a:pt x="257318" y="83261"/>
                    <a:pt x="257561" y="82835"/>
                  </a:cubicBezTo>
                  <a:cubicBezTo>
                    <a:pt x="258838" y="80283"/>
                    <a:pt x="260235" y="77730"/>
                    <a:pt x="262180" y="75603"/>
                  </a:cubicBezTo>
                  <a:lnTo>
                    <a:pt x="262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8" name="Google Shape;5108;p33"/>
            <p:cNvGrpSpPr/>
            <p:nvPr/>
          </p:nvGrpSpPr>
          <p:grpSpPr>
            <a:xfrm>
              <a:off x="916658" y="5583606"/>
              <a:ext cx="3759676" cy="2915193"/>
              <a:chOff x="916658" y="5583606"/>
              <a:chExt cx="3759676" cy="2915193"/>
            </a:xfrm>
          </p:grpSpPr>
          <p:sp>
            <p:nvSpPr>
              <p:cNvPr id="5109" name="Google Shape;5109;p33"/>
              <p:cNvSpPr/>
              <p:nvPr/>
            </p:nvSpPr>
            <p:spPr>
              <a:xfrm>
                <a:off x="1018616"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3"/>
              <p:cNvSpPr/>
              <p:nvPr/>
            </p:nvSpPr>
            <p:spPr>
              <a:xfrm>
                <a:off x="1018616" y="8173711"/>
                <a:ext cx="4374" cy="45329"/>
              </a:xfrm>
              <a:custGeom>
                <a:avLst/>
                <a:gdLst/>
                <a:ahLst/>
                <a:cxnLst/>
                <a:rect l="l" t="t" r="r" b="b"/>
                <a:pathLst>
                  <a:path w="305" h="3161" extrusionOk="0">
                    <a:moveTo>
                      <a:pt x="1" y="0"/>
                    </a:moveTo>
                    <a:lnTo>
                      <a:pt x="1" y="3161"/>
                    </a:lnTo>
                    <a:lnTo>
                      <a:pt x="304" y="316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3"/>
              <p:cNvSpPr/>
              <p:nvPr/>
            </p:nvSpPr>
            <p:spPr>
              <a:xfrm>
                <a:off x="1018616" y="6575374"/>
                <a:ext cx="4374" cy="54047"/>
              </a:xfrm>
              <a:custGeom>
                <a:avLst/>
                <a:gdLst/>
                <a:ahLst/>
                <a:cxnLst/>
                <a:rect l="l" t="t" r="r" b="b"/>
                <a:pathLst>
                  <a:path w="305" h="3769" extrusionOk="0">
                    <a:moveTo>
                      <a:pt x="1" y="0"/>
                    </a:moveTo>
                    <a:lnTo>
                      <a:pt x="1" y="3768"/>
                    </a:lnTo>
                    <a:lnTo>
                      <a:pt x="304" y="376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3"/>
              <p:cNvSpPr/>
              <p:nvPr/>
            </p:nvSpPr>
            <p:spPr>
              <a:xfrm>
                <a:off x="1018616"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3"/>
              <p:cNvSpPr/>
              <p:nvPr/>
            </p:nvSpPr>
            <p:spPr>
              <a:xfrm>
                <a:off x="1018616"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3"/>
              <p:cNvSpPr/>
              <p:nvPr/>
            </p:nvSpPr>
            <p:spPr>
              <a:xfrm>
                <a:off x="1018616" y="6143970"/>
                <a:ext cx="4374" cy="23546"/>
              </a:xfrm>
              <a:custGeom>
                <a:avLst/>
                <a:gdLst/>
                <a:ahLst/>
                <a:cxnLst/>
                <a:rect l="l" t="t" r="r" b="b"/>
                <a:pathLst>
                  <a:path w="305" h="1642" extrusionOk="0">
                    <a:moveTo>
                      <a:pt x="1" y="1"/>
                    </a:moveTo>
                    <a:lnTo>
                      <a:pt x="1" y="1642"/>
                    </a:lnTo>
                    <a:lnTo>
                      <a:pt x="304" y="1642"/>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3"/>
              <p:cNvSpPr/>
              <p:nvPr/>
            </p:nvSpPr>
            <p:spPr>
              <a:xfrm>
                <a:off x="1018616" y="8299200"/>
                <a:ext cx="4374" cy="25296"/>
              </a:xfrm>
              <a:custGeom>
                <a:avLst/>
                <a:gdLst/>
                <a:ahLst/>
                <a:cxnLst/>
                <a:rect l="l" t="t" r="r" b="b"/>
                <a:pathLst>
                  <a:path w="305" h="1764" extrusionOk="0">
                    <a:moveTo>
                      <a:pt x="1" y="1"/>
                    </a:moveTo>
                    <a:lnTo>
                      <a:pt x="1" y="1763"/>
                    </a:lnTo>
                    <a:lnTo>
                      <a:pt x="304" y="176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3"/>
              <p:cNvSpPr/>
              <p:nvPr/>
            </p:nvSpPr>
            <p:spPr>
              <a:xfrm>
                <a:off x="1018616" y="8482222"/>
                <a:ext cx="4374" cy="16577"/>
              </a:xfrm>
              <a:custGeom>
                <a:avLst/>
                <a:gdLst/>
                <a:ahLst/>
                <a:cxnLst/>
                <a:rect l="l" t="t" r="r" b="b"/>
                <a:pathLst>
                  <a:path w="305" h="1156" extrusionOk="0">
                    <a:moveTo>
                      <a:pt x="1" y="1"/>
                    </a:moveTo>
                    <a:lnTo>
                      <a:pt x="1" y="1155"/>
                    </a:lnTo>
                    <a:cubicBezTo>
                      <a:pt x="122" y="1094"/>
                      <a:pt x="183" y="1094"/>
                      <a:pt x="304" y="1094"/>
                    </a:cubicBez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3"/>
              <p:cNvSpPr/>
              <p:nvPr/>
            </p:nvSpPr>
            <p:spPr>
              <a:xfrm>
                <a:off x="1018616"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3"/>
              <p:cNvSpPr/>
              <p:nvPr/>
            </p:nvSpPr>
            <p:spPr>
              <a:xfrm>
                <a:off x="1018616" y="8327966"/>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3"/>
              <p:cNvSpPr/>
              <p:nvPr/>
            </p:nvSpPr>
            <p:spPr>
              <a:xfrm>
                <a:off x="1018616" y="7437294"/>
                <a:ext cx="4374" cy="116785"/>
              </a:xfrm>
              <a:custGeom>
                <a:avLst/>
                <a:gdLst/>
                <a:ahLst/>
                <a:cxnLst/>
                <a:rect l="l" t="t" r="r" b="b"/>
                <a:pathLst>
                  <a:path w="305" h="8144" extrusionOk="0">
                    <a:moveTo>
                      <a:pt x="1" y="0"/>
                    </a:moveTo>
                    <a:lnTo>
                      <a:pt x="1" y="8144"/>
                    </a:lnTo>
                    <a:lnTo>
                      <a:pt x="304" y="814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3"/>
              <p:cNvSpPr/>
              <p:nvPr/>
            </p:nvSpPr>
            <p:spPr>
              <a:xfrm>
                <a:off x="1018616"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3"/>
              <p:cNvSpPr/>
              <p:nvPr/>
            </p:nvSpPr>
            <p:spPr>
              <a:xfrm>
                <a:off x="1018616" y="6787147"/>
                <a:ext cx="4374" cy="138582"/>
              </a:xfrm>
              <a:custGeom>
                <a:avLst/>
                <a:gdLst/>
                <a:ahLst/>
                <a:cxnLst/>
                <a:rect l="l" t="t" r="r" b="b"/>
                <a:pathLst>
                  <a:path w="305" h="9664" extrusionOk="0">
                    <a:moveTo>
                      <a:pt x="1" y="0"/>
                    </a:moveTo>
                    <a:lnTo>
                      <a:pt x="1" y="9664"/>
                    </a:lnTo>
                    <a:lnTo>
                      <a:pt x="304" y="966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3"/>
              <p:cNvSpPr/>
              <p:nvPr/>
            </p:nvSpPr>
            <p:spPr>
              <a:xfrm>
                <a:off x="1018616" y="7006765"/>
                <a:ext cx="4374" cy="84549"/>
              </a:xfrm>
              <a:custGeom>
                <a:avLst/>
                <a:gdLst/>
                <a:ahLst/>
                <a:cxnLst/>
                <a:rect l="l" t="t" r="r" b="b"/>
                <a:pathLst>
                  <a:path w="305" h="5896" extrusionOk="0">
                    <a:moveTo>
                      <a:pt x="1" y="1"/>
                    </a:moveTo>
                    <a:lnTo>
                      <a:pt x="1" y="5896"/>
                    </a:lnTo>
                    <a:lnTo>
                      <a:pt x="304" y="589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3"/>
              <p:cNvSpPr/>
              <p:nvPr/>
            </p:nvSpPr>
            <p:spPr>
              <a:xfrm>
                <a:off x="1018616" y="7868685"/>
                <a:ext cx="4374" cy="147300"/>
              </a:xfrm>
              <a:custGeom>
                <a:avLst/>
                <a:gdLst/>
                <a:ahLst/>
                <a:cxnLst/>
                <a:rect l="l" t="t" r="r" b="b"/>
                <a:pathLst>
                  <a:path w="305" h="10272" extrusionOk="0">
                    <a:moveTo>
                      <a:pt x="1" y="0"/>
                    </a:moveTo>
                    <a:lnTo>
                      <a:pt x="1" y="10271"/>
                    </a:lnTo>
                    <a:lnTo>
                      <a:pt x="304" y="1027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3"/>
              <p:cNvSpPr/>
              <p:nvPr/>
            </p:nvSpPr>
            <p:spPr>
              <a:xfrm>
                <a:off x="1018616" y="7249039"/>
                <a:ext cx="4374" cy="107220"/>
              </a:xfrm>
              <a:custGeom>
                <a:avLst/>
                <a:gdLst/>
                <a:ahLst/>
                <a:cxnLst/>
                <a:rect l="l" t="t" r="r" b="b"/>
                <a:pathLst>
                  <a:path w="305" h="7477" extrusionOk="0">
                    <a:moveTo>
                      <a:pt x="1" y="1"/>
                    </a:moveTo>
                    <a:lnTo>
                      <a:pt x="1" y="7476"/>
                    </a:lnTo>
                    <a:lnTo>
                      <a:pt x="304" y="7476"/>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3"/>
              <p:cNvSpPr/>
              <p:nvPr/>
            </p:nvSpPr>
            <p:spPr>
              <a:xfrm>
                <a:off x="1018616"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3"/>
              <p:cNvSpPr/>
              <p:nvPr/>
            </p:nvSpPr>
            <p:spPr>
              <a:xfrm>
                <a:off x="1018616"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3"/>
              <p:cNvSpPr/>
              <p:nvPr/>
            </p:nvSpPr>
            <p:spPr>
              <a:xfrm>
                <a:off x="1018616" y="6016731"/>
                <a:ext cx="4374" cy="47078"/>
              </a:xfrm>
              <a:custGeom>
                <a:avLst/>
                <a:gdLst/>
                <a:ahLst/>
                <a:cxnLst/>
                <a:rect l="l" t="t" r="r" b="b"/>
                <a:pathLst>
                  <a:path w="305" h="3283" extrusionOk="0">
                    <a:moveTo>
                      <a:pt x="1" y="1"/>
                    </a:moveTo>
                    <a:lnTo>
                      <a:pt x="1" y="3283"/>
                    </a:lnTo>
                    <a:lnTo>
                      <a:pt x="304" y="3283"/>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3"/>
              <p:cNvSpPr/>
              <p:nvPr/>
            </p:nvSpPr>
            <p:spPr>
              <a:xfrm>
                <a:off x="1018616" y="7711805"/>
                <a:ext cx="4374" cy="75844"/>
              </a:xfrm>
              <a:custGeom>
                <a:avLst/>
                <a:gdLst/>
                <a:ahLst/>
                <a:cxnLst/>
                <a:rect l="l" t="t" r="r" b="b"/>
                <a:pathLst>
                  <a:path w="305" h="5289" extrusionOk="0">
                    <a:moveTo>
                      <a:pt x="1" y="1"/>
                    </a:moveTo>
                    <a:lnTo>
                      <a:pt x="1" y="5288"/>
                    </a:lnTo>
                    <a:lnTo>
                      <a:pt x="304" y="5288"/>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3"/>
              <p:cNvSpPr/>
              <p:nvPr/>
            </p:nvSpPr>
            <p:spPr>
              <a:xfrm>
                <a:off x="1018616"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3"/>
              <p:cNvSpPr/>
              <p:nvPr/>
            </p:nvSpPr>
            <p:spPr>
              <a:xfrm>
                <a:off x="1018616" y="6478637"/>
                <a:ext cx="4374" cy="15702"/>
              </a:xfrm>
              <a:custGeom>
                <a:avLst/>
                <a:gdLst/>
                <a:ahLst/>
                <a:cxnLst/>
                <a:rect l="l" t="t" r="r" b="b"/>
                <a:pathLst>
                  <a:path w="305" h="1095" extrusionOk="0">
                    <a:moveTo>
                      <a:pt x="1" y="0"/>
                    </a:moveTo>
                    <a:lnTo>
                      <a:pt x="1" y="1094"/>
                    </a:lnTo>
                    <a:lnTo>
                      <a:pt x="304" y="109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3"/>
              <p:cNvSpPr/>
              <p:nvPr/>
            </p:nvSpPr>
            <p:spPr>
              <a:xfrm>
                <a:off x="1018616"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3"/>
              <p:cNvSpPr/>
              <p:nvPr/>
            </p:nvSpPr>
            <p:spPr>
              <a:xfrm>
                <a:off x="1172871" y="7249039"/>
                <a:ext cx="4374" cy="68861"/>
              </a:xfrm>
              <a:custGeom>
                <a:avLst/>
                <a:gdLst/>
                <a:ahLst/>
                <a:cxnLst/>
                <a:rect l="l" t="t" r="r" b="b"/>
                <a:pathLst>
                  <a:path w="305" h="4802" extrusionOk="0">
                    <a:moveTo>
                      <a:pt x="1" y="1"/>
                    </a:moveTo>
                    <a:lnTo>
                      <a:pt x="1" y="4741"/>
                    </a:lnTo>
                    <a:cubicBezTo>
                      <a:pt x="122" y="4741"/>
                      <a:pt x="183" y="4802"/>
                      <a:pt x="305" y="4802"/>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3"/>
              <p:cNvSpPr/>
              <p:nvPr/>
            </p:nvSpPr>
            <p:spPr>
              <a:xfrm>
                <a:off x="1172871" y="8173711"/>
                <a:ext cx="4374" cy="6109"/>
              </a:xfrm>
              <a:custGeom>
                <a:avLst/>
                <a:gdLst/>
                <a:ahLst/>
                <a:cxnLst/>
                <a:rect l="l" t="t" r="r" b="b"/>
                <a:pathLst>
                  <a:path w="305" h="426" extrusionOk="0">
                    <a:moveTo>
                      <a:pt x="1" y="0"/>
                    </a:moveTo>
                    <a:lnTo>
                      <a:pt x="1" y="426"/>
                    </a:lnTo>
                    <a:lnTo>
                      <a:pt x="305" y="426"/>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3"/>
              <p:cNvSpPr/>
              <p:nvPr/>
            </p:nvSpPr>
            <p:spPr>
              <a:xfrm>
                <a:off x="1172871" y="6613720"/>
                <a:ext cx="4374" cy="15702"/>
              </a:xfrm>
              <a:custGeom>
                <a:avLst/>
                <a:gdLst/>
                <a:ahLst/>
                <a:cxnLst/>
                <a:rect l="l" t="t" r="r" b="b"/>
                <a:pathLst>
                  <a:path w="305" h="1095" extrusionOk="0">
                    <a:moveTo>
                      <a:pt x="305" y="0"/>
                    </a:moveTo>
                    <a:cubicBezTo>
                      <a:pt x="183" y="61"/>
                      <a:pt x="122" y="61"/>
                      <a:pt x="1" y="61"/>
                    </a:cubicBezTo>
                    <a:lnTo>
                      <a:pt x="1" y="1094"/>
                    </a:lnTo>
                    <a:lnTo>
                      <a:pt x="305" y="109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33"/>
              <p:cNvSpPr/>
              <p:nvPr/>
            </p:nvSpPr>
            <p:spPr>
              <a:xfrm>
                <a:off x="1172871" y="7907030"/>
                <a:ext cx="4374" cy="108955"/>
              </a:xfrm>
              <a:custGeom>
                <a:avLst/>
                <a:gdLst/>
                <a:ahLst/>
                <a:cxnLst/>
                <a:rect l="l" t="t" r="r" b="b"/>
                <a:pathLst>
                  <a:path w="305" h="7598" extrusionOk="0">
                    <a:moveTo>
                      <a:pt x="305" y="0"/>
                    </a:moveTo>
                    <a:cubicBezTo>
                      <a:pt x="183" y="61"/>
                      <a:pt x="122" y="61"/>
                      <a:pt x="1" y="61"/>
                    </a:cubicBezTo>
                    <a:lnTo>
                      <a:pt x="1" y="7597"/>
                    </a:lnTo>
                    <a:lnTo>
                      <a:pt x="305" y="7597"/>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33"/>
              <p:cNvSpPr/>
              <p:nvPr/>
            </p:nvSpPr>
            <p:spPr>
              <a:xfrm>
                <a:off x="117287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33"/>
              <p:cNvSpPr/>
              <p:nvPr/>
            </p:nvSpPr>
            <p:spPr>
              <a:xfrm>
                <a:off x="1172871" y="6787147"/>
                <a:ext cx="4374" cy="99362"/>
              </a:xfrm>
              <a:custGeom>
                <a:avLst/>
                <a:gdLst/>
                <a:ahLst/>
                <a:cxnLst/>
                <a:rect l="l" t="t" r="r" b="b"/>
                <a:pathLst>
                  <a:path w="305" h="6929" extrusionOk="0">
                    <a:moveTo>
                      <a:pt x="1" y="0"/>
                    </a:moveTo>
                    <a:lnTo>
                      <a:pt x="1" y="6929"/>
                    </a:lnTo>
                    <a:lnTo>
                      <a:pt x="305" y="6929"/>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3"/>
              <p:cNvSpPr/>
              <p:nvPr/>
            </p:nvSpPr>
            <p:spPr>
              <a:xfrm>
                <a:off x="117287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3"/>
              <p:cNvSpPr/>
              <p:nvPr/>
            </p:nvSpPr>
            <p:spPr>
              <a:xfrm>
                <a:off x="117287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3"/>
              <p:cNvSpPr/>
              <p:nvPr/>
            </p:nvSpPr>
            <p:spPr>
              <a:xfrm>
                <a:off x="1172871" y="6325242"/>
                <a:ext cx="4374" cy="130752"/>
              </a:xfrm>
              <a:custGeom>
                <a:avLst/>
                <a:gdLst/>
                <a:ahLst/>
                <a:cxnLst/>
                <a:rect l="l" t="t" r="r" b="b"/>
                <a:pathLst>
                  <a:path w="305" h="9118" extrusionOk="0">
                    <a:moveTo>
                      <a:pt x="1" y="1"/>
                    </a:moveTo>
                    <a:lnTo>
                      <a:pt x="1" y="9056"/>
                    </a:lnTo>
                    <a:cubicBezTo>
                      <a:pt x="122" y="9056"/>
                      <a:pt x="183" y="9117"/>
                      <a:pt x="305" y="9117"/>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3"/>
              <p:cNvSpPr/>
              <p:nvPr/>
            </p:nvSpPr>
            <p:spPr>
              <a:xfrm>
                <a:off x="117287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33"/>
              <p:cNvSpPr/>
              <p:nvPr/>
            </p:nvSpPr>
            <p:spPr>
              <a:xfrm>
                <a:off x="1172871" y="7711805"/>
                <a:ext cx="4374" cy="37499"/>
              </a:xfrm>
              <a:custGeom>
                <a:avLst/>
                <a:gdLst/>
                <a:ahLst/>
                <a:cxnLst/>
                <a:rect l="l" t="t" r="r" b="b"/>
                <a:pathLst>
                  <a:path w="305" h="2615" extrusionOk="0">
                    <a:moveTo>
                      <a:pt x="1" y="1"/>
                    </a:moveTo>
                    <a:lnTo>
                      <a:pt x="1" y="2554"/>
                    </a:lnTo>
                    <a:cubicBezTo>
                      <a:pt x="122" y="2554"/>
                      <a:pt x="183" y="2554"/>
                      <a:pt x="305" y="2614"/>
                    </a:cubicBez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33"/>
              <p:cNvSpPr/>
              <p:nvPr/>
            </p:nvSpPr>
            <p:spPr>
              <a:xfrm>
                <a:off x="1172871" y="6016731"/>
                <a:ext cx="4374" cy="7858"/>
              </a:xfrm>
              <a:custGeom>
                <a:avLst/>
                <a:gdLst/>
                <a:ahLst/>
                <a:cxnLst/>
                <a:rect l="l" t="t" r="r" b="b"/>
                <a:pathLst>
                  <a:path w="305" h="548" extrusionOk="0">
                    <a:moveTo>
                      <a:pt x="1" y="1"/>
                    </a:moveTo>
                    <a:lnTo>
                      <a:pt x="1" y="548"/>
                    </a:lnTo>
                    <a:lnTo>
                      <a:pt x="305" y="548"/>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3"/>
              <p:cNvSpPr/>
              <p:nvPr/>
            </p:nvSpPr>
            <p:spPr>
              <a:xfrm>
                <a:off x="1172871" y="6183190"/>
                <a:ext cx="4374" cy="137721"/>
              </a:xfrm>
              <a:custGeom>
                <a:avLst/>
                <a:gdLst/>
                <a:ahLst/>
                <a:cxnLst/>
                <a:rect l="l" t="t" r="r" b="b"/>
                <a:pathLst>
                  <a:path w="305" h="9604" extrusionOk="0">
                    <a:moveTo>
                      <a:pt x="1" y="1"/>
                    </a:moveTo>
                    <a:lnTo>
                      <a:pt x="1" y="9603"/>
                    </a:lnTo>
                    <a:lnTo>
                      <a:pt x="305" y="9603"/>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3"/>
              <p:cNvSpPr/>
              <p:nvPr/>
            </p:nvSpPr>
            <p:spPr>
              <a:xfrm>
                <a:off x="117287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3"/>
              <p:cNvSpPr/>
              <p:nvPr/>
            </p:nvSpPr>
            <p:spPr>
              <a:xfrm>
                <a:off x="1172871" y="8338420"/>
                <a:ext cx="4374" cy="139457"/>
              </a:xfrm>
              <a:custGeom>
                <a:avLst/>
                <a:gdLst/>
                <a:ahLst/>
                <a:cxnLst/>
                <a:rect l="l" t="t" r="r" b="b"/>
                <a:pathLst>
                  <a:path w="305" h="9725" extrusionOk="0">
                    <a:moveTo>
                      <a:pt x="1" y="1"/>
                    </a:moveTo>
                    <a:lnTo>
                      <a:pt x="1" y="9725"/>
                    </a:lnTo>
                    <a:lnTo>
                      <a:pt x="305" y="972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3"/>
              <p:cNvSpPr/>
              <p:nvPr/>
            </p:nvSpPr>
            <p:spPr>
              <a:xfrm>
                <a:off x="117287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3"/>
              <p:cNvSpPr/>
              <p:nvPr/>
            </p:nvSpPr>
            <p:spPr>
              <a:xfrm>
                <a:off x="1172871" y="7045110"/>
                <a:ext cx="4374" cy="46203"/>
              </a:xfrm>
              <a:custGeom>
                <a:avLst/>
                <a:gdLst/>
                <a:ahLst/>
                <a:cxnLst/>
                <a:rect l="l" t="t" r="r" b="b"/>
                <a:pathLst>
                  <a:path w="305" h="3222" extrusionOk="0">
                    <a:moveTo>
                      <a:pt x="305" y="1"/>
                    </a:moveTo>
                    <a:cubicBezTo>
                      <a:pt x="183" y="1"/>
                      <a:pt x="122" y="1"/>
                      <a:pt x="1" y="61"/>
                    </a:cubicBezTo>
                    <a:lnTo>
                      <a:pt x="1" y="3222"/>
                    </a:lnTo>
                    <a:lnTo>
                      <a:pt x="305" y="3222"/>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3"/>
              <p:cNvSpPr/>
              <p:nvPr/>
            </p:nvSpPr>
            <p:spPr>
              <a:xfrm>
                <a:off x="1172871" y="7476500"/>
                <a:ext cx="4374" cy="77579"/>
              </a:xfrm>
              <a:custGeom>
                <a:avLst/>
                <a:gdLst/>
                <a:ahLst/>
                <a:cxnLst/>
                <a:rect l="l" t="t" r="r" b="b"/>
                <a:pathLst>
                  <a:path w="305" h="5410" extrusionOk="0">
                    <a:moveTo>
                      <a:pt x="1" y="1"/>
                    </a:moveTo>
                    <a:lnTo>
                      <a:pt x="1" y="5410"/>
                    </a:lnTo>
                    <a:lnTo>
                      <a:pt x="305" y="5410"/>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3"/>
              <p:cNvSpPr/>
              <p:nvPr/>
            </p:nvSpPr>
            <p:spPr>
              <a:xfrm>
                <a:off x="117287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3"/>
              <p:cNvSpPr/>
              <p:nvPr/>
            </p:nvSpPr>
            <p:spPr>
              <a:xfrm>
                <a:off x="1327126"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3"/>
              <p:cNvSpPr/>
              <p:nvPr/>
            </p:nvSpPr>
            <p:spPr>
              <a:xfrm>
                <a:off x="1327126"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3"/>
              <p:cNvSpPr/>
              <p:nvPr/>
            </p:nvSpPr>
            <p:spPr>
              <a:xfrm>
                <a:off x="1327126"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3"/>
              <p:cNvSpPr/>
              <p:nvPr/>
            </p:nvSpPr>
            <p:spPr>
              <a:xfrm>
                <a:off x="1327126"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33"/>
              <p:cNvSpPr/>
              <p:nvPr/>
            </p:nvSpPr>
            <p:spPr>
              <a:xfrm>
                <a:off x="1327126"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33"/>
              <p:cNvSpPr/>
              <p:nvPr/>
            </p:nvSpPr>
            <p:spPr>
              <a:xfrm>
                <a:off x="1327126"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33"/>
              <p:cNvSpPr/>
              <p:nvPr/>
            </p:nvSpPr>
            <p:spPr>
              <a:xfrm>
                <a:off x="1327126"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33"/>
              <p:cNvSpPr/>
              <p:nvPr/>
            </p:nvSpPr>
            <p:spPr>
              <a:xfrm>
                <a:off x="1327126"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33"/>
              <p:cNvSpPr/>
              <p:nvPr/>
            </p:nvSpPr>
            <p:spPr>
              <a:xfrm>
                <a:off x="1327126"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33"/>
              <p:cNvSpPr/>
              <p:nvPr/>
            </p:nvSpPr>
            <p:spPr>
              <a:xfrm>
                <a:off x="1327126"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33"/>
              <p:cNvSpPr/>
              <p:nvPr/>
            </p:nvSpPr>
            <p:spPr>
              <a:xfrm>
                <a:off x="1327126"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33"/>
              <p:cNvSpPr/>
              <p:nvPr/>
            </p:nvSpPr>
            <p:spPr>
              <a:xfrm>
                <a:off x="1327126"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33"/>
              <p:cNvSpPr/>
              <p:nvPr/>
            </p:nvSpPr>
            <p:spPr>
              <a:xfrm>
                <a:off x="1327126" y="8327966"/>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33"/>
              <p:cNvSpPr/>
              <p:nvPr/>
            </p:nvSpPr>
            <p:spPr>
              <a:xfrm>
                <a:off x="1327126"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33"/>
              <p:cNvSpPr/>
              <p:nvPr/>
            </p:nvSpPr>
            <p:spPr>
              <a:xfrm>
                <a:off x="1327126"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33"/>
              <p:cNvSpPr/>
              <p:nvPr/>
            </p:nvSpPr>
            <p:spPr>
              <a:xfrm>
                <a:off x="1327126"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33"/>
              <p:cNvSpPr/>
              <p:nvPr/>
            </p:nvSpPr>
            <p:spPr>
              <a:xfrm>
                <a:off x="1327126"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33"/>
              <p:cNvSpPr/>
              <p:nvPr/>
            </p:nvSpPr>
            <p:spPr>
              <a:xfrm>
                <a:off x="1327126"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33"/>
              <p:cNvSpPr/>
              <p:nvPr/>
            </p:nvSpPr>
            <p:spPr>
              <a:xfrm>
                <a:off x="1327126"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33"/>
              <p:cNvSpPr/>
              <p:nvPr/>
            </p:nvSpPr>
            <p:spPr>
              <a:xfrm>
                <a:off x="1481382"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33"/>
              <p:cNvSpPr/>
              <p:nvPr/>
            </p:nvSpPr>
            <p:spPr>
              <a:xfrm>
                <a:off x="1481382"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33"/>
              <p:cNvSpPr/>
              <p:nvPr/>
            </p:nvSpPr>
            <p:spPr>
              <a:xfrm>
                <a:off x="1481382"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33"/>
              <p:cNvSpPr/>
              <p:nvPr/>
            </p:nvSpPr>
            <p:spPr>
              <a:xfrm>
                <a:off x="1481382"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33"/>
              <p:cNvSpPr/>
              <p:nvPr/>
            </p:nvSpPr>
            <p:spPr>
              <a:xfrm>
                <a:off x="1481382"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33"/>
              <p:cNvSpPr/>
              <p:nvPr/>
            </p:nvSpPr>
            <p:spPr>
              <a:xfrm>
                <a:off x="1481382"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33"/>
              <p:cNvSpPr/>
              <p:nvPr/>
            </p:nvSpPr>
            <p:spPr>
              <a:xfrm>
                <a:off x="1481382"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33"/>
              <p:cNvSpPr/>
              <p:nvPr/>
            </p:nvSpPr>
            <p:spPr>
              <a:xfrm>
                <a:off x="1481382"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33"/>
              <p:cNvSpPr/>
              <p:nvPr/>
            </p:nvSpPr>
            <p:spPr>
              <a:xfrm>
                <a:off x="1481382"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33"/>
              <p:cNvSpPr/>
              <p:nvPr/>
            </p:nvSpPr>
            <p:spPr>
              <a:xfrm>
                <a:off x="1481382" y="8327966"/>
                <a:ext cx="3499" cy="106331"/>
              </a:xfrm>
              <a:custGeom>
                <a:avLst/>
                <a:gdLst/>
                <a:ahLst/>
                <a:cxnLst/>
                <a:rect l="l" t="t" r="r" b="b"/>
                <a:pathLst>
                  <a:path w="244" h="7415" extrusionOk="0">
                    <a:moveTo>
                      <a:pt x="1" y="0"/>
                    </a:moveTo>
                    <a:lnTo>
                      <a:pt x="1" y="7415"/>
                    </a:lnTo>
                    <a:cubicBezTo>
                      <a:pt x="62" y="7354"/>
                      <a:pt x="183" y="7293"/>
                      <a:pt x="244" y="7233"/>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33"/>
              <p:cNvSpPr/>
              <p:nvPr/>
            </p:nvSpPr>
            <p:spPr>
              <a:xfrm>
                <a:off x="1481382"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33"/>
              <p:cNvSpPr/>
              <p:nvPr/>
            </p:nvSpPr>
            <p:spPr>
              <a:xfrm>
                <a:off x="1481382"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33"/>
              <p:cNvSpPr/>
              <p:nvPr/>
            </p:nvSpPr>
            <p:spPr>
              <a:xfrm>
                <a:off x="1481382"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33"/>
              <p:cNvSpPr/>
              <p:nvPr/>
            </p:nvSpPr>
            <p:spPr>
              <a:xfrm>
                <a:off x="1481382"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33"/>
              <p:cNvSpPr/>
              <p:nvPr/>
            </p:nvSpPr>
            <p:spPr>
              <a:xfrm>
                <a:off x="1481382"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33"/>
              <p:cNvSpPr/>
              <p:nvPr/>
            </p:nvSpPr>
            <p:spPr>
              <a:xfrm>
                <a:off x="1481382"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33"/>
              <p:cNvSpPr/>
              <p:nvPr/>
            </p:nvSpPr>
            <p:spPr>
              <a:xfrm>
                <a:off x="1481382"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33"/>
              <p:cNvSpPr/>
              <p:nvPr/>
            </p:nvSpPr>
            <p:spPr>
              <a:xfrm>
                <a:off x="1481382"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33"/>
              <p:cNvSpPr/>
              <p:nvPr/>
            </p:nvSpPr>
            <p:spPr>
              <a:xfrm>
                <a:off x="1481382"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33"/>
              <p:cNvSpPr/>
              <p:nvPr/>
            </p:nvSpPr>
            <p:spPr>
              <a:xfrm>
                <a:off x="1634777"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33"/>
              <p:cNvSpPr/>
              <p:nvPr/>
            </p:nvSpPr>
            <p:spPr>
              <a:xfrm>
                <a:off x="1634777"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33"/>
              <p:cNvSpPr/>
              <p:nvPr/>
            </p:nvSpPr>
            <p:spPr>
              <a:xfrm>
                <a:off x="1634777"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33"/>
              <p:cNvSpPr/>
              <p:nvPr/>
            </p:nvSpPr>
            <p:spPr>
              <a:xfrm>
                <a:off x="1634777"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33"/>
              <p:cNvSpPr/>
              <p:nvPr/>
            </p:nvSpPr>
            <p:spPr>
              <a:xfrm>
                <a:off x="1634777"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33"/>
              <p:cNvSpPr/>
              <p:nvPr/>
            </p:nvSpPr>
            <p:spPr>
              <a:xfrm>
                <a:off x="1634777"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33"/>
              <p:cNvSpPr/>
              <p:nvPr/>
            </p:nvSpPr>
            <p:spPr>
              <a:xfrm>
                <a:off x="1634777"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33"/>
              <p:cNvSpPr/>
              <p:nvPr/>
            </p:nvSpPr>
            <p:spPr>
              <a:xfrm>
                <a:off x="1634777"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33"/>
              <p:cNvSpPr/>
              <p:nvPr/>
            </p:nvSpPr>
            <p:spPr>
              <a:xfrm>
                <a:off x="1634777"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33"/>
              <p:cNvSpPr/>
              <p:nvPr/>
            </p:nvSpPr>
            <p:spPr>
              <a:xfrm>
                <a:off x="1634777"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33"/>
              <p:cNvSpPr/>
              <p:nvPr/>
            </p:nvSpPr>
            <p:spPr>
              <a:xfrm>
                <a:off x="1634777"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33"/>
              <p:cNvSpPr/>
              <p:nvPr/>
            </p:nvSpPr>
            <p:spPr>
              <a:xfrm>
                <a:off x="1634777"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33"/>
              <p:cNvSpPr/>
              <p:nvPr/>
            </p:nvSpPr>
            <p:spPr>
              <a:xfrm>
                <a:off x="1634777"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33"/>
              <p:cNvSpPr/>
              <p:nvPr/>
            </p:nvSpPr>
            <p:spPr>
              <a:xfrm>
                <a:off x="1634777"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33"/>
              <p:cNvSpPr/>
              <p:nvPr/>
            </p:nvSpPr>
            <p:spPr>
              <a:xfrm>
                <a:off x="1634777"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33"/>
              <p:cNvSpPr/>
              <p:nvPr/>
            </p:nvSpPr>
            <p:spPr>
              <a:xfrm>
                <a:off x="1634777"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33"/>
              <p:cNvSpPr/>
              <p:nvPr/>
            </p:nvSpPr>
            <p:spPr>
              <a:xfrm>
                <a:off x="1634777" y="8327966"/>
                <a:ext cx="4359" cy="108955"/>
              </a:xfrm>
              <a:custGeom>
                <a:avLst/>
                <a:gdLst/>
                <a:ahLst/>
                <a:cxnLst/>
                <a:rect l="l" t="t" r="r" b="b"/>
                <a:pathLst>
                  <a:path w="304" h="7598" extrusionOk="0">
                    <a:moveTo>
                      <a:pt x="0" y="0"/>
                    </a:moveTo>
                    <a:lnTo>
                      <a:pt x="0" y="7597"/>
                    </a:lnTo>
                    <a:lnTo>
                      <a:pt x="304" y="7597"/>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33"/>
              <p:cNvSpPr/>
              <p:nvPr/>
            </p:nvSpPr>
            <p:spPr>
              <a:xfrm>
                <a:off x="1634777"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33"/>
              <p:cNvSpPr/>
              <p:nvPr/>
            </p:nvSpPr>
            <p:spPr>
              <a:xfrm>
                <a:off x="1634777"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33"/>
              <p:cNvSpPr/>
              <p:nvPr/>
            </p:nvSpPr>
            <p:spPr>
              <a:xfrm>
                <a:off x="1789032" y="6941403"/>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33"/>
              <p:cNvSpPr/>
              <p:nvPr/>
            </p:nvSpPr>
            <p:spPr>
              <a:xfrm>
                <a:off x="1789032" y="6787147"/>
                <a:ext cx="4359" cy="149910"/>
              </a:xfrm>
              <a:custGeom>
                <a:avLst/>
                <a:gdLst/>
                <a:ahLst/>
                <a:cxnLst/>
                <a:rect l="l" t="t" r="r" b="b"/>
                <a:pathLst>
                  <a:path w="304"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33"/>
              <p:cNvSpPr/>
              <p:nvPr/>
            </p:nvSpPr>
            <p:spPr>
              <a:xfrm>
                <a:off x="1789032" y="8019455"/>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3"/>
              <p:cNvSpPr/>
              <p:nvPr/>
            </p:nvSpPr>
            <p:spPr>
              <a:xfrm>
                <a:off x="1789032" y="8327966"/>
                <a:ext cx="4359" cy="87159"/>
              </a:xfrm>
              <a:custGeom>
                <a:avLst/>
                <a:gdLst/>
                <a:ahLst/>
                <a:cxnLst/>
                <a:rect l="l" t="t" r="r" b="b"/>
                <a:pathLst>
                  <a:path w="304" h="6078" extrusionOk="0">
                    <a:moveTo>
                      <a:pt x="0" y="0"/>
                    </a:moveTo>
                    <a:lnTo>
                      <a:pt x="0" y="6078"/>
                    </a:lnTo>
                    <a:lnTo>
                      <a:pt x="304" y="607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33"/>
              <p:cNvSpPr/>
              <p:nvPr/>
            </p:nvSpPr>
            <p:spPr>
              <a:xfrm>
                <a:off x="1789032" y="7095658"/>
                <a:ext cx="4359" cy="149910"/>
              </a:xfrm>
              <a:custGeom>
                <a:avLst/>
                <a:gdLst/>
                <a:ahLst/>
                <a:cxnLst/>
                <a:rect l="l" t="t" r="r" b="b"/>
                <a:pathLst>
                  <a:path w="304"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33"/>
              <p:cNvSpPr/>
              <p:nvPr/>
            </p:nvSpPr>
            <p:spPr>
              <a:xfrm>
                <a:off x="1789032" y="5583606"/>
                <a:ext cx="4359" cy="121144"/>
              </a:xfrm>
              <a:custGeom>
                <a:avLst/>
                <a:gdLst/>
                <a:ahLst/>
                <a:cxnLst/>
                <a:rect l="l" t="t" r="r" b="b"/>
                <a:pathLst>
                  <a:path w="304"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33"/>
              <p:cNvSpPr/>
              <p:nvPr/>
            </p:nvSpPr>
            <p:spPr>
              <a:xfrm>
                <a:off x="1789032" y="8173711"/>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33"/>
              <p:cNvSpPr/>
              <p:nvPr/>
            </p:nvSpPr>
            <p:spPr>
              <a:xfrm>
                <a:off x="1789032" y="6016731"/>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33"/>
              <p:cNvSpPr/>
              <p:nvPr/>
            </p:nvSpPr>
            <p:spPr>
              <a:xfrm>
                <a:off x="1789032" y="6478637"/>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33"/>
              <p:cNvSpPr/>
              <p:nvPr/>
            </p:nvSpPr>
            <p:spPr>
              <a:xfrm>
                <a:off x="1789032" y="7866075"/>
                <a:ext cx="4359" cy="149910"/>
              </a:xfrm>
              <a:custGeom>
                <a:avLst/>
                <a:gdLst/>
                <a:ahLst/>
                <a:cxnLst/>
                <a:rect l="l" t="t" r="r" b="b"/>
                <a:pathLst>
                  <a:path w="304"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33"/>
              <p:cNvSpPr/>
              <p:nvPr/>
            </p:nvSpPr>
            <p:spPr>
              <a:xfrm>
                <a:off x="1789032" y="7249039"/>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33"/>
              <p:cNvSpPr/>
              <p:nvPr/>
            </p:nvSpPr>
            <p:spPr>
              <a:xfrm>
                <a:off x="1789032" y="5862476"/>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33"/>
              <p:cNvSpPr/>
              <p:nvPr/>
            </p:nvSpPr>
            <p:spPr>
              <a:xfrm>
                <a:off x="1789032" y="6325242"/>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33"/>
              <p:cNvSpPr/>
              <p:nvPr/>
            </p:nvSpPr>
            <p:spPr>
              <a:xfrm>
                <a:off x="1789032" y="7403294"/>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33"/>
              <p:cNvSpPr/>
              <p:nvPr/>
            </p:nvSpPr>
            <p:spPr>
              <a:xfrm>
                <a:off x="1789032" y="6632892"/>
                <a:ext cx="4359" cy="150785"/>
              </a:xfrm>
              <a:custGeom>
                <a:avLst/>
                <a:gdLst/>
                <a:ahLst/>
                <a:cxnLst/>
                <a:rect l="l" t="t" r="r" b="b"/>
                <a:pathLst>
                  <a:path w="304"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33"/>
              <p:cNvSpPr/>
              <p:nvPr/>
            </p:nvSpPr>
            <p:spPr>
              <a:xfrm>
                <a:off x="1789032" y="6170986"/>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33"/>
              <p:cNvSpPr/>
              <p:nvPr/>
            </p:nvSpPr>
            <p:spPr>
              <a:xfrm>
                <a:off x="1789032" y="7711805"/>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33"/>
              <p:cNvSpPr/>
              <p:nvPr/>
            </p:nvSpPr>
            <p:spPr>
              <a:xfrm>
                <a:off x="1789032" y="5708220"/>
                <a:ext cx="4359" cy="150785"/>
              </a:xfrm>
              <a:custGeom>
                <a:avLst/>
                <a:gdLst/>
                <a:ahLst/>
                <a:cxnLst/>
                <a:rect l="l" t="t" r="r" b="b"/>
                <a:pathLst>
                  <a:path w="304"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33"/>
              <p:cNvSpPr/>
              <p:nvPr/>
            </p:nvSpPr>
            <p:spPr>
              <a:xfrm>
                <a:off x="1789032" y="7557550"/>
                <a:ext cx="4359" cy="149925"/>
              </a:xfrm>
              <a:custGeom>
                <a:avLst/>
                <a:gdLst/>
                <a:ahLst/>
                <a:cxnLst/>
                <a:rect l="l" t="t" r="r" b="b"/>
                <a:pathLst>
                  <a:path w="304"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33"/>
              <p:cNvSpPr/>
              <p:nvPr/>
            </p:nvSpPr>
            <p:spPr>
              <a:xfrm>
                <a:off x="194328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33"/>
              <p:cNvSpPr/>
              <p:nvPr/>
            </p:nvSpPr>
            <p:spPr>
              <a:xfrm>
                <a:off x="194328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33"/>
              <p:cNvSpPr/>
              <p:nvPr/>
            </p:nvSpPr>
            <p:spPr>
              <a:xfrm>
                <a:off x="194328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33"/>
              <p:cNvSpPr/>
              <p:nvPr/>
            </p:nvSpPr>
            <p:spPr>
              <a:xfrm>
                <a:off x="194328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33"/>
              <p:cNvSpPr/>
              <p:nvPr/>
            </p:nvSpPr>
            <p:spPr>
              <a:xfrm>
                <a:off x="1943287"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33"/>
              <p:cNvSpPr/>
              <p:nvPr/>
            </p:nvSpPr>
            <p:spPr>
              <a:xfrm>
                <a:off x="1943287" y="8327966"/>
                <a:ext cx="4359" cy="35750"/>
              </a:xfrm>
              <a:custGeom>
                <a:avLst/>
                <a:gdLst/>
                <a:ahLst/>
                <a:cxnLst/>
                <a:rect l="l" t="t" r="r" b="b"/>
                <a:pathLst>
                  <a:path w="304" h="2493" extrusionOk="0">
                    <a:moveTo>
                      <a:pt x="0" y="0"/>
                    </a:moveTo>
                    <a:lnTo>
                      <a:pt x="0" y="2492"/>
                    </a:lnTo>
                    <a:lnTo>
                      <a:pt x="304" y="2431"/>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3"/>
              <p:cNvSpPr/>
              <p:nvPr/>
            </p:nvSpPr>
            <p:spPr>
              <a:xfrm>
                <a:off x="194328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3"/>
              <p:cNvSpPr/>
              <p:nvPr/>
            </p:nvSpPr>
            <p:spPr>
              <a:xfrm>
                <a:off x="194328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33"/>
              <p:cNvSpPr/>
              <p:nvPr/>
            </p:nvSpPr>
            <p:spPr>
              <a:xfrm>
                <a:off x="194328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33"/>
              <p:cNvSpPr/>
              <p:nvPr/>
            </p:nvSpPr>
            <p:spPr>
              <a:xfrm>
                <a:off x="194328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33"/>
              <p:cNvSpPr/>
              <p:nvPr/>
            </p:nvSpPr>
            <p:spPr>
              <a:xfrm>
                <a:off x="194328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33"/>
              <p:cNvSpPr/>
              <p:nvPr/>
            </p:nvSpPr>
            <p:spPr>
              <a:xfrm>
                <a:off x="194328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33"/>
              <p:cNvSpPr/>
              <p:nvPr/>
            </p:nvSpPr>
            <p:spPr>
              <a:xfrm>
                <a:off x="194328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33"/>
              <p:cNvSpPr/>
              <p:nvPr/>
            </p:nvSpPr>
            <p:spPr>
              <a:xfrm>
                <a:off x="194328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33"/>
              <p:cNvSpPr/>
              <p:nvPr/>
            </p:nvSpPr>
            <p:spPr>
              <a:xfrm>
                <a:off x="194328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33"/>
              <p:cNvSpPr/>
              <p:nvPr/>
            </p:nvSpPr>
            <p:spPr>
              <a:xfrm>
                <a:off x="194328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33"/>
              <p:cNvSpPr/>
              <p:nvPr/>
            </p:nvSpPr>
            <p:spPr>
              <a:xfrm>
                <a:off x="194328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33"/>
              <p:cNvSpPr/>
              <p:nvPr/>
            </p:nvSpPr>
            <p:spPr>
              <a:xfrm>
                <a:off x="194328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33"/>
              <p:cNvSpPr/>
              <p:nvPr/>
            </p:nvSpPr>
            <p:spPr>
              <a:xfrm>
                <a:off x="194328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33"/>
              <p:cNvSpPr/>
              <p:nvPr/>
            </p:nvSpPr>
            <p:spPr>
              <a:xfrm>
                <a:off x="2097543"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3"/>
              <p:cNvSpPr/>
              <p:nvPr/>
            </p:nvSpPr>
            <p:spPr>
              <a:xfrm>
                <a:off x="2097543"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33"/>
              <p:cNvSpPr/>
              <p:nvPr/>
            </p:nvSpPr>
            <p:spPr>
              <a:xfrm>
                <a:off x="2097543"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33"/>
              <p:cNvSpPr/>
              <p:nvPr/>
            </p:nvSpPr>
            <p:spPr>
              <a:xfrm>
                <a:off x="2097543" y="8173711"/>
                <a:ext cx="3499" cy="98487"/>
              </a:xfrm>
              <a:custGeom>
                <a:avLst/>
                <a:gdLst/>
                <a:ahLst/>
                <a:cxnLst/>
                <a:rect l="l" t="t" r="r" b="b"/>
                <a:pathLst>
                  <a:path w="244" h="6868" extrusionOk="0">
                    <a:moveTo>
                      <a:pt x="0" y="0"/>
                    </a:moveTo>
                    <a:lnTo>
                      <a:pt x="0" y="6868"/>
                    </a:lnTo>
                    <a:cubicBezTo>
                      <a:pt x="61" y="6746"/>
                      <a:pt x="182" y="6686"/>
                      <a:pt x="243" y="656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33"/>
              <p:cNvSpPr/>
              <p:nvPr/>
            </p:nvSpPr>
            <p:spPr>
              <a:xfrm>
                <a:off x="2097543"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33"/>
              <p:cNvSpPr/>
              <p:nvPr/>
            </p:nvSpPr>
            <p:spPr>
              <a:xfrm>
                <a:off x="2097543"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33"/>
              <p:cNvSpPr/>
              <p:nvPr/>
            </p:nvSpPr>
            <p:spPr>
              <a:xfrm>
                <a:off x="2097543"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33"/>
              <p:cNvSpPr/>
              <p:nvPr/>
            </p:nvSpPr>
            <p:spPr>
              <a:xfrm>
                <a:off x="2097543"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33"/>
              <p:cNvSpPr/>
              <p:nvPr/>
            </p:nvSpPr>
            <p:spPr>
              <a:xfrm>
                <a:off x="2097543"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33"/>
              <p:cNvSpPr/>
              <p:nvPr/>
            </p:nvSpPr>
            <p:spPr>
              <a:xfrm>
                <a:off x="2097543"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33"/>
              <p:cNvSpPr/>
              <p:nvPr/>
            </p:nvSpPr>
            <p:spPr>
              <a:xfrm>
                <a:off x="2097543"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33"/>
              <p:cNvSpPr/>
              <p:nvPr/>
            </p:nvSpPr>
            <p:spPr>
              <a:xfrm>
                <a:off x="2097543"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33"/>
              <p:cNvSpPr/>
              <p:nvPr/>
            </p:nvSpPr>
            <p:spPr>
              <a:xfrm>
                <a:off x="2097543"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33"/>
              <p:cNvSpPr/>
              <p:nvPr/>
            </p:nvSpPr>
            <p:spPr>
              <a:xfrm>
                <a:off x="2097543"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33"/>
              <p:cNvSpPr/>
              <p:nvPr/>
            </p:nvSpPr>
            <p:spPr>
              <a:xfrm>
                <a:off x="2097543"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33"/>
              <p:cNvSpPr/>
              <p:nvPr/>
            </p:nvSpPr>
            <p:spPr>
              <a:xfrm>
                <a:off x="2097543"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33"/>
              <p:cNvSpPr/>
              <p:nvPr/>
            </p:nvSpPr>
            <p:spPr>
              <a:xfrm>
                <a:off x="2097543"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33"/>
              <p:cNvSpPr/>
              <p:nvPr/>
            </p:nvSpPr>
            <p:spPr>
              <a:xfrm>
                <a:off x="2097543"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33"/>
              <p:cNvSpPr/>
              <p:nvPr/>
            </p:nvSpPr>
            <p:spPr>
              <a:xfrm>
                <a:off x="2251798"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33"/>
              <p:cNvSpPr/>
              <p:nvPr/>
            </p:nvSpPr>
            <p:spPr>
              <a:xfrm>
                <a:off x="2251798"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33"/>
              <p:cNvSpPr/>
              <p:nvPr/>
            </p:nvSpPr>
            <p:spPr>
              <a:xfrm>
                <a:off x="2251798"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33"/>
              <p:cNvSpPr/>
              <p:nvPr/>
            </p:nvSpPr>
            <p:spPr>
              <a:xfrm>
                <a:off x="2251798"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33"/>
              <p:cNvSpPr/>
              <p:nvPr/>
            </p:nvSpPr>
            <p:spPr>
              <a:xfrm>
                <a:off x="2251798"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33"/>
              <p:cNvSpPr/>
              <p:nvPr/>
            </p:nvSpPr>
            <p:spPr>
              <a:xfrm>
                <a:off x="2251798"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33"/>
              <p:cNvSpPr/>
              <p:nvPr/>
            </p:nvSpPr>
            <p:spPr>
              <a:xfrm>
                <a:off x="2251798"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33"/>
              <p:cNvSpPr/>
              <p:nvPr/>
            </p:nvSpPr>
            <p:spPr>
              <a:xfrm>
                <a:off x="2251798"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3"/>
              <p:cNvSpPr/>
              <p:nvPr/>
            </p:nvSpPr>
            <p:spPr>
              <a:xfrm>
                <a:off x="2251798"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3"/>
              <p:cNvSpPr/>
              <p:nvPr/>
            </p:nvSpPr>
            <p:spPr>
              <a:xfrm>
                <a:off x="2251798"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3"/>
              <p:cNvSpPr/>
              <p:nvPr/>
            </p:nvSpPr>
            <p:spPr>
              <a:xfrm>
                <a:off x="2251798"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3"/>
              <p:cNvSpPr/>
              <p:nvPr/>
            </p:nvSpPr>
            <p:spPr>
              <a:xfrm>
                <a:off x="2251798"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3"/>
              <p:cNvSpPr/>
              <p:nvPr/>
            </p:nvSpPr>
            <p:spPr>
              <a:xfrm>
                <a:off x="2251798" y="8173711"/>
                <a:ext cx="3499" cy="105471"/>
              </a:xfrm>
              <a:custGeom>
                <a:avLst/>
                <a:gdLst/>
                <a:ahLst/>
                <a:cxnLst/>
                <a:rect l="l" t="t" r="r" b="b"/>
                <a:pathLst>
                  <a:path w="244" h="7355" extrusionOk="0">
                    <a:moveTo>
                      <a:pt x="0" y="0"/>
                    </a:moveTo>
                    <a:lnTo>
                      <a:pt x="0" y="7233"/>
                    </a:lnTo>
                    <a:cubicBezTo>
                      <a:pt x="61" y="7293"/>
                      <a:pt x="183" y="7293"/>
                      <a:pt x="243" y="7354"/>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3"/>
              <p:cNvSpPr/>
              <p:nvPr/>
            </p:nvSpPr>
            <p:spPr>
              <a:xfrm>
                <a:off x="2251798"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3"/>
              <p:cNvSpPr/>
              <p:nvPr/>
            </p:nvSpPr>
            <p:spPr>
              <a:xfrm>
                <a:off x="2251798"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3"/>
              <p:cNvSpPr/>
              <p:nvPr/>
            </p:nvSpPr>
            <p:spPr>
              <a:xfrm>
                <a:off x="2251798"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3"/>
              <p:cNvSpPr/>
              <p:nvPr/>
            </p:nvSpPr>
            <p:spPr>
              <a:xfrm>
                <a:off x="2251798"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3"/>
              <p:cNvSpPr/>
              <p:nvPr/>
            </p:nvSpPr>
            <p:spPr>
              <a:xfrm>
                <a:off x="2251798"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3"/>
              <p:cNvSpPr/>
              <p:nvPr/>
            </p:nvSpPr>
            <p:spPr>
              <a:xfrm>
                <a:off x="2405179"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3"/>
              <p:cNvSpPr/>
              <p:nvPr/>
            </p:nvSpPr>
            <p:spPr>
              <a:xfrm>
                <a:off x="2405179"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3"/>
              <p:cNvSpPr/>
              <p:nvPr/>
            </p:nvSpPr>
            <p:spPr>
              <a:xfrm>
                <a:off x="2405179"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3"/>
              <p:cNvSpPr/>
              <p:nvPr/>
            </p:nvSpPr>
            <p:spPr>
              <a:xfrm>
                <a:off x="2405179"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33"/>
              <p:cNvSpPr/>
              <p:nvPr/>
            </p:nvSpPr>
            <p:spPr>
              <a:xfrm>
                <a:off x="2405179"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33"/>
              <p:cNvSpPr/>
              <p:nvPr/>
            </p:nvSpPr>
            <p:spPr>
              <a:xfrm>
                <a:off x="2405179"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33"/>
              <p:cNvSpPr/>
              <p:nvPr/>
            </p:nvSpPr>
            <p:spPr>
              <a:xfrm>
                <a:off x="2405179"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33"/>
              <p:cNvSpPr/>
              <p:nvPr/>
            </p:nvSpPr>
            <p:spPr>
              <a:xfrm>
                <a:off x="2405179"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33"/>
              <p:cNvSpPr/>
              <p:nvPr/>
            </p:nvSpPr>
            <p:spPr>
              <a:xfrm>
                <a:off x="2405179"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33"/>
              <p:cNvSpPr/>
              <p:nvPr/>
            </p:nvSpPr>
            <p:spPr>
              <a:xfrm>
                <a:off x="2405179"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33"/>
              <p:cNvSpPr/>
              <p:nvPr/>
            </p:nvSpPr>
            <p:spPr>
              <a:xfrm>
                <a:off x="2405179"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3"/>
              <p:cNvSpPr/>
              <p:nvPr/>
            </p:nvSpPr>
            <p:spPr>
              <a:xfrm>
                <a:off x="2406054" y="8173711"/>
                <a:ext cx="3499" cy="146426"/>
              </a:xfrm>
              <a:custGeom>
                <a:avLst/>
                <a:gdLst/>
                <a:ahLst/>
                <a:cxnLst/>
                <a:rect l="l" t="t" r="r" b="b"/>
                <a:pathLst>
                  <a:path w="244" h="10211" extrusionOk="0">
                    <a:moveTo>
                      <a:pt x="0" y="0"/>
                    </a:moveTo>
                    <a:lnTo>
                      <a:pt x="0" y="10150"/>
                    </a:lnTo>
                    <a:cubicBezTo>
                      <a:pt x="61" y="10150"/>
                      <a:pt x="122" y="10150"/>
                      <a:pt x="243" y="10211"/>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3"/>
              <p:cNvSpPr/>
              <p:nvPr/>
            </p:nvSpPr>
            <p:spPr>
              <a:xfrm>
                <a:off x="2405179"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3"/>
              <p:cNvSpPr/>
              <p:nvPr/>
            </p:nvSpPr>
            <p:spPr>
              <a:xfrm>
                <a:off x="2405179"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33"/>
              <p:cNvSpPr/>
              <p:nvPr/>
            </p:nvSpPr>
            <p:spPr>
              <a:xfrm>
                <a:off x="2405179"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33"/>
              <p:cNvSpPr/>
              <p:nvPr/>
            </p:nvSpPr>
            <p:spPr>
              <a:xfrm>
                <a:off x="2405179"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3"/>
              <p:cNvSpPr/>
              <p:nvPr/>
            </p:nvSpPr>
            <p:spPr>
              <a:xfrm>
                <a:off x="2405179"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3"/>
              <p:cNvSpPr/>
              <p:nvPr/>
            </p:nvSpPr>
            <p:spPr>
              <a:xfrm>
                <a:off x="2405179"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3"/>
              <p:cNvSpPr/>
              <p:nvPr/>
            </p:nvSpPr>
            <p:spPr>
              <a:xfrm>
                <a:off x="2559434"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3"/>
              <p:cNvSpPr/>
              <p:nvPr/>
            </p:nvSpPr>
            <p:spPr>
              <a:xfrm>
                <a:off x="2559434"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33"/>
              <p:cNvSpPr/>
              <p:nvPr/>
            </p:nvSpPr>
            <p:spPr>
              <a:xfrm>
                <a:off x="2559434"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33"/>
              <p:cNvSpPr/>
              <p:nvPr/>
            </p:nvSpPr>
            <p:spPr>
              <a:xfrm>
                <a:off x="2559434"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3"/>
              <p:cNvSpPr/>
              <p:nvPr/>
            </p:nvSpPr>
            <p:spPr>
              <a:xfrm>
                <a:off x="2559434"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3"/>
              <p:cNvSpPr/>
              <p:nvPr/>
            </p:nvSpPr>
            <p:spPr>
              <a:xfrm>
                <a:off x="2559434"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3"/>
              <p:cNvSpPr/>
              <p:nvPr/>
            </p:nvSpPr>
            <p:spPr>
              <a:xfrm>
                <a:off x="2559434"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3"/>
              <p:cNvSpPr/>
              <p:nvPr/>
            </p:nvSpPr>
            <p:spPr>
              <a:xfrm>
                <a:off x="2559434"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3"/>
              <p:cNvSpPr/>
              <p:nvPr/>
            </p:nvSpPr>
            <p:spPr>
              <a:xfrm>
                <a:off x="2559434"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3"/>
              <p:cNvSpPr/>
              <p:nvPr/>
            </p:nvSpPr>
            <p:spPr>
              <a:xfrm>
                <a:off x="2559434"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3"/>
              <p:cNvSpPr/>
              <p:nvPr/>
            </p:nvSpPr>
            <p:spPr>
              <a:xfrm>
                <a:off x="2559434"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3"/>
              <p:cNvSpPr/>
              <p:nvPr/>
            </p:nvSpPr>
            <p:spPr>
              <a:xfrm>
                <a:off x="2559434"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3"/>
              <p:cNvSpPr/>
              <p:nvPr/>
            </p:nvSpPr>
            <p:spPr>
              <a:xfrm>
                <a:off x="2559434"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3"/>
              <p:cNvSpPr/>
              <p:nvPr/>
            </p:nvSpPr>
            <p:spPr>
              <a:xfrm>
                <a:off x="2559434"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3"/>
              <p:cNvSpPr/>
              <p:nvPr/>
            </p:nvSpPr>
            <p:spPr>
              <a:xfrm>
                <a:off x="2559434"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3"/>
              <p:cNvSpPr/>
              <p:nvPr/>
            </p:nvSpPr>
            <p:spPr>
              <a:xfrm>
                <a:off x="2559434"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3"/>
              <p:cNvSpPr/>
              <p:nvPr/>
            </p:nvSpPr>
            <p:spPr>
              <a:xfrm>
                <a:off x="2559434"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3"/>
              <p:cNvSpPr/>
              <p:nvPr/>
            </p:nvSpPr>
            <p:spPr>
              <a:xfrm>
                <a:off x="2559434"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3"/>
              <p:cNvSpPr/>
              <p:nvPr/>
            </p:nvSpPr>
            <p:spPr>
              <a:xfrm>
                <a:off x="2559434" y="8327966"/>
                <a:ext cx="4374" cy="4374"/>
              </a:xfrm>
              <a:custGeom>
                <a:avLst/>
                <a:gdLst/>
                <a:ahLst/>
                <a:cxnLst/>
                <a:rect l="l" t="t" r="r" b="b"/>
                <a:pathLst>
                  <a:path w="305" h="305" extrusionOk="0">
                    <a:moveTo>
                      <a:pt x="1" y="0"/>
                    </a:moveTo>
                    <a:lnTo>
                      <a:pt x="1" y="304"/>
                    </a:lnTo>
                    <a:cubicBezTo>
                      <a:pt x="122" y="304"/>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3"/>
              <p:cNvSpPr/>
              <p:nvPr/>
            </p:nvSpPr>
            <p:spPr>
              <a:xfrm>
                <a:off x="2713690" y="5583606"/>
                <a:ext cx="4374" cy="121144"/>
              </a:xfrm>
              <a:custGeom>
                <a:avLst/>
                <a:gdLst/>
                <a:ahLst/>
                <a:cxnLst/>
                <a:rect l="l" t="t" r="r" b="b"/>
                <a:pathLst>
                  <a:path w="305" h="8448" extrusionOk="0">
                    <a:moveTo>
                      <a:pt x="1" y="0"/>
                    </a:moveTo>
                    <a:lnTo>
                      <a:pt x="1"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3"/>
              <p:cNvSpPr/>
              <p:nvPr/>
            </p:nvSpPr>
            <p:spPr>
              <a:xfrm>
                <a:off x="2713690" y="6170986"/>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3"/>
              <p:cNvSpPr/>
              <p:nvPr/>
            </p:nvSpPr>
            <p:spPr>
              <a:xfrm>
                <a:off x="2713690" y="8019455"/>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3"/>
              <p:cNvSpPr/>
              <p:nvPr/>
            </p:nvSpPr>
            <p:spPr>
              <a:xfrm>
                <a:off x="2713690" y="6787147"/>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3"/>
              <p:cNvSpPr/>
              <p:nvPr/>
            </p:nvSpPr>
            <p:spPr>
              <a:xfrm>
                <a:off x="2713690" y="6941403"/>
                <a:ext cx="4374" cy="149910"/>
              </a:xfrm>
              <a:custGeom>
                <a:avLst/>
                <a:gdLst/>
                <a:ahLst/>
                <a:cxnLst/>
                <a:rect l="l" t="t" r="r" b="b"/>
                <a:pathLst>
                  <a:path w="305" h="10454" extrusionOk="0">
                    <a:moveTo>
                      <a:pt x="1" y="0"/>
                    </a:moveTo>
                    <a:lnTo>
                      <a:pt x="1"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3"/>
              <p:cNvSpPr/>
              <p:nvPr/>
            </p:nvSpPr>
            <p:spPr>
              <a:xfrm>
                <a:off x="2713690" y="7249039"/>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33"/>
              <p:cNvSpPr/>
              <p:nvPr/>
            </p:nvSpPr>
            <p:spPr>
              <a:xfrm>
                <a:off x="2713690" y="6632892"/>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33"/>
              <p:cNvSpPr/>
              <p:nvPr/>
            </p:nvSpPr>
            <p:spPr>
              <a:xfrm>
                <a:off x="2713690" y="6016731"/>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33"/>
              <p:cNvSpPr/>
              <p:nvPr/>
            </p:nvSpPr>
            <p:spPr>
              <a:xfrm>
                <a:off x="2713690" y="7866075"/>
                <a:ext cx="4374" cy="149910"/>
              </a:xfrm>
              <a:custGeom>
                <a:avLst/>
                <a:gdLst/>
                <a:ahLst/>
                <a:cxnLst/>
                <a:rect l="l" t="t" r="r" b="b"/>
                <a:pathLst>
                  <a:path w="305" h="10454" extrusionOk="0">
                    <a:moveTo>
                      <a:pt x="1" y="0"/>
                    </a:moveTo>
                    <a:lnTo>
                      <a:pt x="1"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33"/>
              <p:cNvSpPr/>
              <p:nvPr/>
            </p:nvSpPr>
            <p:spPr>
              <a:xfrm>
                <a:off x="2713690" y="6325242"/>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33"/>
              <p:cNvSpPr/>
              <p:nvPr/>
            </p:nvSpPr>
            <p:spPr>
              <a:xfrm>
                <a:off x="2713690" y="7557550"/>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33"/>
              <p:cNvSpPr/>
              <p:nvPr/>
            </p:nvSpPr>
            <p:spPr>
              <a:xfrm>
                <a:off x="2713690" y="7403294"/>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33"/>
              <p:cNvSpPr/>
              <p:nvPr/>
            </p:nvSpPr>
            <p:spPr>
              <a:xfrm>
                <a:off x="2713690" y="7095658"/>
                <a:ext cx="4374" cy="149910"/>
              </a:xfrm>
              <a:custGeom>
                <a:avLst/>
                <a:gdLst/>
                <a:ahLst/>
                <a:cxnLst/>
                <a:rect l="l" t="t" r="r" b="b"/>
                <a:pathLst>
                  <a:path w="305" h="10454"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33"/>
              <p:cNvSpPr/>
              <p:nvPr/>
            </p:nvSpPr>
            <p:spPr>
              <a:xfrm>
                <a:off x="2713690" y="5708220"/>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33"/>
              <p:cNvSpPr/>
              <p:nvPr/>
            </p:nvSpPr>
            <p:spPr>
              <a:xfrm>
                <a:off x="2713690" y="6478637"/>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33"/>
              <p:cNvSpPr/>
              <p:nvPr/>
            </p:nvSpPr>
            <p:spPr>
              <a:xfrm>
                <a:off x="2713690" y="5862476"/>
                <a:ext cx="4374" cy="150785"/>
              </a:xfrm>
              <a:custGeom>
                <a:avLst/>
                <a:gdLst/>
                <a:ahLst/>
                <a:cxnLst/>
                <a:rect l="l" t="t" r="r" b="b"/>
                <a:pathLst>
                  <a:path w="305" h="10515" extrusionOk="0">
                    <a:moveTo>
                      <a:pt x="1" y="1"/>
                    </a:moveTo>
                    <a:lnTo>
                      <a:pt x="1"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33"/>
              <p:cNvSpPr/>
              <p:nvPr/>
            </p:nvSpPr>
            <p:spPr>
              <a:xfrm>
                <a:off x="2713690" y="7711805"/>
                <a:ext cx="4374" cy="149925"/>
              </a:xfrm>
              <a:custGeom>
                <a:avLst/>
                <a:gdLst/>
                <a:ahLst/>
                <a:cxnLst/>
                <a:rect l="l" t="t" r="r" b="b"/>
                <a:pathLst>
                  <a:path w="305" h="10455" extrusionOk="0">
                    <a:moveTo>
                      <a:pt x="1" y="1"/>
                    </a:moveTo>
                    <a:lnTo>
                      <a:pt x="1"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33"/>
              <p:cNvSpPr/>
              <p:nvPr/>
            </p:nvSpPr>
            <p:spPr>
              <a:xfrm>
                <a:off x="2713690" y="8173711"/>
                <a:ext cx="4374" cy="150785"/>
              </a:xfrm>
              <a:custGeom>
                <a:avLst/>
                <a:gdLst/>
                <a:ahLst/>
                <a:cxnLst/>
                <a:rect l="l" t="t" r="r" b="b"/>
                <a:pathLst>
                  <a:path w="305" h="10515" extrusionOk="0">
                    <a:moveTo>
                      <a:pt x="1" y="0"/>
                    </a:moveTo>
                    <a:lnTo>
                      <a:pt x="1"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33"/>
              <p:cNvSpPr/>
              <p:nvPr/>
            </p:nvSpPr>
            <p:spPr>
              <a:xfrm>
                <a:off x="2713690" y="8327966"/>
                <a:ext cx="4374" cy="3499"/>
              </a:xfrm>
              <a:custGeom>
                <a:avLst/>
                <a:gdLst/>
                <a:ahLst/>
                <a:cxnLst/>
                <a:rect l="l" t="t" r="r" b="b"/>
                <a:pathLst>
                  <a:path w="305" h="244" extrusionOk="0">
                    <a:moveTo>
                      <a:pt x="1" y="0"/>
                    </a:moveTo>
                    <a:lnTo>
                      <a:pt x="1" y="122"/>
                    </a:lnTo>
                    <a:cubicBezTo>
                      <a:pt x="122" y="183"/>
                      <a:pt x="183" y="244"/>
                      <a:pt x="304" y="244"/>
                    </a:cubicBez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33"/>
              <p:cNvSpPr/>
              <p:nvPr/>
            </p:nvSpPr>
            <p:spPr>
              <a:xfrm>
                <a:off x="2867945"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33"/>
              <p:cNvSpPr/>
              <p:nvPr/>
            </p:nvSpPr>
            <p:spPr>
              <a:xfrm>
                <a:off x="2867945"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33"/>
              <p:cNvSpPr/>
              <p:nvPr/>
            </p:nvSpPr>
            <p:spPr>
              <a:xfrm>
                <a:off x="2867945"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33"/>
              <p:cNvSpPr/>
              <p:nvPr/>
            </p:nvSpPr>
            <p:spPr>
              <a:xfrm>
                <a:off x="2867945"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33"/>
              <p:cNvSpPr/>
              <p:nvPr/>
            </p:nvSpPr>
            <p:spPr>
              <a:xfrm>
                <a:off x="2867945"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33"/>
              <p:cNvSpPr/>
              <p:nvPr/>
            </p:nvSpPr>
            <p:spPr>
              <a:xfrm>
                <a:off x="2867945"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33"/>
              <p:cNvSpPr/>
              <p:nvPr/>
            </p:nvSpPr>
            <p:spPr>
              <a:xfrm>
                <a:off x="2867945"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33"/>
              <p:cNvSpPr/>
              <p:nvPr/>
            </p:nvSpPr>
            <p:spPr>
              <a:xfrm>
                <a:off x="2867945"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33"/>
              <p:cNvSpPr/>
              <p:nvPr/>
            </p:nvSpPr>
            <p:spPr>
              <a:xfrm>
                <a:off x="2867945" y="8327966"/>
                <a:ext cx="3499" cy="51438"/>
              </a:xfrm>
              <a:custGeom>
                <a:avLst/>
                <a:gdLst/>
                <a:ahLst/>
                <a:cxnLst/>
                <a:rect l="l" t="t" r="r" b="b"/>
                <a:pathLst>
                  <a:path w="244" h="3587" extrusionOk="0">
                    <a:moveTo>
                      <a:pt x="1" y="0"/>
                    </a:moveTo>
                    <a:lnTo>
                      <a:pt x="1" y="3586"/>
                    </a:lnTo>
                    <a:lnTo>
                      <a:pt x="244" y="3586"/>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33"/>
              <p:cNvSpPr/>
              <p:nvPr/>
            </p:nvSpPr>
            <p:spPr>
              <a:xfrm>
                <a:off x="2867945"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33"/>
              <p:cNvSpPr/>
              <p:nvPr/>
            </p:nvSpPr>
            <p:spPr>
              <a:xfrm>
                <a:off x="2867945"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33"/>
              <p:cNvSpPr/>
              <p:nvPr/>
            </p:nvSpPr>
            <p:spPr>
              <a:xfrm>
                <a:off x="2867945"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33"/>
              <p:cNvSpPr/>
              <p:nvPr/>
            </p:nvSpPr>
            <p:spPr>
              <a:xfrm>
                <a:off x="2867945"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33"/>
              <p:cNvSpPr/>
              <p:nvPr/>
            </p:nvSpPr>
            <p:spPr>
              <a:xfrm>
                <a:off x="2867945"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33"/>
              <p:cNvSpPr/>
              <p:nvPr/>
            </p:nvSpPr>
            <p:spPr>
              <a:xfrm>
                <a:off x="2867945"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33"/>
              <p:cNvSpPr/>
              <p:nvPr/>
            </p:nvSpPr>
            <p:spPr>
              <a:xfrm>
                <a:off x="2867945"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33"/>
              <p:cNvSpPr/>
              <p:nvPr/>
            </p:nvSpPr>
            <p:spPr>
              <a:xfrm>
                <a:off x="2867945"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33"/>
              <p:cNvSpPr/>
              <p:nvPr/>
            </p:nvSpPr>
            <p:spPr>
              <a:xfrm>
                <a:off x="2867945"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33"/>
              <p:cNvSpPr/>
              <p:nvPr/>
            </p:nvSpPr>
            <p:spPr>
              <a:xfrm>
                <a:off x="2867945"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33"/>
              <p:cNvSpPr/>
              <p:nvPr/>
            </p:nvSpPr>
            <p:spPr>
              <a:xfrm>
                <a:off x="3022200"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33"/>
              <p:cNvSpPr/>
              <p:nvPr/>
            </p:nvSpPr>
            <p:spPr>
              <a:xfrm>
                <a:off x="3022200"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33"/>
              <p:cNvSpPr/>
              <p:nvPr/>
            </p:nvSpPr>
            <p:spPr>
              <a:xfrm>
                <a:off x="3022200"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33"/>
              <p:cNvSpPr/>
              <p:nvPr/>
            </p:nvSpPr>
            <p:spPr>
              <a:xfrm>
                <a:off x="3022200"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33"/>
              <p:cNvSpPr/>
              <p:nvPr/>
            </p:nvSpPr>
            <p:spPr>
              <a:xfrm>
                <a:off x="3022200"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33"/>
              <p:cNvSpPr/>
              <p:nvPr/>
            </p:nvSpPr>
            <p:spPr>
              <a:xfrm>
                <a:off x="3022200"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33"/>
              <p:cNvSpPr/>
              <p:nvPr/>
            </p:nvSpPr>
            <p:spPr>
              <a:xfrm>
                <a:off x="3022200"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33"/>
              <p:cNvSpPr/>
              <p:nvPr/>
            </p:nvSpPr>
            <p:spPr>
              <a:xfrm>
                <a:off x="3022200"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33"/>
              <p:cNvSpPr/>
              <p:nvPr/>
            </p:nvSpPr>
            <p:spPr>
              <a:xfrm>
                <a:off x="3022200"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33"/>
              <p:cNvSpPr/>
              <p:nvPr/>
            </p:nvSpPr>
            <p:spPr>
              <a:xfrm>
                <a:off x="3022200"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33"/>
              <p:cNvSpPr/>
              <p:nvPr/>
            </p:nvSpPr>
            <p:spPr>
              <a:xfrm>
                <a:off x="3022200"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33"/>
              <p:cNvSpPr/>
              <p:nvPr/>
            </p:nvSpPr>
            <p:spPr>
              <a:xfrm>
                <a:off x="3022200"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33"/>
              <p:cNvSpPr/>
              <p:nvPr/>
            </p:nvSpPr>
            <p:spPr>
              <a:xfrm>
                <a:off x="3022200" y="8327966"/>
                <a:ext cx="1764" cy="889"/>
              </a:xfrm>
              <a:custGeom>
                <a:avLst/>
                <a:gdLst/>
                <a:ahLst/>
                <a:cxnLst/>
                <a:rect l="l" t="t" r="r" b="b"/>
                <a:pathLst>
                  <a:path w="123" h="62" extrusionOk="0">
                    <a:moveTo>
                      <a:pt x="1" y="0"/>
                    </a:moveTo>
                    <a:lnTo>
                      <a:pt x="1" y="61"/>
                    </a:lnTo>
                    <a:cubicBezTo>
                      <a:pt x="1" y="0"/>
                      <a:pt x="61" y="0"/>
                      <a:pt x="1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33"/>
              <p:cNvSpPr/>
              <p:nvPr/>
            </p:nvSpPr>
            <p:spPr>
              <a:xfrm>
                <a:off x="3022200"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33"/>
              <p:cNvSpPr/>
              <p:nvPr/>
            </p:nvSpPr>
            <p:spPr>
              <a:xfrm>
                <a:off x="3022200"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33"/>
              <p:cNvSpPr/>
              <p:nvPr/>
            </p:nvSpPr>
            <p:spPr>
              <a:xfrm>
                <a:off x="3022200"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33"/>
              <p:cNvSpPr/>
              <p:nvPr/>
            </p:nvSpPr>
            <p:spPr>
              <a:xfrm>
                <a:off x="3022200" y="8173711"/>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33"/>
              <p:cNvSpPr/>
              <p:nvPr/>
            </p:nvSpPr>
            <p:spPr>
              <a:xfrm>
                <a:off x="3022200"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33"/>
              <p:cNvSpPr/>
              <p:nvPr/>
            </p:nvSpPr>
            <p:spPr>
              <a:xfrm>
                <a:off x="3022200"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33"/>
              <p:cNvSpPr/>
              <p:nvPr/>
            </p:nvSpPr>
            <p:spPr>
              <a:xfrm>
                <a:off x="3175581"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33"/>
              <p:cNvSpPr/>
              <p:nvPr/>
            </p:nvSpPr>
            <p:spPr>
              <a:xfrm>
                <a:off x="3175581"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33"/>
              <p:cNvSpPr/>
              <p:nvPr/>
            </p:nvSpPr>
            <p:spPr>
              <a:xfrm>
                <a:off x="3175581"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33"/>
              <p:cNvSpPr/>
              <p:nvPr/>
            </p:nvSpPr>
            <p:spPr>
              <a:xfrm>
                <a:off x="3175581"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33"/>
              <p:cNvSpPr/>
              <p:nvPr/>
            </p:nvSpPr>
            <p:spPr>
              <a:xfrm>
                <a:off x="3175581"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33"/>
              <p:cNvSpPr/>
              <p:nvPr/>
            </p:nvSpPr>
            <p:spPr>
              <a:xfrm>
                <a:off x="3175581"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33"/>
              <p:cNvSpPr/>
              <p:nvPr/>
            </p:nvSpPr>
            <p:spPr>
              <a:xfrm>
                <a:off x="3175581"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33"/>
              <p:cNvSpPr/>
              <p:nvPr/>
            </p:nvSpPr>
            <p:spPr>
              <a:xfrm>
                <a:off x="3175581"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33"/>
              <p:cNvSpPr/>
              <p:nvPr/>
            </p:nvSpPr>
            <p:spPr>
              <a:xfrm>
                <a:off x="3175581"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33"/>
              <p:cNvSpPr/>
              <p:nvPr/>
            </p:nvSpPr>
            <p:spPr>
              <a:xfrm>
                <a:off x="3175581"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33"/>
              <p:cNvSpPr/>
              <p:nvPr/>
            </p:nvSpPr>
            <p:spPr>
              <a:xfrm>
                <a:off x="3175581"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33"/>
              <p:cNvSpPr/>
              <p:nvPr/>
            </p:nvSpPr>
            <p:spPr>
              <a:xfrm>
                <a:off x="3175581"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33"/>
              <p:cNvSpPr/>
              <p:nvPr/>
            </p:nvSpPr>
            <p:spPr>
              <a:xfrm>
                <a:off x="3175581"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33"/>
              <p:cNvSpPr/>
              <p:nvPr/>
            </p:nvSpPr>
            <p:spPr>
              <a:xfrm>
                <a:off x="3175581"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33"/>
              <p:cNvSpPr/>
              <p:nvPr/>
            </p:nvSpPr>
            <p:spPr>
              <a:xfrm>
                <a:off x="3175581"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33"/>
              <p:cNvSpPr/>
              <p:nvPr/>
            </p:nvSpPr>
            <p:spPr>
              <a:xfrm>
                <a:off x="3175581"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33"/>
              <p:cNvSpPr/>
              <p:nvPr/>
            </p:nvSpPr>
            <p:spPr>
              <a:xfrm>
                <a:off x="3175581"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33"/>
              <p:cNvSpPr/>
              <p:nvPr/>
            </p:nvSpPr>
            <p:spPr>
              <a:xfrm>
                <a:off x="3175581"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33"/>
              <p:cNvSpPr/>
              <p:nvPr/>
            </p:nvSpPr>
            <p:spPr>
              <a:xfrm>
                <a:off x="3176456" y="8327966"/>
                <a:ext cx="3499" cy="13092"/>
              </a:xfrm>
              <a:custGeom>
                <a:avLst/>
                <a:gdLst/>
                <a:ahLst/>
                <a:cxnLst/>
                <a:rect l="l" t="t" r="r" b="b"/>
                <a:pathLst>
                  <a:path w="244" h="913" extrusionOk="0">
                    <a:moveTo>
                      <a:pt x="1" y="0"/>
                    </a:moveTo>
                    <a:lnTo>
                      <a:pt x="1" y="851"/>
                    </a:lnTo>
                    <a:cubicBezTo>
                      <a:pt x="61" y="851"/>
                      <a:pt x="122" y="912"/>
                      <a:pt x="244" y="91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33"/>
              <p:cNvSpPr/>
              <p:nvPr/>
            </p:nvSpPr>
            <p:spPr>
              <a:xfrm>
                <a:off x="3329836" y="6632892"/>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33"/>
              <p:cNvSpPr/>
              <p:nvPr/>
            </p:nvSpPr>
            <p:spPr>
              <a:xfrm>
                <a:off x="3329836" y="6325242"/>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33"/>
              <p:cNvSpPr/>
              <p:nvPr/>
            </p:nvSpPr>
            <p:spPr>
              <a:xfrm>
                <a:off x="3329836" y="5708220"/>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33"/>
              <p:cNvSpPr/>
              <p:nvPr/>
            </p:nvSpPr>
            <p:spPr>
              <a:xfrm>
                <a:off x="3329836" y="6478637"/>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33"/>
              <p:cNvSpPr/>
              <p:nvPr/>
            </p:nvSpPr>
            <p:spPr>
              <a:xfrm>
                <a:off x="3329836" y="5862476"/>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33"/>
              <p:cNvSpPr/>
              <p:nvPr/>
            </p:nvSpPr>
            <p:spPr>
              <a:xfrm>
                <a:off x="3329836" y="6170986"/>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33"/>
              <p:cNvSpPr/>
              <p:nvPr/>
            </p:nvSpPr>
            <p:spPr>
              <a:xfrm>
                <a:off x="3329836" y="6016731"/>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33"/>
              <p:cNvSpPr/>
              <p:nvPr/>
            </p:nvSpPr>
            <p:spPr>
              <a:xfrm>
                <a:off x="3329836" y="8019455"/>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33"/>
              <p:cNvSpPr/>
              <p:nvPr/>
            </p:nvSpPr>
            <p:spPr>
              <a:xfrm>
                <a:off x="3329836" y="8327966"/>
                <a:ext cx="4374" cy="20062"/>
              </a:xfrm>
              <a:custGeom>
                <a:avLst/>
                <a:gdLst/>
                <a:ahLst/>
                <a:cxnLst/>
                <a:rect l="l" t="t" r="r" b="b"/>
                <a:pathLst>
                  <a:path w="305" h="1399" extrusionOk="0">
                    <a:moveTo>
                      <a:pt x="1" y="0"/>
                    </a:moveTo>
                    <a:lnTo>
                      <a:pt x="1" y="1398"/>
                    </a:lnTo>
                    <a:lnTo>
                      <a:pt x="305" y="139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33"/>
              <p:cNvSpPr/>
              <p:nvPr/>
            </p:nvSpPr>
            <p:spPr>
              <a:xfrm>
                <a:off x="3329836" y="8173711"/>
                <a:ext cx="4374" cy="150785"/>
              </a:xfrm>
              <a:custGeom>
                <a:avLst/>
                <a:gdLst/>
                <a:ahLst/>
                <a:cxnLst/>
                <a:rect l="l" t="t" r="r" b="b"/>
                <a:pathLst>
                  <a:path w="305" h="10515" extrusionOk="0">
                    <a:moveTo>
                      <a:pt x="1" y="0"/>
                    </a:moveTo>
                    <a:lnTo>
                      <a:pt x="1" y="10514"/>
                    </a:lnTo>
                    <a:lnTo>
                      <a:pt x="305" y="1051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33"/>
              <p:cNvSpPr/>
              <p:nvPr/>
            </p:nvSpPr>
            <p:spPr>
              <a:xfrm>
                <a:off x="3329836" y="7866075"/>
                <a:ext cx="4374" cy="149910"/>
              </a:xfrm>
              <a:custGeom>
                <a:avLst/>
                <a:gdLst/>
                <a:ahLst/>
                <a:cxnLst/>
                <a:rect l="l" t="t" r="r" b="b"/>
                <a:pathLst>
                  <a:path w="305" h="10454" extrusionOk="0">
                    <a:moveTo>
                      <a:pt x="1" y="0"/>
                    </a:moveTo>
                    <a:lnTo>
                      <a:pt x="1" y="10453"/>
                    </a:lnTo>
                    <a:lnTo>
                      <a:pt x="305" y="10453"/>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33"/>
              <p:cNvSpPr/>
              <p:nvPr/>
            </p:nvSpPr>
            <p:spPr>
              <a:xfrm>
                <a:off x="3329836" y="7711805"/>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33"/>
              <p:cNvSpPr/>
              <p:nvPr/>
            </p:nvSpPr>
            <p:spPr>
              <a:xfrm>
                <a:off x="3329836" y="5583606"/>
                <a:ext cx="4374" cy="121144"/>
              </a:xfrm>
              <a:custGeom>
                <a:avLst/>
                <a:gdLst/>
                <a:ahLst/>
                <a:cxnLst/>
                <a:rect l="l" t="t" r="r" b="b"/>
                <a:pathLst>
                  <a:path w="305" h="8448" extrusionOk="0">
                    <a:moveTo>
                      <a:pt x="1" y="0"/>
                    </a:moveTo>
                    <a:lnTo>
                      <a:pt x="1" y="8448"/>
                    </a:lnTo>
                    <a:lnTo>
                      <a:pt x="305" y="8448"/>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33"/>
              <p:cNvSpPr/>
              <p:nvPr/>
            </p:nvSpPr>
            <p:spPr>
              <a:xfrm>
                <a:off x="3329836" y="6787147"/>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33"/>
              <p:cNvSpPr/>
              <p:nvPr/>
            </p:nvSpPr>
            <p:spPr>
              <a:xfrm>
                <a:off x="3329836" y="7249039"/>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33"/>
              <p:cNvSpPr/>
              <p:nvPr/>
            </p:nvSpPr>
            <p:spPr>
              <a:xfrm>
                <a:off x="3329836" y="7557550"/>
                <a:ext cx="4374" cy="149925"/>
              </a:xfrm>
              <a:custGeom>
                <a:avLst/>
                <a:gdLst/>
                <a:ahLst/>
                <a:cxnLst/>
                <a:rect l="l" t="t" r="r" b="b"/>
                <a:pathLst>
                  <a:path w="305" h="10455"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33"/>
              <p:cNvSpPr/>
              <p:nvPr/>
            </p:nvSpPr>
            <p:spPr>
              <a:xfrm>
                <a:off x="3329836" y="6941403"/>
                <a:ext cx="4374" cy="149910"/>
              </a:xfrm>
              <a:custGeom>
                <a:avLst/>
                <a:gdLst/>
                <a:ahLst/>
                <a:cxnLst/>
                <a:rect l="l" t="t" r="r" b="b"/>
                <a:pathLst>
                  <a:path w="305" h="10454" extrusionOk="0">
                    <a:moveTo>
                      <a:pt x="1" y="0"/>
                    </a:moveTo>
                    <a:lnTo>
                      <a:pt x="1" y="10454"/>
                    </a:lnTo>
                    <a:lnTo>
                      <a:pt x="305" y="10454"/>
                    </a:lnTo>
                    <a:lnTo>
                      <a:pt x="30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33"/>
              <p:cNvSpPr/>
              <p:nvPr/>
            </p:nvSpPr>
            <p:spPr>
              <a:xfrm>
                <a:off x="3329836" y="7095658"/>
                <a:ext cx="4374" cy="149910"/>
              </a:xfrm>
              <a:custGeom>
                <a:avLst/>
                <a:gdLst/>
                <a:ahLst/>
                <a:cxnLst/>
                <a:rect l="l" t="t" r="r" b="b"/>
                <a:pathLst>
                  <a:path w="305" h="10454" extrusionOk="0">
                    <a:moveTo>
                      <a:pt x="1" y="1"/>
                    </a:moveTo>
                    <a:lnTo>
                      <a:pt x="1" y="10454"/>
                    </a:lnTo>
                    <a:lnTo>
                      <a:pt x="305" y="10454"/>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33"/>
              <p:cNvSpPr/>
              <p:nvPr/>
            </p:nvSpPr>
            <p:spPr>
              <a:xfrm>
                <a:off x="3329836" y="7403294"/>
                <a:ext cx="4374" cy="150785"/>
              </a:xfrm>
              <a:custGeom>
                <a:avLst/>
                <a:gdLst/>
                <a:ahLst/>
                <a:cxnLst/>
                <a:rect l="l" t="t" r="r" b="b"/>
                <a:pathLst>
                  <a:path w="305" h="10515" extrusionOk="0">
                    <a:moveTo>
                      <a:pt x="1" y="1"/>
                    </a:moveTo>
                    <a:lnTo>
                      <a:pt x="1" y="10515"/>
                    </a:lnTo>
                    <a:lnTo>
                      <a:pt x="305" y="10515"/>
                    </a:lnTo>
                    <a:lnTo>
                      <a:pt x="30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33"/>
              <p:cNvSpPr/>
              <p:nvPr/>
            </p:nvSpPr>
            <p:spPr>
              <a:xfrm>
                <a:off x="3484106"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33"/>
              <p:cNvSpPr/>
              <p:nvPr/>
            </p:nvSpPr>
            <p:spPr>
              <a:xfrm>
                <a:off x="3484106"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33"/>
              <p:cNvSpPr/>
              <p:nvPr/>
            </p:nvSpPr>
            <p:spPr>
              <a:xfrm>
                <a:off x="3484106" y="8173711"/>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33"/>
              <p:cNvSpPr/>
              <p:nvPr/>
            </p:nvSpPr>
            <p:spPr>
              <a:xfrm>
                <a:off x="3484106"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33"/>
              <p:cNvSpPr/>
              <p:nvPr/>
            </p:nvSpPr>
            <p:spPr>
              <a:xfrm>
                <a:off x="3484106"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33"/>
              <p:cNvSpPr/>
              <p:nvPr/>
            </p:nvSpPr>
            <p:spPr>
              <a:xfrm>
                <a:off x="3484106"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33"/>
              <p:cNvSpPr/>
              <p:nvPr/>
            </p:nvSpPr>
            <p:spPr>
              <a:xfrm>
                <a:off x="3484106"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33"/>
              <p:cNvSpPr/>
              <p:nvPr/>
            </p:nvSpPr>
            <p:spPr>
              <a:xfrm>
                <a:off x="3484106"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33"/>
              <p:cNvSpPr/>
              <p:nvPr/>
            </p:nvSpPr>
            <p:spPr>
              <a:xfrm>
                <a:off x="3484106"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33"/>
              <p:cNvSpPr/>
              <p:nvPr/>
            </p:nvSpPr>
            <p:spPr>
              <a:xfrm>
                <a:off x="3484106"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33"/>
              <p:cNvSpPr/>
              <p:nvPr/>
            </p:nvSpPr>
            <p:spPr>
              <a:xfrm>
                <a:off x="3484106"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33"/>
              <p:cNvSpPr/>
              <p:nvPr/>
            </p:nvSpPr>
            <p:spPr>
              <a:xfrm>
                <a:off x="3484106"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33"/>
              <p:cNvSpPr/>
              <p:nvPr/>
            </p:nvSpPr>
            <p:spPr>
              <a:xfrm>
                <a:off x="3484106"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33"/>
              <p:cNvSpPr/>
              <p:nvPr/>
            </p:nvSpPr>
            <p:spPr>
              <a:xfrm>
                <a:off x="3484106"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33"/>
              <p:cNvSpPr/>
              <p:nvPr/>
            </p:nvSpPr>
            <p:spPr>
              <a:xfrm>
                <a:off x="3484106" y="8327966"/>
                <a:ext cx="3499" cy="5248"/>
              </a:xfrm>
              <a:custGeom>
                <a:avLst/>
                <a:gdLst/>
                <a:ahLst/>
                <a:cxnLst/>
                <a:rect l="l" t="t" r="r" b="b"/>
                <a:pathLst>
                  <a:path w="244" h="366" extrusionOk="0">
                    <a:moveTo>
                      <a:pt x="0" y="0"/>
                    </a:moveTo>
                    <a:lnTo>
                      <a:pt x="0" y="365"/>
                    </a:lnTo>
                    <a:cubicBezTo>
                      <a:pt x="122" y="304"/>
                      <a:pt x="182" y="244"/>
                      <a:pt x="243" y="18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33"/>
              <p:cNvSpPr/>
              <p:nvPr/>
            </p:nvSpPr>
            <p:spPr>
              <a:xfrm>
                <a:off x="3484106"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33"/>
              <p:cNvSpPr/>
              <p:nvPr/>
            </p:nvSpPr>
            <p:spPr>
              <a:xfrm>
                <a:off x="3484106"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33"/>
              <p:cNvSpPr/>
              <p:nvPr/>
            </p:nvSpPr>
            <p:spPr>
              <a:xfrm>
                <a:off x="3484106"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3"/>
              <p:cNvSpPr/>
              <p:nvPr/>
            </p:nvSpPr>
            <p:spPr>
              <a:xfrm>
                <a:off x="3484106"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33"/>
              <p:cNvSpPr/>
              <p:nvPr/>
            </p:nvSpPr>
            <p:spPr>
              <a:xfrm>
                <a:off x="3638361"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33"/>
              <p:cNvSpPr/>
              <p:nvPr/>
            </p:nvSpPr>
            <p:spPr>
              <a:xfrm>
                <a:off x="3638361"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33"/>
              <p:cNvSpPr/>
              <p:nvPr/>
            </p:nvSpPr>
            <p:spPr>
              <a:xfrm>
                <a:off x="3638361"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33"/>
              <p:cNvSpPr/>
              <p:nvPr/>
            </p:nvSpPr>
            <p:spPr>
              <a:xfrm>
                <a:off x="3638361"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33"/>
              <p:cNvSpPr/>
              <p:nvPr/>
            </p:nvSpPr>
            <p:spPr>
              <a:xfrm>
                <a:off x="3638361"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33"/>
              <p:cNvSpPr/>
              <p:nvPr/>
            </p:nvSpPr>
            <p:spPr>
              <a:xfrm>
                <a:off x="3638361"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33"/>
              <p:cNvSpPr/>
              <p:nvPr/>
            </p:nvSpPr>
            <p:spPr>
              <a:xfrm>
                <a:off x="3638361"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33"/>
              <p:cNvSpPr/>
              <p:nvPr/>
            </p:nvSpPr>
            <p:spPr>
              <a:xfrm>
                <a:off x="3638361"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33"/>
              <p:cNvSpPr/>
              <p:nvPr/>
            </p:nvSpPr>
            <p:spPr>
              <a:xfrm>
                <a:off x="3638361" y="8173711"/>
                <a:ext cx="3499" cy="100237"/>
              </a:xfrm>
              <a:custGeom>
                <a:avLst/>
                <a:gdLst/>
                <a:ahLst/>
                <a:cxnLst/>
                <a:rect l="l" t="t" r="r" b="b"/>
                <a:pathLst>
                  <a:path w="244" h="6990" extrusionOk="0">
                    <a:moveTo>
                      <a:pt x="0" y="0"/>
                    </a:moveTo>
                    <a:lnTo>
                      <a:pt x="0" y="6989"/>
                    </a:lnTo>
                    <a:cubicBezTo>
                      <a:pt x="61" y="6989"/>
                      <a:pt x="182" y="6929"/>
                      <a:pt x="243" y="6929"/>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33"/>
              <p:cNvSpPr/>
              <p:nvPr/>
            </p:nvSpPr>
            <p:spPr>
              <a:xfrm>
                <a:off x="3638361"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33"/>
              <p:cNvSpPr/>
              <p:nvPr/>
            </p:nvSpPr>
            <p:spPr>
              <a:xfrm>
                <a:off x="3638361"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33"/>
              <p:cNvSpPr/>
              <p:nvPr/>
            </p:nvSpPr>
            <p:spPr>
              <a:xfrm>
                <a:off x="3638361"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33"/>
              <p:cNvSpPr/>
              <p:nvPr/>
            </p:nvSpPr>
            <p:spPr>
              <a:xfrm>
                <a:off x="3638361"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33"/>
              <p:cNvSpPr/>
              <p:nvPr/>
            </p:nvSpPr>
            <p:spPr>
              <a:xfrm>
                <a:off x="3638361"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33"/>
              <p:cNvSpPr/>
              <p:nvPr/>
            </p:nvSpPr>
            <p:spPr>
              <a:xfrm>
                <a:off x="3638361"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33"/>
              <p:cNvSpPr/>
              <p:nvPr/>
            </p:nvSpPr>
            <p:spPr>
              <a:xfrm>
                <a:off x="3638361"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33"/>
              <p:cNvSpPr/>
              <p:nvPr/>
            </p:nvSpPr>
            <p:spPr>
              <a:xfrm>
                <a:off x="3638361"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33"/>
              <p:cNvSpPr/>
              <p:nvPr/>
            </p:nvSpPr>
            <p:spPr>
              <a:xfrm>
                <a:off x="3638361"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33"/>
              <p:cNvSpPr/>
              <p:nvPr/>
            </p:nvSpPr>
            <p:spPr>
              <a:xfrm>
                <a:off x="3792617" y="6016731"/>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33"/>
              <p:cNvSpPr/>
              <p:nvPr/>
            </p:nvSpPr>
            <p:spPr>
              <a:xfrm>
                <a:off x="3792617" y="7866075"/>
                <a:ext cx="3499" cy="149910"/>
              </a:xfrm>
              <a:custGeom>
                <a:avLst/>
                <a:gdLst/>
                <a:ahLst/>
                <a:cxnLst/>
                <a:rect l="l" t="t" r="r" b="b"/>
                <a:pathLst>
                  <a:path w="244" h="10454" extrusionOk="0">
                    <a:moveTo>
                      <a:pt x="0" y="0"/>
                    </a:moveTo>
                    <a:lnTo>
                      <a:pt x="0" y="10453"/>
                    </a:lnTo>
                    <a:lnTo>
                      <a:pt x="243" y="10453"/>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33"/>
              <p:cNvSpPr/>
              <p:nvPr/>
            </p:nvSpPr>
            <p:spPr>
              <a:xfrm>
                <a:off x="3792617" y="6170986"/>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33"/>
              <p:cNvSpPr/>
              <p:nvPr/>
            </p:nvSpPr>
            <p:spPr>
              <a:xfrm>
                <a:off x="3792617" y="7557550"/>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33"/>
              <p:cNvSpPr/>
              <p:nvPr/>
            </p:nvSpPr>
            <p:spPr>
              <a:xfrm>
                <a:off x="3792617" y="7711805"/>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33"/>
              <p:cNvSpPr/>
              <p:nvPr/>
            </p:nvSpPr>
            <p:spPr>
              <a:xfrm>
                <a:off x="3792617" y="6941403"/>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33"/>
              <p:cNvSpPr/>
              <p:nvPr/>
            </p:nvSpPr>
            <p:spPr>
              <a:xfrm>
                <a:off x="3792617" y="6325242"/>
                <a:ext cx="3499" cy="149925"/>
              </a:xfrm>
              <a:custGeom>
                <a:avLst/>
                <a:gdLst/>
                <a:ahLst/>
                <a:cxnLst/>
                <a:rect l="l" t="t" r="r" b="b"/>
                <a:pathLst>
                  <a:path w="244" h="10455"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33"/>
              <p:cNvSpPr/>
              <p:nvPr/>
            </p:nvSpPr>
            <p:spPr>
              <a:xfrm>
                <a:off x="3792617" y="8173711"/>
                <a:ext cx="3499" cy="83674"/>
              </a:xfrm>
              <a:custGeom>
                <a:avLst/>
                <a:gdLst/>
                <a:ahLst/>
                <a:cxnLst/>
                <a:rect l="l" t="t" r="r" b="b"/>
                <a:pathLst>
                  <a:path w="244" h="5835" extrusionOk="0">
                    <a:moveTo>
                      <a:pt x="0" y="0"/>
                    </a:moveTo>
                    <a:lnTo>
                      <a:pt x="0" y="5835"/>
                    </a:lnTo>
                    <a:lnTo>
                      <a:pt x="243" y="5835"/>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33"/>
              <p:cNvSpPr/>
              <p:nvPr/>
            </p:nvSpPr>
            <p:spPr>
              <a:xfrm>
                <a:off x="3792617" y="6478637"/>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33"/>
              <p:cNvSpPr/>
              <p:nvPr/>
            </p:nvSpPr>
            <p:spPr>
              <a:xfrm>
                <a:off x="3792617" y="5583606"/>
                <a:ext cx="3499" cy="121144"/>
              </a:xfrm>
              <a:custGeom>
                <a:avLst/>
                <a:gdLst/>
                <a:ahLst/>
                <a:cxnLst/>
                <a:rect l="l" t="t" r="r" b="b"/>
                <a:pathLst>
                  <a:path w="244" h="8448" extrusionOk="0">
                    <a:moveTo>
                      <a:pt x="0" y="0"/>
                    </a:moveTo>
                    <a:lnTo>
                      <a:pt x="0" y="8448"/>
                    </a:lnTo>
                    <a:lnTo>
                      <a:pt x="243" y="8448"/>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33"/>
              <p:cNvSpPr/>
              <p:nvPr/>
            </p:nvSpPr>
            <p:spPr>
              <a:xfrm>
                <a:off x="3792617" y="8019455"/>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33"/>
              <p:cNvSpPr/>
              <p:nvPr/>
            </p:nvSpPr>
            <p:spPr>
              <a:xfrm>
                <a:off x="3792617" y="7249039"/>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33"/>
              <p:cNvSpPr/>
              <p:nvPr/>
            </p:nvSpPr>
            <p:spPr>
              <a:xfrm>
                <a:off x="3792617" y="5708220"/>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33"/>
              <p:cNvSpPr/>
              <p:nvPr/>
            </p:nvSpPr>
            <p:spPr>
              <a:xfrm>
                <a:off x="3792617" y="6787147"/>
                <a:ext cx="3499" cy="149910"/>
              </a:xfrm>
              <a:custGeom>
                <a:avLst/>
                <a:gdLst/>
                <a:ahLst/>
                <a:cxnLst/>
                <a:rect l="l" t="t" r="r" b="b"/>
                <a:pathLst>
                  <a:path w="244" h="10454" extrusionOk="0">
                    <a:moveTo>
                      <a:pt x="0" y="0"/>
                    </a:moveTo>
                    <a:lnTo>
                      <a:pt x="0" y="10454"/>
                    </a:lnTo>
                    <a:lnTo>
                      <a:pt x="243" y="1045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33"/>
              <p:cNvSpPr/>
              <p:nvPr/>
            </p:nvSpPr>
            <p:spPr>
              <a:xfrm>
                <a:off x="3792617" y="7095658"/>
                <a:ext cx="3499" cy="149910"/>
              </a:xfrm>
              <a:custGeom>
                <a:avLst/>
                <a:gdLst/>
                <a:ahLst/>
                <a:cxnLst/>
                <a:rect l="l" t="t" r="r" b="b"/>
                <a:pathLst>
                  <a:path w="244" h="10454" extrusionOk="0">
                    <a:moveTo>
                      <a:pt x="0" y="1"/>
                    </a:moveTo>
                    <a:lnTo>
                      <a:pt x="0" y="10454"/>
                    </a:lnTo>
                    <a:lnTo>
                      <a:pt x="243" y="10454"/>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33"/>
              <p:cNvSpPr/>
              <p:nvPr/>
            </p:nvSpPr>
            <p:spPr>
              <a:xfrm>
                <a:off x="3792617" y="7403294"/>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33"/>
              <p:cNvSpPr/>
              <p:nvPr/>
            </p:nvSpPr>
            <p:spPr>
              <a:xfrm>
                <a:off x="3792617" y="6632892"/>
                <a:ext cx="3499" cy="150785"/>
              </a:xfrm>
              <a:custGeom>
                <a:avLst/>
                <a:gdLst/>
                <a:ahLst/>
                <a:cxnLst/>
                <a:rect l="l" t="t" r="r" b="b"/>
                <a:pathLst>
                  <a:path w="244" h="10515" extrusionOk="0">
                    <a:moveTo>
                      <a:pt x="0" y="0"/>
                    </a:moveTo>
                    <a:lnTo>
                      <a:pt x="0" y="10514"/>
                    </a:lnTo>
                    <a:lnTo>
                      <a:pt x="243" y="10514"/>
                    </a:ln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33"/>
              <p:cNvSpPr/>
              <p:nvPr/>
            </p:nvSpPr>
            <p:spPr>
              <a:xfrm>
                <a:off x="3792617" y="5862476"/>
                <a:ext cx="3499" cy="150785"/>
              </a:xfrm>
              <a:custGeom>
                <a:avLst/>
                <a:gdLst/>
                <a:ahLst/>
                <a:cxnLst/>
                <a:rect l="l" t="t" r="r" b="b"/>
                <a:pathLst>
                  <a:path w="244" h="10515" extrusionOk="0">
                    <a:moveTo>
                      <a:pt x="0" y="1"/>
                    </a:moveTo>
                    <a:lnTo>
                      <a:pt x="0" y="10515"/>
                    </a:lnTo>
                    <a:lnTo>
                      <a:pt x="243" y="10515"/>
                    </a:lnTo>
                    <a:lnTo>
                      <a:pt x="24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33"/>
              <p:cNvSpPr/>
              <p:nvPr/>
            </p:nvSpPr>
            <p:spPr>
              <a:xfrm>
                <a:off x="3946872" y="8173711"/>
                <a:ext cx="3499" cy="106331"/>
              </a:xfrm>
              <a:custGeom>
                <a:avLst/>
                <a:gdLst/>
                <a:ahLst/>
                <a:cxnLst/>
                <a:rect l="l" t="t" r="r" b="b"/>
                <a:pathLst>
                  <a:path w="244" h="7415" extrusionOk="0">
                    <a:moveTo>
                      <a:pt x="0" y="0"/>
                    </a:moveTo>
                    <a:lnTo>
                      <a:pt x="0" y="7415"/>
                    </a:lnTo>
                    <a:cubicBezTo>
                      <a:pt x="61" y="7354"/>
                      <a:pt x="122" y="7354"/>
                      <a:pt x="243" y="7293"/>
                    </a:cubicBezTo>
                    <a:lnTo>
                      <a:pt x="24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33"/>
              <p:cNvSpPr/>
              <p:nvPr/>
            </p:nvSpPr>
            <p:spPr>
              <a:xfrm>
                <a:off x="3945997"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33"/>
              <p:cNvSpPr/>
              <p:nvPr/>
            </p:nvSpPr>
            <p:spPr>
              <a:xfrm>
                <a:off x="3945997"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33"/>
              <p:cNvSpPr/>
              <p:nvPr/>
            </p:nvSpPr>
            <p:spPr>
              <a:xfrm>
                <a:off x="3945997"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33"/>
              <p:cNvSpPr/>
              <p:nvPr/>
            </p:nvSpPr>
            <p:spPr>
              <a:xfrm>
                <a:off x="3945997"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33"/>
              <p:cNvSpPr/>
              <p:nvPr/>
            </p:nvSpPr>
            <p:spPr>
              <a:xfrm>
                <a:off x="3945997"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33"/>
              <p:cNvSpPr/>
              <p:nvPr/>
            </p:nvSpPr>
            <p:spPr>
              <a:xfrm>
                <a:off x="3945997"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33"/>
              <p:cNvSpPr/>
              <p:nvPr/>
            </p:nvSpPr>
            <p:spPr>
              <a:xfrm>
                <a:off x="3945997"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33"/>
              <p:cNvSpPr/>
              <p:nvPr/>
            </p:nvSpPr>
            <p:spPr>
              <a:xfrm>
                <a:off x="3945997"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33"/>
              <p:cNvSpPr/>
              <p:nvPr/>
            </p:nvSpPr>
            <p:spPr>
              <a:xfrm>
                <a:off x="3945997"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33"/>
              <p:cNvSpPr/>
              <p:nvPr/>
            </p:nvSpPr>
            <p:spPr>
              <a:xfrm>
                <a:off x="3945997"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33"/>
              <p:cNvSpPr/>
              <p:nvPr/>
            </p:nvSpPr>
            <p:spPr>
              <a:xfrm>
                <a:off x="3945997"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33"/>
              <p:cNvSpPr/>
              <p:nvPr/>
            </p:nvSpPr>
            <p:spPr>
              <a:xfrm>
                <a:off x="3945997"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33"/>
              <p:cNvSpPr/>
              <p:nvPr/>
            </p:nvSpPr>
            <p:spPr>
              <a:xfrm>
                <a:off x="3945997"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33"/>
              <p:cNvSpPr/>
              <p:nvPr/>
            </p:nvSpPr>
            <p:spPr>
              <a:xfrm>
                <a:off x="3945997"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33"/>
              <p:cNvSpPr/>
              <p:nvPr/>
            </p:nvSpPr>
            <p:spPr>
              <a:xfrm>
                <a:off x="3945997"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33"/>
              <p:cNvSpPr/>
              <p:nvPr/>
            </p:nvSpPr>
            <p:spPr>
              <a:xfrm>
                <a:off x="3945997"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33"/>
              <p:cNvSpPr/>
              <p:nvPr/>
            </p:nvSpPr>
            <p:spPr>
              <a:xfrm>
                <a:off x="3945997"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33"/>
              <p:cNvSpPr/>
              <p:nvPr/>
            </p:nvSpPr>
            <p:spPr>
              <a:xfrm>
                <a:off x="4100253" y="8173711"/>
                <a:ext cx="4374" cy="78454"/>
              </a:xfrm>
              <a:custGeom>
                <a:avLst/>
                <a:gdLst/>
                <a:ahLst/>
                <a:cxnLst/>
                <a:rect l="l" t="t" r="r" b="b"/>
                <a:pathLst>
                  <a:path w="305" h="5471" extrusionOk="0">
                    <a:moveTo>
                      <a:pt x="0" y="0"/>
                    </a:moveTo>
                    <a:lnTo>
                      <a:pt x="0" y="5470"/>
                    </a:lnTo>
                    <a:lnTo>
                      <a:pt x="304" y="5470"/>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33"/>
              <p:cNvSpPr/>
              <p:nvPr/>
            </p:nvSpPr>
            <p:spPr>
              <a:xfrm>
                <a:off x="4100253" y="8019455"/>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33"/>
              <p:cNvSpPr/>
              <p:nvPr/>
            </p:nvSpPr>
            <p:spPr>
              <a:xfrm>
                <a:off x="4100253" y="7866075"/>
                <a:ext cx="4374" cy="149910"/>
              </a:xfrm>
              <a:custGeom>
                <a:avLst/>
                <a:gdLst/>
                <a:ahLst/>
                <a:cxnLst/>
                <a:rect l="l" t="t" r="r" b="b"/>
                <a:pathLst>
                  <a:path w="305" h="10454" extrusionOk="0">
                    <a:moveTo>
                      <a:pt x="0" y="0"/>
                    </a:moveTo>
                    <a:lnTo>
                      <a:pt x="0" y="10453"/>
                    </a:lnTo>
                    <a:lnTo>
                      <a:pt x="304" y="10453"/>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33"/>
              <p:cNvSpPr/>
              <p:nvPr/>
            </p:nvSpPr>
            <p:spPr>
              <a:xfrm>
                <a:off x="4100253" y="6632892"/>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33"/>
              <p:cNvSpPr/>
              <p:nvPr/>
            </p:nvSpPr>
            <p:spPr>
              <a:xfrm>
                <a:off x="4100253" y="6478637"/>
                <a:ext cx="4374" cy="150785"/>
              </a:xfrm>
              <a:custGeom>
                <a:avLst/>
                <a:gdLst/>
                <a:ahLst/>
                <a:cxnLst/>
                <a:rect l="l" t="t" r="r" b="b"/>
                <a:pathLst>
                  <a:path w="305" h="10515" extrusionOk="0">
                    <a:moveTo>
                      <a:pt x="0" y="0"/>
                    </a:moveTo>
                    <a:lnTo>
                      <a:pt x="0" y="10514"/>
                    </a:lnTo>
                    <a:lnTo>
                      <a:pt x="304" y="1051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33"/>
              <p:cNvSpPr/>
              <p:nvPr/>
            </p:nvSpPr>
            <p:spPr>
              <a:xfrm>
                <a:off x="4100253" y="5583606"/>
                <a:ext cx="4374" cy="121144"/>
              </a:xfrm>
              <a:custGeom>
                <a:avLst/>
                <a:gdLst/>
                <a:ahLst/>
                <a:cxnLst/>
                <a:rect l="l" t="t" r="r" b="b"/>
                <a:pathLst>
                  <a:path w="305" h="8448" extrusionOk="0">
                    <a:moveTo>
                      <a:pt x="0" y="0"/>
                    </a:moveTo>
                    <a:lnTo>
                      <a:pt x="0" y="8448"/>
                    </a:lnTo>
                    <a:lnTo>
                      <a:pt x="304" y="8448"/>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33"/>
              <p:cNvSpPr/>
              <p:nvPr/>
            </p:nvSpPr>
            <p:spPr>
              <a:xfrm>
                <a:off x="4100253" y="7249039"/>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33"/>
              <p:cNvSpPr/>
              <p:nvPr/>
            </p:nvSpPr>
            <p:spPr>
              <a:xfrm>
                <a:off x="4100253" y="7095658"/>
                <a:ext cx="4374" cy="149910"/>
              </a:xfrm>
              <a:custGeom>
                <a:avLst/>
                <a:gdLst/>
                <a:ahLst/>
                <a:cxnLst/>
                <a:rect l="l" t="t" r="r" b="b"/>
                <a:pathLst>
                  <a:path w="305" h="10454"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33"/>
              <p:cNvSpPr/>
              <p:nvPr/>
            </p:nvSpPr>
            <p:spPr>
              <a:xfrm>
                <a:off x="4100253" y="5708220"/>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33"/>
              <p:cNvSpPr/>
              <p:nvPr/>
            </p:nvSpPr>
            <p:spPr>
              <a:xfrm>
                <a:off x="4100253" y="6787147"/>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33"/>
              <p:cNvSpPr/>
              <p:nvPr/>
            </p:nvSpPr>
            <p:spPr>
              <a:xfrm>
                <a:off x="4100253" y="7711805"/>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33"/>
              <p:cNvSpPr/>
              <p:nvPr/>
            </p:nvSpPr>
            <p:spPr>
              <a:xfrm>
                <a:off x="4100253" y="7403294"/>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33"/>
              <p:cNvSpPr/>
              <p:nvPr/>
            </p:nvSpPr>
            <p:spPr>
              <a:xfrm>
                <a:off x="4100253" y="7557550"/>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33"/>
              <p:cNvSpPr/>
              <p:nvPr/>
            </p:nvSpPr>
            <p:spPr>
              <a:xfrm>
                <a:off x="4100253" y="6941403"/>
                <a:ext cx="4374" cy="149910"/>
              </a:xfrm>
              <a:custGeom>
                <a:avLst/>
                <a:gdLst/>
                <a:ahLst/>
                <a:cxnLst/>
                <a:rect l="l" t="t" r="r" b="b"/>
                <a:pathLst>
                  <a:path w="305" h="10454" extrusionOk="0">
                    <a:moveTo>
                      <a:pt x="0" y="0"/>
                    </a:moveTo>
                    <a:lnTo>
                      <a:pt x="0" y="10454"/>
                    </a:lnTo>
                    <a:lnTo>
                      <a:pt x="304" y="10454"/>
                    </a:lnTo>
                    <a:lnTo>
                      <a:pt x="30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33"/>
              <p:cNvSpPr/>
              <p:nvPr/>
            </p:nvSpPr>
            <p:spPr>
              <a:xfrm>
                <a:off x="4100253" y="5862476"/>
                <a:ext cx="4374" cy="150785"/>
              </a:xfrm>
              <a:custGeom>
                <a:avLst/>
                <a:gdLst/>
                <a:ahLst/>
                <a:cxnLst/>
                <a:rect l="l" t="t" r="r" b="b"/>
                <a:pathLst>
                  <a:path w="305" h="10515" extrusionOk="0">
                    <a:moveTo>
                      <a:pt x="0" y="1"/>
                    </a:moveTo>
                    <a:lnTo>
                      <a:pt x="0" y="10515"/>
                    </a:lnTo>
                    <a:lnTo>
                      <a:pt x="304" y="10515"/>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33"/>
              <p:cNvSpPr/>
              <p:nvPr/>
            </p:nvSpPr>
            <p:spPr>
              <a:xfrm>
                <a:off x="4100253" y="6016731"/>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33"/>
              <p:cNvSpPr/>
              <p:nvPr/>
            </p:nvSpPr>
            <p:spPr>
              <a:xfrm>
                <a:off x="4100253" y="6325242"/>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33"/>
              <p:cNvSpPr/>
              <p:nvPr/>
            </p:nvSpPr>
            <p:spPr>
              <a:xfrm>
                <a:off x="4100253" y="6170986"/>
                <a:ext cx="4374" cy="149925"/>
              </a:xfrm>
              <a:custGeom>
                <a:avLst/>
                <a:gdLst/>
                <a:ahLst/>
                <a:cxnLst/>
                <a:rect l="l" t="t" r="r" b="b"/>
                <a:pathLst>
                  <a:path w="305" h="10455" extrusionOk="0">
                    <a:moveTo>
                      <a:pt x="0" y="1"/>
                    </a:moveTo>
                    <a:lnTo>
                      <a:pt x="0" y="10454"/>
                    </a:lnTo>
                    <a:lnTo>
                      <a:pt x="304" y="10454"/>
                    </a:lnTo>
                    <a:lnTo>
                      <a:pt x="30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33"/>
              <p:cNvSpPr/>
              <p:nvPr/>
            </p:nvSpPr>
            <p:spPr>
              <a:xfrm>
                <a:off x="4254508" y="7403294"/>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33"/>
              <p:cNvSpPr/>
              <p:nvPr/>
            </p:nvSpPr>
            <p:spPr>
              <a:xfrm>
                <a:off x="4254508" y="7249039"/>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33"/>
              <p:cNvSpPr/>
              <p:nvPr/>
            </p:nvSpPr>
            <p:spPr>
              <a:xfrm>
                <a:off x="4254508" y="7557550"/>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33"/>
              <p:cNvSpPr/>
              <p:nvPr/>
            </p:nvSpPr>
            <p:spPr>
              <a:xfrm>
                <a:off x="4254508" y="8019455"/>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33"/>
              <p:cNvSpPr/>
              <p:nvPr/>
            </p:nvSpPr>
            <p:spPr>
              <a:xfrm>
                <a:off x="4254508" y="7711805"/>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33"/>
              <p:cNvSpPr/>
              <p:nvPr/>
            </p:nvSpPr>
            <p:spPr>
              <a:xfrm>
                <a:off x="4254508" y="8173711"/>
                <a:ext cx="3499" cy="81064"/>
              </a:xfrm>
              <a:custGeom>
                <a:avLst/>
                <a:gdLst/>
                <a:ahLst/>
                <a:cxnLst/>
                <a:rect l="l" t="t" r="r" b="b"/>
                <a:pathLst>
                  <a:path w="244" h="5653" extrusionOk="0">
                    <a:moveTo>
                      <a:pt x="0" y="0"/>
                    </a:moveTo>
                    <a:lnTo>
                      <a:pt x="0" y="5652"/>
                    </a:lnTo>
                    <a:cubicBezTo>
                      <a:pt x="122" y="5652"/>
                      <a:pt x="183" y="5652"/>
                      <a:pt x="244" y="5592"/>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33"/>
              <p:cNvSpPr/>
              <p:nvPr/>
            </p:nvSpPr>
            <p:spPr>
              <a:xfrm>
                <a:off x="4254508" y="7866075"/>
                <a:ext cx="3499" cy="149910"/>
              </a:xfrm>
              <a:custGeom>
                <a:avLst/>
                <a:gdLst/>
                <a:ahLst/>
                <a:cxnLst/>
                <a:rect l="l" t="t" r="r" b="b"/>
                <a:pathLst>
                  <a:path w="244" h="10454" extrusionOk="0">
                    <a:moveTo>
                      <a:pt x="0" y="0"/>
                    </a:moveTo>
                    <a:lnTo>
                      <a:pt x="0"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33"/>
              <p:cNvSpPr/>
              <p:nvPr/>
            </p:nvSpPr>
            <p:spPr>
              <a:xfrm>
                <a:off x="4254508" y="5862476"/>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33"/>
              <p:cNvSpPr/>
              <p:nvPr/>
            </p:nvSpPr>
            <p:spPr>
              <a:xfrm>
                <a:off x="4254508" y="5708220"/>
                <a:ext cx="3499" cy="150785"/>
              </a:xfrm>
              <a:custGeom>
                <a:avLst/>
                <a:gdLst/>
                <a:ahLst/>
                <a:cxnLst/>
                <a:rect l="l" t="t" r="r" b="b"/>
                <a:pathLst>
                  <a:path w="244" h="10515" extrusionOk="0">
                    <a:moveTo>
                      <a:pt x="0" y="1"/>
                    </a:moveTo>
                    <a:lnTo>
                      <a:pt x="0"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33"/>
              <p:cNvSpPr/>
              <p:nvPr/>
            </p:nvSpPr>
            <p:spPr>
              <a:xfrm>
                <a:off x="4254508" y="6478637"/>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33"/>
              <p:cNvSpPr/>
              <p:nvPr/>
            </p:nvSpPr>
            <p:spPr>
              <a:xfrm>
                <a:off x="4254508" y="6632892"/>
                <a:ext cx="3499" cy="150785"/>
              </a:xfrm>
              <a:custGeom>
                <a:avLst/>
                <a:gdLst/>
                <a:ahLst/>
                <a:cxnLst/>
                <a:rect l="l" t="t" r="r" b="b"/>
                <a:pathLst>
                  <a:path w="244" h="10515" extrusionOk="0">
                    <a:moveTo>
                      <a:pt x="0" y="0"/>
                    </a:moveTo>
                    <a:lnTo>
                      <a:pt x="0"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33"/>
              <p:cNvSpPr/>
              <p:nvPr/>
            </p:nvSpPr>
            <p:spPr>
              <a:xfrm>
                <a:off x="4254508" y="6016731"/>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33"/>
              <p:cNvSpPr/>
              <p:nvPr/>
            </p:nvSpPr>
            <p:spPr>
              <a:xfrm>
                <a:off x="4254508" y="5583606"/>
                <a:ext cx="3499" cy="121144"/>
              </a:xfrm>
              <a:custGeom>
                <a:avLst/>
                <a:gdLst/>
                <a:ahLst/>
                <a:cxnLst/>
                <a:rect l="l" t="t" r="r" b="b"/>
                <a:pathLst>
                  <a:path w="244" h="8448" extrusionOk="0">
                    <a:moveTo>
                      <a:pt x="0" y="0"/>
                    </a:moveTo>
                    <a:lnTo>
                      <a:pt x="0"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33"/>
              <p:cNvSpPr/>
              <p:nvPr/>
            </p:nvSpPr>
            <p:spPr>
              <a:xfrm>
                <a:off x="4254508" y="6787147"/>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33"/>
              <p:cNvSpPr/>
              <p:nvPr/>
            </p:nvSpPr>
            <p:spPr>
              <a:xfrm>
                <a:off x="4254508" y="7095658"/>
                <a:ext cx="3499" cy="149910"/>
              </a:xfrm>
              <a:custGeom>
                <a:avLst/>
                <a:gdLst/>
                <a:ahLst/>
                <a:cxnLst/>
                <a:rect l="l" t="t" r="r" b="b"/>
                <a:pathLst>
                  <a:path w="244" h="10454"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33"/>
              <p:cNvSpPr/>
              <p:nvPr/>
            </p:nvSpPr>
            <p:spPr>
              <a:xfrm>
                <a:off x="4254508" y="6325242"/>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33"/>
              <p:cNvSpPr/>
              <p:nvPr/>
            </p:nvSpPr>
            <p:spPr>
              <a:xfrm>
                <a:off x="4254508" y="6170986"/>
                <a:ext cx="3499" cy="149925"/>
              </a:xfrm>
              <a:custGeom>
                <a:avLst/>
                <a:gdLst/>
                <a:ahLst/>
                <a:cxnLst/>
                <a:rect l="l" t="t" r="r" b="b"/>
                <a:pathLst>
                  <a:path w="244" h="10455" extrusionOk="0">
                    <a:moveTo>
                      <a:pt x="0" y="1"/>
                    </a:moveTo>
                    <a:lnTo>
                      <a:pt x="0"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33"/>
              <p:cNvSpPr/>
              <p:nvPr/>
            </p:nvSpPr>
            <p:spPr>
              <a:xfrm>
                <a:off x="4254508" y="6941403"/>
                <a:ext cx="3499" cy="149910"/>
              </a:xfrm>
              <a:custGeom>
                <a:avLst/>
                <a:gdLst/>
                <a:ahLst/>
                <a:cxnLst/>
                <a:rect l="l" t="t" r="r" b="b"/>
                <a:pathLst>
                  <a:path w="244" h="10454" extrusionOk="0">
                    <a:moveTo>
                      <a:pt x="0" y="0"/>
                    </a:moveTo>
                    <a:lnTo>
                      <a:pt x="0"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33"/>
              <p:cNvSpPr/>
              <p:nvPr/>
            </p:nvSpPr>
            <p:spPr>
              <a:xfrm>
                <a:off x="4408764" y="6941403"/>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33"/>
              <p:cNvSpPr/>
              <p:nvPr/>
            </p:nvSpPr>
            <p:spPr>
              <a:xfrm>
                <a:off x="4408764" y="7249039"/>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33"/>
              <p:cNvSpPr/>
              <p:nvPr/>
            </p:nvSpPr>
            <p:spPr>
              <a:xfrm>
                <a:off x="4408764" y="7866075"/>
                <a:ext cx="3499" cy="149910"/>
              </a:xfrm>
              <a:custGeom>
                <a:avLst/>
                <a:gdLst/>
                <a:ahLst/>
                <a:cxnLst/>
                <a:rect l="l" t="t" r="r" b="b"/>
                <a:pathLst>
                  <a:path w="244" h="10454" extrusionOk="0">
                    <a:moveTo>
                      <a:pt x="1" y="0"/>
                    </a:moveTo>
                    <a:lnTo>
                      <a:pt x="1" y="10453"/>
                    </a:lnTo>
                    <a:lnTo>
                      <a:pt x="244" y="10453"/>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33"/>
              <p:cNvSpPr/>
              <p:nvPr/>
            </p:nvSpPr>
            <p:spPr>
              <a:xfrm>
                <a:off x="4408764" y="7403294"/>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33"/>
              <p:cNvSpPr/>
              <p:nvPr/>
            </p:nvSpPr>
            <p:spPr>
              <a:xfrm>
                <a:off x="4408764" y="8173711"/>
                <a:ext cx="3499" cy="77579"/>
              </a:xfrm>
              <a:custGeom>
                <a:avLst/>
                <a:gdLst/>
                <a:ahLst/>
                <a:cxnLst/>
                <a:rect l="l" t="t" r="r" b="b"/>
                <a:pathLst>
                  <a:path w="244" h="5410" extrusionOk="0">
                    <a:moveTo>
                      <a:pt x="1" y="0"/>
                    </a:moveTo>
                    <a:lnTo>
                      <a:pt x="1" y="5409"/>
                    </a:lnTo>
                    <a:lnTo>
                      <a:pt x="244" y="5409"/>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33"/>
              <p:cNvSpPr/>
              <p:nvPr/>
            </p:nvSpPr>
            <p:spPr>
              <a:xfrm>
                <a:off x="4408764" y="8019455"/>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33"/>
              <p:cNvSpPr/>
              <p:nvPr/>
            </p:nvSpPr>
            <p:spPr>
              <a:xfrm>
                <a:off x="4408764" y="7557550"/>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33"/>
              <p:cNvSpPr/>
              <p:nvPr/>
            </p:nvSpPr>
            <p:spPr>
              <a:xfrm>
                <a:off x="4408764" y="7711805"/>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33"/>
              <p:cNvSpPr/>
              <p:nvPr/>
            </p:nvSpPr>
            <p:spPr>
              <a:xfrm>
                <a:off x="4408764"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33"/>
              <p:cNvSpPr/>
              <p:nvPr/>
            </p:nvSpPr>
            <p:spPr>
              <a:xfrm>
                <a:off x="4408764"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33"/>
              <p:cNvSpPr/>
              <p:nvPr/>
            </p:nvSpPr>
            <p:spPr>
              <a:xfrm>
                <a:off x="4408764"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33"/>
              <p:cNvSpPr/>
              <p:nvPr/>
            </p:nvSpPr>
            <p:spPr>
              <a:xfrm>
                <a:off x="4408764"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33"/>
              <p:cNvSpPr/>
              <p:nvPr/>
            </p:nvSpPr>
            <p:spPr>
              <a:xfrm>
                <a:off x="4408764"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33"/>
              <p:cNvSpPr/>
              <p:nvPr/>
            </p:nvSpPr>
            <p:spPr>
              <a:xfrm>
                <a:off x="4408764"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33"/>
              <p:cNvSpPr/>
              <p:nvPr/>
            </p:nvSpPr>
            <p:spPr>
              <a:xfrm>
                <a:off x="4408764"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33"/>
              <p:cNvSpPr/>
              <p:nvPr/>
            </p:nvSpPr>
            <p:spPr>
              <a:xfrm>
                <a:off x="4408764"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33"/>
              <p:cNvSpPr/>
              <p:nvPr/>
            </p:nvSpPr>
            <p:spPr>
              <a:xfrm>
                <a:off x="4408764"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33"/>
              <p:cNvSpPr/>
              <p:nvPr/>
            </p:nvSpPr>
            <p:spPr>
              <a:xfrm>
                <a:off x="4408764" y="7095658"/>
                <a:ext cx="3499" cy="149910"/>
              </a:xfrm>
              <a:custGeom>
                <a:avLst/>
                <a:gdLst/>
                <a:ahLst/>
                <a:cxnLst/>
                <a:rect l="l" t="t" r="r" b="b"/>
                <a:pathLst>
                  <a:path w="244" h="10454"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33"/>
              <p:cNvSpPr/>
              <p:nvPr/>
            </p:nvSpPr>
            <p:spPr>
              <a:xfrm>
                <a:off x="4563019" y="6016731"/>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33"/>
              <p:cNvSpPr/>
              <p:nvPr/>
            </p:nvSpPr>
            <p:spPr>
              <a:xfrm>
                <a:off x="4563019" y="5583606"/>
                <a:ext cx="3499" cy="121144"/>
              </a:xfrm>
              <a:custGeom>
                <a:avLst/>
                <a:gdLst/>
                <a:ahLst/>
                <a:cxnLst/>
                <a:rect l="l" t="t" r="r" b="b"/>
                <a:pathLst>
                  <a:path w="244" h="8448" extrusionOk="0">
                    <a:moveTo>
                      <a:pt x="1" y="0"/>
                    </a:moveTo>
                    <a:lnTo>
                      <a:pt x="1" y="8448"/>
                    </a:lnTo>
                    <a:lnTo>
                      <a:pt x="244" y="8448"/>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33"/>
              <p:cNvSpPr/>
              <p:nvPr/>
            </p:nvSpPr>
            <p:spPr>
              <a:xfrm>
                <a:off x="4563019" y="6325242"/>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33"/>
              <p:cNvSpPr/>
              <p:nvPr/>
            </p:nvSpPr>
            <p:spPr>
              <a:xfrm>
                <a:off x="4563019" y="6478637"/>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33"/>
              <p:cNvSpPr/>
              <p:nvPr/>
            </p:nvSpPr>
            <p:spPr>
              <a:xfrm>
                <a:off x="4563019" y="5862476"/>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33"/>
              <p:cNvSpPr/>
              <p:nvPr/>
            </p:nvSpPr>
            <p:spPr>
              <a:xfrm>
                <a:off x="4563019" y="6941403"/>
                <a:ext cx="3499" cy="40969"/>
              </a:xfrm>
              <a:custGeom>
                <a:avLst/>
                <a:gdLst/>
                <a:ahLst/>
                <a:cxnLst/>
                <a:rect l="l" t="t" r="r" b="b"/>
                <a:pathLst>
                  <a:path w="244" h="2857" extrusionOk="0">
                    <a:moveTo>
                      <a:pt x="1" y="0"/>
                    </a:moveTo>
                    <a:lnTo>
                      <a:pt x="1" y="2857"/>
                    </a:lnTo>
                    <a:cubicBezTo>
                      <a:pt x="61" y="2675"/>
                      <a:pt x="183" y="2553"/>
                      <a:pt x="244" y="2371"/>
                    </a:cubicBez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33"/>
              <p:cNvSpPr/>
              <p:nvPr/>
            </p:nvSpPr>
            <p:spPr>
              <a:xfrm>
                <a:off x="4563019" y="5708220"/>
                <a:ext cx="3499" cy="150785"/>
              </a:xfrm>
              <a:custGeom>
                <a:avLst/>
                <a:gdLst/>
                <a:ahLst/>
                <a:cxnLst/>
                <a:rect l="l" t="t" r="r" b="b"/>
                <a:pathLst>
                  <a:path w="244" h="10515" extrusionOk="0">
                    <a:moveTo>
                      <a:pt x="1" y="1"/>
                    </a:moveTo>
                    <a:lnTo>
                      <a:pt x="1" y="10515"/>
                    </a:lnTo>
                    <a:lnTo>
                      <a:pt x="244" y="10515"/>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33"/>
              <p:cNvSpPr/>
              <p:nvPr/>
            </p:nvSpPr>
            <p:spPr>
              <a:xfrm>
                <a:off x="4563019" y="6632892"/>
                <a:ext cx="3499" cy="150785"/>
              </a:xfrm>
              <a:custGeom>
                <a:avLst/>
                <a:gdLst/>
                <a:ahLst/>
                <a:cxnLst/>
                <a:rect l="l" t="t" r="r" b="b"/>
                <a:pathLst>
                  <a:path w="244" h="10515" extrusionOk="0">
                    <a:moveTo>
                      <a:pt x="1" y="0"/>
                    </a:moveTo>
                    <a:lnTo>
                      <a:pt x="1" y="10514"/>
                    </a:lnTo>
                    <a:lnTo>
                      <a:pt x="244" y="1051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33"/>
              <p:cNvSpPr/>
              <p:nvPr/>
            </p:nvSpPr>
            <p:spPr>
              <a:xfrm>
                <a:off x="4563019" y="6170986"/>
                <a:ext cx="3499" cy="149925"/>
              </a:xfrm>
              <a:custGeom>
                <a:avLst/>
                <a:gdLst/>
                <a:ahLst/>
                <a:cxnLst/>
                <a:rect l="l" t="t" r="r" b="b"/>
                <a:pathLst>
                  <a:path w="244" h="10455" extrusionOk="0">
                    <a:moveTo>
                      <a:pt x="1" y="1"/>
                    </a:moveTo>
                    <a:lnTo>
                      <a:pt x="1" y="10454"/>
                    </a:lnTo>
                    <a:lnTo>
                      <a:pt x="244" y="10454"/>
                    </a:lnTo>
                    <a:lnTo>
                      <a:pt x="24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33"/>
              <p:cNvSpPr/>
              <p:nvPr/>
            </p:nvSpPr>
            <p:spPr>
              <a:xfrm>
                <a:off x="4563019" y="6787147"/>
                <a:ext cx="3499" cy="149910"/>
              </a:xfrm>
              <a:custGeom>
                <a:avLst/>
                <a:gdLst/>
                <a:ahLst/>
                <a:cxnLst/>
                <a:rect l="l" t="t" r="r" b="b"/>
                <a:pathLst>
                  <a:path w="244" h="10454" extrusionOk="0">
                    <a:moveTo>
                      <a:pt x="1" y="0"/>
                    </a:moveTo>
                    <a:lnTo>
                      <a:pt x="1" y="10454"/>
                    </a:lnTo>
                    <a:lnTo>
                      <a:pt x="244" y="10454"/>
                    </a:lnTo>
                    <a:lnTo>
                      <a:pt x="24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33"/>
              <p:cNvSpPr/>
              <p:nvPr/>
            </p:nvSpPr>
            <p:spPr>
              <a:xfrm>
                <a:off x="916658" y="8170226"/>
                <a:ext cx="3530465" cy="3499"/>
              </a:xfrm>
              <a:custGeom>
                <a:avLst/>
                <a:gdLst/>
                <a:ahLst/>
                <a:cxnLst/>
                <a:rect l="l" t="t" r="r" b="b"/>
                <a:pathLst>
                  <a:path w="246197" h="244" extrusionOk="0">
                    <a:moveTo>
                      <a:pt x="0" y="0"/>
                    </a:moveTo>
                    <a:lnTo>
                      <a:pt x="0" y="243"/>
                    </a:lnTo>
                    <a:lnTo>
                      <a:pt x="246197" y="243"/>
                    </a:lnTo>
                    <a:cubicBezTo>
                      <a:pt x="246197" y="183"/>
                      <a:pt x="246197" y="61"/>
                      <a:pt x="24619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33"/>
              <p:cNvSpPr/>
              <p:nvPr/>
            </p:nvSpPr>
            <p:spPr>
              <a:xfrm>
                <a:off x="916658" y="8015971"/>
                <a:ext cx="3550512" cy="3499"/>
              </a:xfrm>
              <a:custGeom>
                <a:avLst/>
                <a:gdLst/>
                <a:ahLst/>
                <a:cxnLst/>
                <a:rect l="l" t="t" r="r" b="b"/>
                <a:pathLst>
                  <a:path w="247595" h="244" extrusionOk="0">
                    <a:moveTo>
                      <a:pt x="0" y="0"/>
                    </a:moveTo>
                    <a:lnTo>
                      <a:pt x="0" y="243"/>
                    </a:lnTo>
                    <a:lnTo>
                      <a:pt x="247534" y="243"/>
                    </a:lnTo>
                    <a:cubicBezTo>
                      <a:pt x="247594" y="183"/>
                      <a:pt x="247594" y="122"/>
                      <a:pt x="2475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33"/>
              <p:cNvSpPr/>
              <p:nvPr/>
            </p:nvSpPr>
            <p:spPr>
              <a:xfrm>
                <a:off x="916658" y="8324482"/>
                <a:ext cx="206553" cy="3499"/>
              </a:xfrm>
              <a:custGeom>
                <a:avLst/>
                <a:gdLst/>
                <a:ahLst/>
                <a:cxnLst/>
                <a:rect l="l" t="t" r="r" b="b"/>
                <a:pathLst>
                  <a:path w="14404" h="244" extrusionOk="0">
                    <a:moveTo>
                      <a:pt x="0" y="0"/>
                    </a:moveTo>
                    <a:lnTo>
                      <a:pt x="0" y="243"/>
                    </a:lnTo>
                    <a:lnTo>
                      <a:pt x="14404" y="243"/>
                    </a:lnTo>
                    <a:cubicBezTo>
                      <a:pt x="14282" y="183"/>
                      <a:pt x="14160" y="61"/>
                      <a:pt x="1403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33"/>
              <p:cNvSpPr/>
              <p:nvPr/>
            </p:nvSpPr>
            <p:spPr>
              <a:xfrm>
                <a:off x="1205122" y="8324482"/>
                <a:ext cx="827074" cy="3499"/>
              </a:xfrm>
              <a:custGeom>
                <a:avLst/>
                <a:gdLst/>
                <a:ahLst/>
                <a:cxnLst/>
                <a:rect l="l" t="t" r="r" b="b"/>
                <a:pathLst>
                  <a:path w="57676" h="244" extrusionOk="0">
                    <a:moveTo>
                      <a:pt x="426" y="0"/>
                    </a:moveTo>
                    <a:cubicBezTo>
                      <a:pt x="304" y="61"/>
                      <a:pt x="183" y="183"/>
                      <a:pt x="0" y="243"/>
                    </a:cubicBezTo>
                    <a:lnTo>
                      <a:pt x="57189" y="243"/>
                    </a:lnTo>
                    <a:cubicBezTo>
                      <a:pt x="57310" y="183"/>
                      <a:pt x="57493" y="61"/>
                      <a:pt x="5767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33"/>
              <p:cNvSpPr/>
              <p:nvPr/>
            </p:nvSpPr>
            <p:spPr>
              <a:xfrm>
                <a:off x="2426101" y="8324482"/>
                <a:ext cx="161239" cy="3499"/>
              </a:xfrm>
              <a:custGeom>
                <a:avLst/>
                <a:gdLst/>
                <a:ahLst/>
                <a:cxnLst/>
                <a:rect l="l" t="t" r="r" b="b"/>
                <a:pathLst>
                  <a:path w="11244" h="244" extrusionOk="0">
                    <a:moveTo>
                      <a:pt x="0" y="0"/>
                    </a:moveTo>
                    <a:cubicBezTo>
                      <a:pt x="304" y="61"/>
                      <a:pt x="669" y="183"/>
                      <a:pt x="1033" y="243"/>
                    </a:cubicBezTo>
                    <a:lnTo>
                      <a:pt x="10392" y="243"/>
                    </a:lnTo>
                    <a:cubicBezTo>
                      <a:pt x="10575" y="183"/>
                      <a:pt x="10696" y="183"/>
                      <a:pt x="10879" y="122"/>
                    </a:cubicBezTo>
                    <a:cubicBezTo>
                      <a:pt x="11000" y="61"/>
                      <a:pt x="11122" y="0"/>
                      <a:pt x="1124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33"/>
              <p:cNvSpPr/>
              <p:nvPr/>
            </p:nvSpPr>
            <p:spPr>
              <a:xfrm>
                <a:off x="2703236" y="8324482"/>
                <a:ext cx="329433" cy="3499"/>
              </a:xfrm>
              <a:custGeom>
                <a:avLst/>
                <a:gdLst/>
                <a:ahLst/>
                <a:cxnLst/>
                <a:rect l="l" t="t" r="r" b="b"/>
                <a:pathLst>
                  <a:path w="22973" h="244" extrusionOk="0">
                    <a:moveTo>
                      <a:pt x="0" y="0"/>
                    </a:moveTo>
                    <a:cubicBezTo>
                      <a:pt x="183" y="122"/>
                      <a:pt x="365" y="183"/>
                      <a:pt x="486" y="243"/>
                    </a:cubicBezTo>
                    <a:lnTo>
                      <a:pt x="22365" y="243"/>
                    </a:lnTo>
                    <a:cubicBezTo>
                      <a:pt x="22548" y="183"/>
                      <a:pt x="22791" y="61"/>
                      <a:pt x="229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33"/>
              <p:cNvSpPr/>
              <p:nvPr/>
            </p:nvSpPr>
            <p:spPr>
              <a:xfrm>
                <a:off x="3134626" y="8324482"/>
                <a:ext cx="365168" cy="3499"/>
              </a:xfrm>
              <a:custGeom>
                <a:avLst/>
                <a:gdLst/>
                <a:ahLst/>
                <a:cxnLst/>
                <a:rect l="l" t="t" r="r" b="b"/>
                <a:pathLst>
                  <a:path w="25465" h="244" extrusionOk="0">
                    <a:moveTo>
                      <a:pt x="1" y="0"/>
                    </a:moveTo>
                    <a:cubicBezTo>
                      <a:pt x="244" y="61"/>
                      <a:pt x="548" y="183"/>
                      <a:pt x="791" y="243"/>
                    </a:cubicBezTo>
                    <a:lnTo>
                      <a:pt x="25040" y="243"/>
                    </a:lnTo>
                    <a:cubicBezTo>
                      <a:pt x="25161" y="183"/>
                      <a:pt x="25343" y="61"/>
                      <a:pt x="2546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33"/>
              <p:cNvSpPr/>
              <p:nvPr/>
            </p:nvSpPr>
            <p:spPr>
              <a:xfrm>
                <a:off x="916658" y="8477862"/>
                <a:ext cx="264946" cy="4374"/>
              </a:xfrm>
              <a:custGeom>
                <a:avLst/>
                <a:gdLst/>
                <a:ahLst/>
                <a:cxnLst/>
                <a:rect l="l" t="t" r="r" b="b"/>
                <a:pathLst>
                  <a:path w="18476" h="305" extrusionOk="0">
                    <a:moveTo>
                      <a:pt x="0" y="1"/>
                    </a:moveTo>
                    <a:lnTo>
                      <a:pt x="0" y="305"/>
                    </a:lnTo>
                    <a:lnTo>
                      <a:pt x="14464" y="305"/>
                    </a:lnTo>
                    <a:cubicBezTo>
                      <a:pt x="15801" y="183"/>
                      <a:pt x="17138" y="61"/>
                      <a:pt x="184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33"/>
              <p:cNvSpPr/>
              <p:nvPr/>
            </p:nvSpPr>
            <p:spPr>
              <a:xfrm>
                <a:off x="1235623" y="7861715"/>
                <a:ext cx="3285581" cy="4374"/>
              </a:xfrm>
              <a:custGeom>
                <a:avLst/>
                <a:gdLst/>
                <a:ahLst/>
                <a:cxnLst/>
                <a:rect l="l" t="t" r="r" b="b"/>
                <a:pathLst>
                  <a:path w="229120" h="305" extrusionOk="0">
                    <a:moveTo>
                      <a:pt x="122" y="0"/>
                    </a:moveTo>
                    <a:cubicBezTo>
                      <a:pt x="61" y="122"/>
                      <a:pt x="0" y="183"/>
                      <a:pt x="0" y="304"/>
                    </a:cubicBezTo>
                    <a:lnTo>
                      <a:pt x="228998" y="304"/>
                    </a:lnTo>
                    <a:cubicBezTo>
                      <a:pt x="229059" y="183"/>
                      <a:pt x="229059" y="122"/>
                      <a:pt x="22911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33"/>
              <p:cNvSpPr/>
              <p:nvPr/>
            </p:nvSpPr>
            <p:spPr>
              <a:xfrm>
                <a:off x="916658" y="7707460"/>
                <a:ext cx="3635921" cy="4359"/>
              </a:xfrm>
              <a:custGeom>
                <a:avLst/>
                <a:gdLst/>
                <a:ahLst/>
                <a:cxnLst/>
                <a:rect l="l" t="t" r="r" b="b"/>
                <a:pathLst>
                  <a:path w="253551" h="304" extrusionOk="0">
                    <a:moveTo>
                      <a:pt x="0" y="0"/>
                    </a:moveTo>
                    <a:lnTo>
                      <a:pt x="0" y="304"/>
                    </a:lnTo>
                    <a:lnTo>
                      <a:pt x="253550" y="304"/>
                    </a:lnTo>
                    <a:lnTo>
                      <a:pt x="253550" y="243"/>
                    </a:lnTo>
                    <a:cubicBezTo>
                      <a:pt x="253550" y="182"/>
                      <a:pt x="253550" y="122"/>
                      <a:pt x="25355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33"/>
              <p:cNvSpPr/>
              <p:nvPr/>
            </p:nvSpPr>
            <p:spPr>
              <a:xfrm>
                <a:off x="916658" y="7554065"/>
                <a:ext cx="3640281" cy="3499"/>
              </a:xfrm>
              <a:custGeom>
                <a:avLst/>
                <a:gdLst/>
                <a:ahLst/>
                <a:cxnLst/>
                <a:rect l="l" t="t" r="r" b="b"/>
                <a:pathLst>
                  <a:path w="253855" h="244" extrusionOk="0">
                    <a:moveTo>
                      <a:pt x="0" y="1"/>
                    </a:moveTo>
                    <a:lnTo>
                      <a:pt x="0" y="244"/>
                    </a:lnTo>
                    <a:lnTo>
                      <a:pt x="253854" y="244"/>
                    </a:lnTo>
                    <a:cubicBezTo>
                      <a:pt x="253854" y="183"/>
                      <a:pt x="253854" y="62"/>
                      <a:pt x="25385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33"/>
              <p:cNvSpPr/>
              <p:nvPr/>
            </p:nvSpPr>
            <p:spPr>
              <a:xfrm>
                <a:off x="1244341" y="7399810"/>
                <a:ext cx="3283831" cy="3499"/>
              </a:xfrm>
              <a:custGeom>
                <a:avLst/>
                <a:gdLst/>
                <a:ahLst/>
                <a:cxnLst/>
                <a:rect l="l" t="t" r="r" b="b"/>
                <a:pathLst>
                  <a:path w="228998" h="244" extrusionOk="0">
                    <a:moveTo>
                      <a:pt x="0" y="1"/>
                    </a:moveTo>
                    <a:cubicBezTo>
                      <a:pt x="0" y="62"/>
                      <a:pt x="0" y="183"/>
                      <a:pt x="0" y="244"/>
                    </a:cubicBezTo>
                    <a:lnTo>
                      <a:pt x="228998" y="244"/>
                    </a:lnTo>
                    <a:cubicBezTo>
                      <a:pt x="228998" y="183"/>
                      <a:pt x="228998" y="62"/>
                      <a:pt x="22899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33"/>
              <p:cNvSpPr/>
              <p:nvPr/>
            </p:nvSpPr>
            <p:spPr>
              <a:xfrm>
                <a:off x="916658" y="7245554"/>
                <a:ext cx="3595827" cy="3499"/>
              </a:xfrm>
              <a:custGeom>
                <a:avLst/>
                <a:gdLst/>
                <a:ahLst/>
                <a:cxnLst/>
                <a:rect l="l" t="t" r="r" b="b"/>
                <a:pathLst>
                  <a:path w="250755" h="244" extrusionOk="0">
                    <a:moveTo>
                      <a:pt x="0" y="1"/>
                    </a:moveTo>
                    <a:lnTo>
                      <a:pt x="0" y="244"/>
                    </a:lnTo>
                    <a:lnTo>
                      <a:pt x="250694" y="244"/>
                    </a:lnTo>
                    <a:cubicBezTo>
                      <a:pt x="250694" y="183"/>
                      <a:pt x="250694" y="122"/>
                      <a:pt x="25075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33"/>
              <p:cNvSpPr/>
              <p:nvPr/>
            </p:nvSpPr>
            <p:spPr>
              <a:xfrm>
                <a:off x="916658" y="7091299"/>
                <a:ext cx="3617624" cy="4374"/>
              </a:xfrm>
              <a:custGeom>
                <a:avLst/>
                <a:gdLst/>
                <a:ahLst/>
                <a:cxnLst/>
                <a:rect l="l" t="t" r="r" b="b"/>
                <a:pathLst>
                  <a:path w="252275" h="305" extrusionOk="0">
                    <a:moveTo>
                      <a:pt x="0" y="1"/>
                    </a:moveTo>
                    <a:lnTo>
                      <a:pt x="0" y="305"/>
                    </a:lnTo>
                    <a:lnTo>
                      <a:pt x="252274" y="305"/>
                    </a:lnTo>
                    <a:cubicBezTo>
                      <a:pt x="252274" y="183"/>
                      <a:pt x="252274" y="122"/>
                      <a:pt x="25227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33"/>
              <p:cNvSpPr/>
              <p:nvPr/>
            </p:nvSpPr>
            <p:spPr>
              <a:xfrm>
                <a:off x="1239107" y="6937918"/>
                <a:ext cx="3343099" cy="3499"/>
              </a:xfrm>
              <a:custGeom>
                <a:avLst/>
                <a:gdLst/>
                <a:ahLst/>
                <a:cxnLst/>
                <a:rect l="l" t="t" r="r" b="b"/>
                <a:pathLst>
                  <a:path w="233131" h="244" extrusionOk="0">
                    <a:moveTo>
                      <a:pt x="0" y="0"/>
                    </a:moveTo>
                    <a:cubicBezTo>
                      <a:pt x="61" y="61"/>
                      <a:pt x="61" y="122"/>
                      <a:pt x="122" y="243"/>
                    </a:cubicBezTo>
                    <a:lnTo>
                      <a:pt x="233009" y="243"/>
                    </a:lnTo>
                    <a:cubicBezTo>
                      <a:pt x="233070" y="122"/>
                      <a:pt x="233070" y="61"/>
                      <a:pt x="23313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33"/>
              <p:cNvSpPr/>
              <p:nvPr/>
            </p:nvSpPr>
            <p:spPr>
              <a:xfrm>
                <a:off x="916658" y="6783663"/>
                <a:ext cx="3687330" cy="3499"/>
              </a:xfrm>
              <a:custGeom>
                <a:avLst/>
                <a:gdLst/>
                <a:ahLst/>
                <a:cxnLst/>
                <a:rect l="l" t="t" r="r" b="b"/>
                <a:pathLst>
                  <a:path w="257136" h="244" extrusionOk="0">
                    <a:moveTo>
                      <a:pt x="0" y="0"/>
                    </a:moveTo>
                    <a:lnTo>
                      <a:pt x="0" y="243"/>
                    </a:lnTo>
                    <a:lnTo>
                      <a:pt x="257075" y="243"/>
                    </a:lnTo>
                    <a:cubicBezTo>
                      <a:pt x="257075" y="122"/>
                      <a:pt x="257136" y="61"/>
                      <a:pt x="25713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33"/>
              <p:cNvSpPr/>
              <p:nvPr/>
            </p:nvSpPr>
            <p:spPr>
              <a:xfrm>
                <a:off x="916658" y="6629407"/>
                <a:ext cx="3759676" cy="3499"/>
              </a:xfrm>
              <a:custGeom>
                <a:avLst/>
                <a:gdLst/>
                <a:ahLst/>
                <a:cxnLst/>
                <a:rect l="l" t="t" r="r" b="b"/>
                <a:pathLst>
                  <a:path w="262181" h="244" extrusionOk="0">
                    <a:moveTo>
                      <a:pt x="0" y="0"/>
                    </a:moveTo>
                    <a:lnTo>
                      <a:pt x="0" y="243"/>
                    </a:lnTo>
                    <a:lnTo>
                      <a:pt x="262180" y="243"/>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33"/>
              <p:cNvSpPr/>
              <p:nvPr/>
            </p:nvSpPr>
            <p:spPr>
              <a:xfrm>
                <a:off x="916658" y="6475152"/>
                <a:ext cx="195225" cy="3499"/>
              </a:xfrm>
              <a:custGeom>
                <a:avLst/>
                <a:gdLst/>
                <a:ahLst/>
                <a:cxnLst/>
                <a:rect l="l" t="t" r="r" b="b"/>
                <a:pathLst>
                  <a:path w="13614" h="244" extrusionOk="0">
                    <a:moveTo>
                      <a:pt x="0" y="0"/>
                    </a:moveTo>
                    <a:lnTo>
                      <a:pt x="0" y="243"/>
                    </a:lnTo>
                    <a:lnTo>
                      <a:pt x="13310" y="243"/>
                    </a:lnTo>
                    <a:cubicBezTo>
                      <a:pt x="13370" y="182"/>
                      <a:pt x="13492" y="122"/>
                      <a:pt x="1361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33"/>
              <p:cNvSpPr/>
              <p:nvPr/>
            </p:nvSpPr>
            <p:spPr>
              <a:xfrm>
                <a:off x="1218185" y="6475152"/>
                <a:ext cx="3458148" cy="3499"/>
              </a:xfrm>
              <a:custGeom>
                <a:avLst/>
                <a:gdLst/>
                <a:ahLst/>
                <a:cxnLst/>
                <a:rect l="l" t="t" r="r" b="b"/>
                <a:pathLst>
                  <a:path w="241154" h="244" extrusionOk="0">
                    <a:moveTo>
                      <a:pt x="1" y="0"/>
                    </a:moveTo>
                    <a:cubicBezTo>
                      <a:pt x="62" y="61"/>
                      <a:pt x="183" y="182"/>
                      <a:pt x="244" y="243"/>
                    </a:cubicBezTo>
                    <a:lnTo>
                      <a:pt x="241153" y="243"/>
                    </a:lnTo>
                    <a:lnTo>
                      <a:pt x="24115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33"/>
              <p:cNvSpPr/>
              <p:nvPr/>
            </p:nvSpPr>
            <p:spPr>
              <a:xfrm>
                <a:off x="916658" y="6320897"/>
                <a:ext cx="3759676" cy="4359"/>
              </a:xfrm>
              <a:custGeom>
                <a:avLst/>
                <a:gdLst/>
                <a:ahLst/>
                <a:cxnLst/>
                <a:rect l="l" t="t" r="r" b="b"/>
                <a:pathLst>
                  <a:path w="262181" h="304" extrusionOk="0">
                    <a:moveTo>
                      <a:pt x="0" y="0"/>
                    </a:moveTo>
                    <a:lnTo>
                      <a:pt x="0" y="304"/>
                    </a:lnTo>
                    <a:lnTo>
                      <a:pt x="262180" y="304"/>
                    </a:lnTo>
                    <a:lnTo>
                      <a:pt x="26218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33"/>
              <p:cNvSpPr/>
              <p:nvPr/>
            </p:nvSpPr>
            <p:spPr>
              <a:xfrm>
                <a:off x="916658" y="6166641"/>
                <a:ext cx="203943" cy="4359"/>
              </a:xfrm>
              <a:custGeom>
                <a:avLst/>
                <a:gdLst/>
                <a:ahLst/>
                <a:cxnLst/>
                <a:rect l="l" t="t" r="r" b="b"/>
                <a:pathLst>
                  <a:path w="14222" h="304" extrusionOk="0">
                    <a:moveTo>
                      <a:pt x="0" y="0"/>
                    </a:moveTo>
                    <a:lnTo>
                      <a:pt x="0" y="304"/>
                    </a:lnTo>
                    <a:lnTo>
                      <a:pt x="14221" y="304"/>
                    </a:lnTo>
                    <a:cubicBezTo>
                      <a:pt x="14100" y="243"/>
                      <a:pt x="13978" y="122"/>
                      <a:pt x="138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33"/>
              <p:cNvSpPr/>
              <p:nvPr/>
            </p:nvSpPr>
            <p:spPr>
              <a:xfrm>
                <a:off x="1208606" y="6167502"/>
                <a:ext cx="3467727" cy="3499"/>
              </a:xfrm>
              <a:custGeom>
                <a:avLst/>
                <a:gdLst/>
                <a:ahLst/>
                <a:cxnLst/>
                <a:rect l="l" t="t" r="r" b="b"/>
                <a:pathLst>
                  <a:path w="241822" h="244" extrusionOk="0">
                    <a:moveTo>
                      <a:pt x="365" y="1"/>
                    </a:moveTo>
                    <a:cubicBezTo>
                      <a:pt x="243" y="62"/>
                      <a:pt x="122" y="183"/>
                      <a:pt x="0" y="244"/>
                    </a:cubicBezTo>
                    <a:lnTo>
                      <a:pt x="241821" y="244"/>
                    </a:lnTo>
                    <a:lnTo>
                      <a:pt x="24182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33"/>
              <p:cNvSpPr/>
              <p:nvPr/>
            </p:nvSpPr>
            <p:spPr>
              <a:xfrm>
                <a:off x="916658" y="6013246"/>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33"/>
              <p:cNvSpPr/>
              <p:nvPr/>
            </p:nvSpPr>
            <p:spPr>
              <a:xfrm>
                <a:off x="916658" y="5858991"/>
                <a:ext cx="3759676" cy="3499"/>
              </a:xfrm>
              <a:custGeom>
                <a:avLst/>
                <a:gdLst/>
                <a:ahLst/>
                <a:cxnLst/>
                <a:rect l="l" t="t" r="r" b="b"/>
                <a:pathLst>
                  <a:path w="262181" h="244" extrusionOk="0">
                    <a:moveTo>
                      <a:pt x="0" y="1"/>
                    </a:moveTo>
                    <a:lnTo>
                      <a:pt x="0" y="244"/>
                    </a:lnTo>
                    <a:lnTo>
                      <a:pt x="262180" y="244"/>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33"/>
              <p:cNvSpPr/>
              <p:nvPr/>
            </p:nvSpPr>
            <p:spPr>
              <a:xfrm>
                <a:off x="916658" y="5704736"/>
                <a:ext cx="3759676" cy="4374"/>
              </a:xfrm>
              <a:custGeom>
                <a:avLst/>
                <a:gdLst/>
                <a:ahLst/>
                <a:cxnLst/>
                <a:rect l="l" t="t" r="r" b="b"/>
                <a:pathLst>
                  <a:path w="262181" h="305" extrusionOk="0">
                    <a:moveTo>
                      <a:pt x="0" y="1"/>
                    </a:moveTo>
                    <a:lnTo>
                      <a:pt x="0" y="305"/>
                    </a:lnTo>
                    <a:lnTo>
                      <a:pt x="262180" y="305"/>
                    </a:lnTo>
                    <a:lnTo>
                      <a:pt x="26218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76" name="Google Shape;5576;p33"/>
          <p:cNvSpPr/>
          <p:nvPr/>
        </p:nvSpPr>
        <p:spPr>
          <a:xfrm>
            <a:off x="4146430" y="3651094"/>
            <a:ext cx="1480225" cy="1096800"/>
          </a:xfrm>
          <a:custGeom>
            <a:avLst/>
            <a:gdLst/>
            <a:ahLst/>
            <a:cxnLst/>
            <a:rect l="l" t="t" r="r" b="b"/>
            <a:pathLst>
              <a:path w="59209" h="43872" extrusionOk="0">
                <a:moveTo>
                  <a:pt x="18760" y="15200"/>
                </a:moveTo>
                <a:cubicBezTo>
                  <a:pt x="15646" y="18436"/>
                  <a:pt x="-1267" y="30037"/>
                  <a:pt x="76" y="34616"/>
                </a:cubicBezTo>
                <a:cubicBezTo>
                  <a:pt x="1419" y="39195"/>
                  <a:pt x="16989" y="46828"/>
                  <a:pt x="26819" y="42676"/>
                </a:cubicBezTo>
                <a:cubicBezTo>
                  <a:pt x="36649" y="38524"/>
                  <a:pt x="57262" y="16776"/>
                  <a:pt x="59058" y="9705"/>
                </a:cubicBezTo>
                <a:cubicBezTo>
                  <a:pt x="60854" y="2635"/>
                  <a:pt x="46263" y="-1029"/>
                  <a:pt x="37593" y="253"/>
                </a:cubicBezTo>
                <a:cubicBezTo>
                  <a:pt x="28923" y="1535"/>
                  <a:pt x="12129" y="14541"/>
                  <a:pt x="7036" y="17398"/>
                </a:cubicBezTo>
              </a:path>
            </a:pathLst>
          </a:custGeom>
          <a:noFill/>
          <a:ln w="19050" cap="flat" cmpd="sng">
            <a:solidFill>
              <a:schemeClr val="accent2"/>
            </a:solidFill>
            <a:prstDash val="solid"/>
            <a:round/>
            <a:headEnd type="none" w="med" len="med"/>
            <a:tailEnd type="none" w="med" len="med"/>
          </a:ln>
        </p:spPr>
        <p:txBody>
          <a:bodyPr/>
          <a:lstStyle/>
          <a:p>
            <a:endParaRPr lang="en-US"/>
          </a:p>
        </p:txBody>
      </p:sp>
      <p:grpSp>
        <p:nvGrpSpPr>
          <p:cNvPr id="5577" name="Google Shape;5577;p33"/>
          <p:cNvGrpSpPr/>
          <p:nvPr/>
        </p:nvGrpSpPr>
        <p:grpSpPr>
          <a:xfrm>
            <a:off x="1463802" y="1447338"/>
            <a:ext cx="6618448" cy="3330250"/>
            <a:chOff x="-3003790" y="-402259"/>
            <a:chExt cx="2892673" cy="1883519"/>
          </a:xfrm>
        </p:grpSpPr>
        <p:sp>
          <p:nvSpPr>
            <p:cNvPr id="5578" name="Google Shape;5578;p33"/>
            <p:cNvSpPr/>
            <p:nvPr/>
          </p:nvSpPr>
          <p:spPr>
            <a:xfrm>
              <a:off x="-2639312" y="-402259"/>
              <a:ext cx="2528195" cy="1883519"/>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3"/>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33"/>
            <p:cNvSpPr/>
            <p:nvPr/>
          </p:nvSpPr>
          <p:spPr>
            <a:xfrm>
              <a:off x="-3003790" y="-402259"/>
              <a:ext cx="2892673" cy="1822536"/>
            </a:xfrm>
            <a:custGeom>
              <a:avLst/>
              <a:gdLst/>
              <a:ahLst/>
              <a:cxnLst/>
              <a:rect l="l" t="t" r="r" b="b"/>
              <a:pathLst>
                <a:path w="279313" h="201999" extrusionOk="0">
                  <a:moveTo>
                    <a:pt x="258664" y="201945"/>
                  </a:moveTo>
                  <a:cubicBezTo>
                    <a:pt x="257291" y="201417"/>
                    <a:pt x="251429" y="201945"/>
                    <a:pt x="249844" y="201945"/>
                  </a:cubicBezTo>
                  <a:cubicBezTo>
                    <a:pt x="248419" y="201998"/>
                    <a:pt x="245672" y="199939"/>
                    <a:pt x="244194" y="200150"/>
                  </a:cubicBezTo>
                  <a:cubicBezTo>
                    <a:pt x="242662" y="200361"/>
                    <a:pt x="241712" y="197985"/>
                    <a:pt x="240233" y="198037"/>
                  </a:cubicBezTo>
                  <a:cubicBezTo>
                    <a:pt x="238649" y="198090"/>
                    <a:pt x="237328" y="200044"/>
                    <a:pt x="235955" y="199569"/>
                  </a:cubicBezTo>
                  <a:cubicBezTo>
                    <a:pt x="234635" y="199094"/>
                    <a:pt x="232787" y="196928"/>
                    <a:pt x="231519" y="196242"/>
                  </a:cubicBezTo>
                  <a:cubicBezTo>
                    <a:pt x="230305" y="195503"/>
                    <a:pt x="229090" y="194710"/>
                    <a:pt x="227875" y="193918"/>
                  </a:cubicBezTo>
                  <a:cubicBezTo>
                    <a:pt x="226661" y="193126"/>
                    <a:pt x="225922" y="193126"/>
                    <a:pt x="224707" y="192440"/>
                  </a:cubicBezTo>
                  <a:cubicBezTo>
                    <a:pt x="223439" y="191700"/>
                    <a:pt x="222014" y="192704"/>
                    <a:pt x="220641" y="192281"/>
                  </a:cubicBezTo>
                  <a:cubicBezTo>
                    <a:pt x="219320" y="191859"/>
                    <a:pt x="218211" y="192651"/>
                    <a:pt x="216891" y="192176"/>
                  </a:cubicBezTo>
                  <a:cubicBezTo>
                    <a:pt x="215571" y="191700"/>
                    <a:pt x="213934" y="187634"/>
                    <a:pt x="212613" y="187159"/>
                  </a:cubicBezTo>
                  <a:cubicBezTo>
                    <a:pt x="211346" y="186683"/>
                    <a:pt x="210343" y="188373"/>
                    <a:pt x="209022" y="187951"/>
                  </a:cubicBezTo>
                  <a:cubicBezTo>
                    <a:pt x="207702" y="187475"/>
                    <a:pt x="206276" y="187528"/>
                    <a:pt x="204956" y="187159"/>
                  </a:cubicBezTo>
                  <a:cubicBezTo>
                    <a:pt x="203583" y="186789"/>
                    <a:pt x="202844" y="183937"/>
                    <a:pt x="201523" y="183198"/>
                  </a:cubicBezTo>
                  <a:cubicBezTo>
                    <a:pt x="200309" y="182511"/>
                    <a:pt x="200098" y="183462"/>
                    <a:pt x="198883" y="182670"/>
                  </a:cubicBezTo>
                  <a:cubicBezTo>
                    <a:pt x="197668" y="181878"/>
                    <a:pt x="195503" y="181772"/>
                    <a:pt x="194236" y="181085"/>
                  </a:cubicBezTo>
                  <a:cubicBezTo>
                    <a:pt x="192915" y="180399"/>
                    <a:pt x="191120" y="180346"/>
                    <a:pt x="189747" y="179976"/>
                  </a:cubicBezTo>
                  <a:cubicBezTo>
                    <a:pt x="188321" y="179660"/>
                    <a:pt x="186737" y="181138"/>
                    <a:pt x="185205" y="181191"/>
                  </a:cubicBezTo>
                  <a:cubicBezTo>
                    <a:pt x="183779" y="181244"/>
                    <a:pt x="182353" y="177125"/>
                    <a:pt x="180875" y="177336"/>
                  </a:cubicBezTo>
                  <a:cubicBezTo>
                    <a:pt x="179449" y="177494"/>
                    <a:pt x="177970" y="178656"/>
                    <a:pt x="176544" y="178762"/>
                  </a:cubicBezTo>
                  <a:cubicBezTo>
                    <a:pt x="175066" y="178815"/>
                    <a:pt x="173587" y="176333"/>
                    <a:pt x="172214" y="176016"/>
                  </a:cubicBezTo>
                  <a:cubicBezTo>
                    <a:pt x="170841" y="175752"/>
                    <a:pt x="169679" y="174590"/>
                    <a:pt x="168306" y="174273"/>
                  </a:cubicBezTo>
                  <a:cubicBezTo>
                    <a:pt x="166933" y="173956"/>
                    <a:pt x="165454" y="176333"/>
                    <a:pt x="164134" y="176016"/>
                  </a:cubicBezTo>
                  <a:cubicBezTo>
                    <a:pt x="162761" y="175646"/>
                    <a:pt x="161071" y="177072"/>
                    <a:pt x="159698" y="176755"/>
                  </a:cubicBezTo>
                  <a:cubicBezTo>
                    <a:pt x="158325" y="176491"/>
                    <a:pt x="156582" y="175699"/>
                    <a:pt x="155209" y="175435"/>
                  </a:cubicBezTo>
                  <a:cubicBezTo>
                    <a:pt x="153836" y="175224"/>
                    <a:pt x="152833" y="172636"/>
                    <a:pt x="151460" y="172372"/>
                  </a:cubicBezTo>
                  <a:cubicBezTo>
                    <a:pt x="150087" y="172108"/>
                    <a:pt x="148925" y="173903"/>
                    <a:pt x="147552" y="173639"/>
                  </a:cubicBezTo>
                  <a:cubicBezTo>
                    <a:pt x="146179" y="173375"/>
                    <a:pt x="144647" y="173481"/>
                    <a:pt x="143274" y="173217"/>
                  </a:cubicBezTo>
                  <a:cubicBezTo>
                    <a:pt x="141901" y="173006"/>
                    <a:pt x="139683" y="171052"/>
                    <a:pt x="138257" y="170840"/>
                  </a:cubicBezTo>
                  <a:cubicBezTo>
                    <a:pt x="136884" y="170682"/>
                    <a:pt x="136409" y="168886"/>
                    <a:pt x="135036" y="168517"/>
                  </a:cubicBezTo>
                  <a:cubicBezTo>
                    <a:pt x="133663" y="168200"/>
                    <a:pt x="132131" y="170471"/>
                    <a:pt x="130811" y="170101"/>
                  </a:cubicBezTo>
                  <a:cubicBezTo>
                    <a:pt x="129438" y="169731"/>
                    <a:pt x="127801" y="170946"/>
                    <a:pt x="126428" y="170629"/>
                  </a:cubicBezTo>
                  <a:cubicBezTo>
                    <a:pt x="125002" y="170312"/>
                    <a:pt x="123312" y="168728"/>
                    <a:pt x="121939" y="168569"/>
                  </a:cubicBezTo>
                  <a:cubicBezTo>
                    <a:pt x="120513" y="168464"/>
                    <a:pt x="119087" y="168622"/>
                    <a:pt x="117661" y="168200"/>
                  </a:cubicBezTo>
                  <a:cubicBezTo>
                    <a:pt x="116288" y="167777"/>
                    <a:pt x="115443" y="164662"/>
                    <a:pt x="114070" y="164186"/>
                  </a:cubicBezTo>
                  <a:cubicBezTo>
                    <a:pt x="112697" y="163711"/>
                    <a:pt x="111535" y="166615"/>
                    <a:pt x="110215" y="166246"/>
                  </a:cubicBezTo>
                  <a:cubicBezTo>
                    <a:pt x="108789" y="165823"/>
                    <a:pt x="107469" y="163500"/>
                    <a:pt x="106043" y="163394"/>
                  </a:cubicBezTo>
                  <a:cubicBezTo>
                    <a:pt x="104776" y="163288"/>
                    <a:pt x="103297" y="164556"/>
                    <a:pt x="102030" y="165190"/>
                  </a:cubicBezTo>
                  <a:cubicBezTo>
                    <a:pt x="100973" y="165771"/>
                    <a:pt x="100498" y="164345"/>
                    <a:pt x="99389" y="165137"/>
                  </a:cubicBezTo>
                  <a:cubicBezTo>
                    <a:pt x="98333" y="165929"/>
                    <a:pt x="96485" y="167936"/>
                    <a:pt x="95428" y="168728"/>
                  </a:cubicBezTo>
                  <a:cubicBezTo>
                    <a:pt x="94319" y="169573"/>
                    <a:pt x="93316" y="167989"/>
                    <a:pt x="92207" y="168517"/>
                  </a:cubicBezTo>
                  <a:cubicBezTo>
                    <a:pt x="90940" y="169203"/>
                    <a:pt x="89883" y="172108"/>
                    <a:pt x="88616" y="172055"/>
                  </a:cubicBezTo>
                  <a:cubicBezTo>
                    <a:pt x="87137" y="172002"/>
                    <a:pt x="85659" y="169414"/>
                    <a:pt x="84180" y="168517"/>
                  </a:cubicBezTo>
                  <a:cubicBezTo>
                    <a:pt x="82860" y="167725"/>
                    <a:pt x="81223" y="168675"/>
                    <a:pt x="79902" y="167725"/>
                  </a:cubicBezTo>
                  <a:cubicBezTo>
                    <a:pt x="78635" y="166721"/>
                    <a:pt x="77790" y="169098"/>
                    <a:pt x="76470" y="168358"/>
                  </a:cubicBezTo>
                  <a:cubicBezTo>
                    <a:pt x="74991" y="167460"/>
                    <a:pt x="73512" y="166035"/>
                    <a:pt x="71981" y="166035"/>
                  </a:cubicBezTo>
                  <a:cubicBezTo>
                    <a:pt x="70608" y="166035"/>
                    <a:pt x="69129" y="163764"/>
                    <a:pt x="67703" y="163658"/>
                  </a:cubicBezTo>
                  <a:cubicBezTo>
                    <a:pt x="66277" y="163605"/>
                    <a:pt x="64904" y="165454"/>
                    <a:pt x="63478" y="165348"/>
                  </a:cubicBezTo>
                  <a:cubicBezTo>
                    <a:pt x="62105" y="165190"/>
                    <a:pt x="60679" y="162074"/>
                    <a:pt x="59254" y="162021"/>
                  </a:cubicBezTo>
                  <a:cubicBezTo>
                    <a:pt x="57828" y="161968"/>
                    <a:pt x="56455" y="163711"/>
                    <a:pt x="55029" y="163764"/>
                  </a:cubicBezTo>
                  <a:cubicBezTo>
                    <a:pt x="53550" y="163817"/>
                    <a:pt x="52336" y="161757"/>
                    <a:pt x="50910" y="162655"/>
                  </a:cubicBezTo>
                  <a:cubicBezTo>
                    <a:pt x="49589" y="163447"/>
                    <a:pt x="47952" y="165876"/>
                    <a:pt x="46685" y="166932"/>
                  </a:cubicBezTo>
                  <a:cubicBezTo>
                    <a:pt x="45417" y="167936"/>
                    <a:pt x="44520" y="166563"/>
                    <a:pt x="43252" y="167408"/>
                  </a:cubicBezTo>
                  <a:cubicBezTo>
                    <a:pt x="41774" y="168305"/>
                    <a:pt x="40031" y="170048"/>
                    <a:pt x="38552" y="170154"/>
                  </a:cubicBezTo>
                  <a:cubicBezTo>
                    <a:pt x="37073" y="170207"/>
                    <a:pt x="34750" y="171844"/>
                    <a:pt x="33166" y="171104"/>
                  </a:cubicBezTo>
                  <a:cubicBezTo>
                    <a:pt x="31792" y="170418"/>
                    <a:pt x="31634" y="166193"/>
                    <a:pt x="30208" y="165348"/>
                  </a:cubicBezTo>
                  <a:cubicBezTo>
                    <a:pt x="28835" y="164503"/>
                    <a:pt x="26987" y="168041"/>
                    <a:pt x="25614" y="167408"/>
                  </a:cubicBezTo>
                  <a:cubicBezTo>
                    <a:pt x="24082" y="166668"/>
                    <a:pt x="22498" y="166932"/>
                    <a:pt x="21019" y="167091"/>
                  </a:cubicBezTo>
                  <a:cubicBezTo>
                    <a:pt x="19541" y="167196"/>
                    <a:pt x="18432" y="165084"/>
                    <a:pt x="17006" y="165823"/>
                  </a:cubicBezTo>
                  <a:cubicBezTo>
                    <a:pt x="15738" y="166510"/>
                    <a:pt x="14418" y="165823"/>
                    <a:pt x="13151" y="166668"/>
                  </a:cubicBezTo>
                  <a:cubicBezTo>
                    <a:pt x="11883" y="167513"/>
                    <a:pt x="6813" y="170735"/>
                    <a:pt x="5546" y="171421"/>
                  </a:cubicBezTo>
                  <a:cubicBezTo>
                    <a:pt x="4120" y="172161"/>
                    <a:pt x="1480" y="170154"/>
                    <a:pt x="1" y="170312"/>
                  </a:cubicBezTo>
                  <a:lnTo>
                    <a:pt x="20650" y="0"/>
                  </a:lnTo>
                  <a:lnTo>
                    <a:pt x="279312" y="31316"/>
                  </a:lnTo>
                  <a:lnTo>
                    <a:pt x="258664" y="20194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80" name="Google Shape;5580;p33"/>
          <p:cNvSpPr txBox="1">
            <a:spLocks noGrp="1"/>
          </p:cNvSpPr>
          <p:nvPr>
            <p:ph type="title"/>
          </p:nvPr>
        </p:nvSpPr>
        <p:spPr>
          <a:xfrm>
            <a:off x="1022989" y="182809"/>
            <a:ext cx="4486073"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latin typeface="Century Schoolbook" panose="02040604050505020304" pitchFamily="18" charset="0"/>
              </a:rPr>
              <a:t>Giới thiệu về HTML</a:t>
            </a:r>
            <a:endParaRPr sz="3200" dirty="0">
              <a:latin typeface="Century Schoolbook" panose="02040604050505020304" pitchFamily="18" charset="0"/>
            </a:endParaRPr>
          </a:p>
        </p:txBody>
      </p:sp>
      <p:sp>
        <p:nvSpPr>
          <p:cNvPr id="5581" name="Google Shape;5581;p33"/>
          <p:cNvSpPr txBox="1">
            <a:spLocks noGrp="1"/>
          </p:cNvSpPr>
          <p:nvPr>
            <p:ph type="title" idx="2"/>
          </p:nvPr>
        </p:nvSpPr>
        <p:spPr>
          <a:xfrm>
            <a:off x="121814" y="205476"/>
            <a:ext cx="1315200" cy="8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entury Schoolbook" panose="02040604050505020304" pitchFamily="18" charset="0"/>
              </a:rPr>
              <a:t>1</a:t>
            </a:r>
            <a:endParaRPr dirty="0">
              <a:latin typeface="Century Schoolbook" panose="02040604050505020304" pitchFamily="18" charset="0"/>
            </a:endParaRPr>
          </a:p>
        </p:txBody>
      </p:sp>
      <p:sp>
        <p:nvSpPr>
          <p:cNvPr id="5582" name="Google Shape;5582;p33"/>
          <p:cNvSpPr/>
          <p:nvPr/>
        </p:nvSpPr>
        <p:spPr>
          <a:xfrm rot="-2497742">
            <a:off x="1827172" y="1751388"/>
            <a:ext cx="948811" cy="241613"/>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33"/>
          <p:cNvSpPr/>
          <p:nvPr/>
        </p:nvSpPr>
        <p:spPr>
          <a:xfrm rot="-2497742">
            <a:off x="6968851" y="4331786"/>
            <a:ext cx="948811" cy="241613"/>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33"/>
          <p:cNvSpPr/>
          <p:nvPr/>
        </p:nvSpPr>
        <p:spPr>
          <a:xfrm rot="-3665625">
            <a:off x="-28744" y="108070"/>
            <a:ext cx="765240" cy="24167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33"/>
          <p:cNvSpPr/>
          <p:nvPr/>
        </p:nvSpPr>
        <p:spPr>
          <a:xfrm rot="470462">
            <a:off x="194710" y="3546240"/>
            <a:ext cx="765255" cy="24192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33"/>
          <p:cNvSpPr/>
          <p:nvPr/>
        </p:nvSpPr>
        <p:spPr>
          <a:xfrm rot="-671459">
            <a:off x="8126184" y="1166741"/>
            <a:ext cx="765149" cy="24198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33"/>
          <p:cNvSpPr/>
          <p:nvPr/>
        </p:nvSpPr>
        <p:spPr>
          <a:xfrm rot="-671459">
            <a:off x="8187659" y="3274566"/>
            <a:ext cx="765149" cy="24198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88" name="Google Shape;5588;p33"/>
          <p:cNvPicPr preferRelativeResize="0"/>
          <p:nvPr/>
        </p:nvPicPr>
        <p:blipFill rotWithShape="1">
          <a:blip r:embed="rId3">
            <a:alphaModFix/>
          </a:blip>
          <a:srcRect t="89" b="79"/>
          <a:stretch/>
        </p:blipFill>
        <p:spPr>
          <a:xfrm>
            <a:off x="352025" y="3995650"/>
            <a:ext cx="620704" cy="576000"/>
          </a:xfrm>
          <a:prstGeom prst="rect">
            <a:avLst/>
          </a:prstGeom>
          <a:noFill/>
          <a:ln>
            <a:noFill/>
          </a:ln>
        </p:spPr>
      </p:pic>
      <p:sp>
        <p:nvSpPr>
          <p:cNvPr id="3" name="TextBox 2">
            <a:extLst>
              <a:ext uri="{FF2B5EF4-FFF2-40B4-BE49-F238E27FC236}">
                <a16:creationId xmlns:a16="http://schemas.microsoft.com/office/drawing/2014/main" id="{EACAAF34-001D-C8CA-0CB1-85A9D44DDE9B}"/>
              </a:ext>
            </a:extLst>
          </p:cNvPr>
          <p:cNvSpPr txBox="1"/>
          <p:nvPr/>
        </p:nvSpPr>
        <p:spPr>
          <a:xfrm>
            <a:off x="1974297" y="2137901"/>
            <a:ext cx="5559552" cy="1345689"/>
          </a:xfrm>
          <a:prstGeom prst="rect">
            <a:avLst/>
          </a:prstGeom>
          <a:noFill/>
        </p:spPr>
        <p:txBody>
          <a:bodyPr wrap="square">
            <a:spAutoFit/>
          </a:bodyPr>
          <a:lstStyle/>
          <a:p>
            <a:pPr marL="342900" lvl="0" indent="-342900" algn="just">
              <a:lnSpc>
                <a:spcPct val="150000"/>
              </a:lnSpc>
              <a:spcAft>
                <a:spcPts val="800"/>
              </a:spcAft>
              <a:buFont typeface="Times New Roman" panose="02020603050405020304" pitchFamily="18" charset="0"/>
              <a:buChar char="-"/>
            </a:pPr>
            <a:r>
              <a:rPr lang="vi-VN" dirty="0">
                <a:latin typeface="Times New Roman" panose="02020603050405020304" pitchFamily="18" charset="0"/>
                <a:ea typeface="Calibri" panose="020F0502020204030204" pitchFamily="34" charset="0"/>
                <a:cs typeface="Times New Roman" panose="02020603050405020304" pitchFamily="18" charset="0"/>
              </a:rPr>
              <a:t>HTML có tên đầy đủ là Hypertext Markup Language nghĩa là ngôn ngữ đánh dấu siêu văn bản. HTML thường được sử dụng để tạo và cấu trúc các phần trong trang web và ứng dụng, phân chia các đoạn văn, heading, link, blockquotes,…</a:t>
            </a:r>
            <a:endParaRPr lang="en-US" sz="1200" dirty="0">
              <a:effectLst/>
              <a:latin typeface="Century Schoolbook"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22"/>
                                        </p:tgtEl>
                                        <p:attrNameLst>
                                          <p:attrName>style.visibility</p:attrName>
                                        </p:attrNameLst>
                                      </p:cBhvr>
                                      <p:to>
                                        <p:strVal val="visible"/>
                                      </p:to>
                                    </p:set>
                                    <p:animEffect transition="in" filter="fade">
                                      <p:cBhvr>
                                        <p:cTn id="7" dur="500"/>
                                        <p:tgtEl>
                                          <p:spTgt spid="4922"/>
                                        </p:tgtEl>
                                      </p:cBhvr>
                                    </p:animEffect>
                                  </p:childTnLst>
                                </p:cTn>
                              </p:par>
                              <p:par>
                                <p:cTn id="8" presetID="10" presetClass="entr" presetSubtype="0" fill="hold" nodeType="withEffect">
                                  <p:stCondLst>
                                    <p:cond delay="0"/>
                                  </p:stCondLst>
                                  <p:childTnLst>
                                    <p:set>
                                      <p:cBhvr>
                                        <p:cTn id="9" dur="1" fill="hold">
                                          <p:stCondLst>
                                            <p:cond delay="0"/>
                                          </p:stCondLst>
                                        </p:cTn>
                                        <p:tgtEl>
                                          <p:spTgt spid="5102"/>
                                        </p:tgtEl>
                                        <p:attrNameLst>
                                          <p:attrName>style.visibility</p:attrName>
                                        </p:attrNameLst>
                                      </p:cBhvr>
                                      <p:to>
                                        <p:strVal val="visible"/>
                                      </p:to>
                                    </p:set>
                                    <p:animEffect transition="in" filter="fade">
                                      <p:cBhvr>
                                        <p:cTn id="10" dur="500"/>
                                        <p:tgtEl>
                                          <p:spTgt spid="5102"/>
                                        </p:tgtEl>
                                      </p:cBhvr>
                                    </p:animEffect>
                                  </p:childTnLst>
                                </p:cTn>
                              </p:par>
                              <p:par>
                                <p:cTn id="11" presetID="10" presetClass="entr" presetSubtype="0" fill="hold" nodeType="withEffect">
                                  <p:stCondLst>
                                    <p:cond delay="0"/>
                                  </p:stCondLst>
                                  <p:childTnLst>
                                    <p:set>
                                      <p:cBhvr>
                                        <p:cTn id="12" dur="1" fill="hold">
                                          <p:stCondLst>
                                            <p:cond delay="0"/>
                                          </p:stCondLst>
                                        </p:cTn>
                                        <p:tgtEl>
                                          <p:spTgt spid="5105"/>
                                        </p:tgtEl>
                                        <p:attrNameLst>
                                          <p:attrName>style.visibility</p:attrName>
                                        </p:attrNameLst>
                                      </p:cBhvr>
                                      <p:to>
                                        <p:strVal val="visible"/>
                                      </p:to>
                                    </p:set>
                                    <p:animEffect transition="in" filter="fade">
                                      <p:cBhvr>
                                        <p:cTn id="13" dur="500"/>
                                        <p:tgtEl>
                                          <p:spTgt spid="510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76"/>
                                        </p:tgtEl>
                                        <p:attrNameLst>
                                          <p:attrName>style.visibility</p:attrName>
                                        </p:attrNameLst>
                                      </p:cBhvr>
                                      <p:to>
                                        <p:strVal val="visible"/>
                                      </p:to>
                                    </p:set>
                                    <p:animEffect transition="in" filter="fade">
                                      <p:cBhvr>
                                        <p:cTn id="16" dur="500"/>
                                        <p:tgtEl>
                                          <p:spTgt spid="5576"/>
                                        </p:tgtEl>
                                      </p:cBhvr>
                                    </p:animEffect>
                                  </p:childTnLst>
                                </p:cTn>
                              </p:par>
                              <p:par>
                                <p:cTn id="17" presetID="10" presetClass="entr" presetSubtype="0" fill="hold" nodeType="withEffect">
                                  <p:stCondLst>
                                    <p:cond delay="0"/>
                                  </p:stCondLst>
                                  <p:childTnLst>
                                    <p:set>
                                      <p:cBhvr>
                                        <p:cTn id="18" dur="1" fill="hold">
                                          <p:stCondLst>
                                            <p:cond delay="0"/>
                                          </p:stCondLst>
                                        </p:cTn>
                                        <p:tgtEl>
                                          <p:spTgt spid="5577"/>
                                        </p:tgtEl>
                                        <p:attrNameLst>
                                          <p:attrName>style.visibility</p:attrName>
                                        </p:attrNameLst>
                                      </p:cBhvr>
                                      <p:to>
                                        <p:strVal val="visible"/>
                                      </p:to>
                                    </p:set>
                                    <p:animEffect transition="in" filter="fade">
                                      <p:cBhvr>
                                        <p:cTn id="19" dur="500"/>
                                        <p:tgtEl>
                                          <p:spTgt spid="557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80"/>
                                        </p:tgtEl>
                                        <p:attrNameLst>
                                          <p:attrName>style.visibility</p:attrName>
                                        </p:attrNameLst>
                                      </p:cBhvr>
                                      <p:to>
                                        <p:strVal val="visible"/>
                                      </p:to>
                                    </p:set>
                                    <p:animEffect transition="in" filter="fade">
                                      <p:cBhvr>
                                        <p:cTn id="22" dur="500"/>
                                        <p:tgtEl>
                                          <p:spTgt spid="558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81"/>
                                        </p:tgtEl>
                                        <p:attrNameLst>
                                          <p:attrName>style.visibility</p:attrName>
                                        </p:attrNameLst>
                                      </p:cBhvr>
                                      <p:to>
                                        <p:strVal val="visible"/>
                                      </p:to>
                                    </p:set>
                                    <p:animEffect transition="in" filter="fade">
                                      <p:cBhvr>
                                        <p:cTn id="25" dur="500"/>
                                        <p:tgtEl>
                                          <p:spTgt spid="55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82"/>
                                        </p:tgtEl>
                                        <p:attrNameLst>
                                          <p:attrName>style.visibility</p:attrName>
                                        </p:attrNameLst>
                                      </p:cBhvr>
                                      <p:to>
                                        <p:strVal val="visible"/>
                                      </p:to>
                                    </p:set>
                                    <p:animEffect transition="in" filter="fade">
                                      <p:cBhvr>
                                        <p:cTn id="28" dur="500"/>
                                        <p:tgtEl>
                                          <p:spTgt spid="55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83"/>
                                        </p:tgtEl>
                                        <p:attrNameLst>
                                          <p:attrName>style.visibility</p:attrName>
                                        </p:attrNameLst>
                                      </p:cBhvr>
                                      <p:to>
                                        <p:strVal val="visible"/>
                                      </p:to>
                                    </p:set>
                                    <p:animEffect transition="in" filter="fade">
                                      <p:cBhvr>
                                        <p:cTn id="31" dur="500"/>
                                        <p:tgtEl>
                                          <p:spTgt spid="558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584"/>
                                        </p:tgtEl>
                                        <p:attrNameLst>
                                          <p:attrName>style.visibility</p:attrName>
                                        </p:attrNameLst>
                                      </p:cBhvr>
                                      <p:to>
                                        <p:strVal val="visible"/>
                                      </p:to>
                                    </p:set>
                                    <p:animEffect transition="in" filter="fade">
                                      <p:cBhvr>
                                        <p:cTn id="34" dur="500"/>
                                        <p:tgtEl>
                                          <p:spTgt spid="558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85"/>
                                        </p:tgtEl>
                                        <p:attrNameLst>
                                          <p:attrName>style.visibility</p:attrName>
                                        </p:attrNameLst>
                                      </p:cBhvr>
                                      <p:to>
                                        <p:strVal val="visible"/>
                                      </p:to>
                                    </p:set>
                                    <p:animEffect transition="in" filter="fade">
                                      <p:cBhvr>
                                        <p:cTn id="37" dur="500"/>
                                        <p:tgtEl>
                                          <p:spTgt spid="558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586"/>
                                        </p:tgtEl>
                                        <p:attrNameLst>
                                          <p:attrName>style.visibility</p:attrName>
                                        </p:attrNameLst>
                                      </p:cBhvr>
                                      <p:to>
                                        <p:strVal val="visible"/>
                                      </p:to>
                                    </p:set>
                                    <p:animEffect transition="in" filter="fade">
                                      <p:cBhvr>
                                        <p:cTn id="40" dur="500"/>
                                        <p:tgtEl>
                                          <p:spTgt spid="558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587"/>
                                        </p:tgtEl>
                                        <p:attrNameLst>
                                          <p:attrName>style.visibility</p:attrName>
                                        </p:attrNameLst>
                                      </p:cBhvr>
                                      <p:to>
                                        <p:strVal val="visible"/>
                                      </p:to>
                                    </p:set>
                                    <p:animEffect transition="in" filter="fade">
                                      <p:cBhvr>
                                        <p:cTn id="43" dur="500"/>
                                        <p:tgtEl>
                                          <p:spTgt spid="5587"/>
                                        </p:tgtEl>
                                      </p:cBhvr>
                                    </p:animEffect>
                                  </p:childTnLst>
                                </p:cTn>
                              </p:par>
                              <p:par>
                                <p:cTn id="44" presetID="10" presetClass="entr" presetSubtype="0" fill="hold" nodeType="withEffect">
                                  <p:stCondLst>
                                    <p:cond delay="0"/>
                                  </p:stCondLst>
                                  <p:childTnLst>
                                    <p:set>
                                      <p:cBhvr>
                                        <p:cTn id="45" dur="1" fill="hold">
                                          <p:stCondLst>
                                            <p:cond delay="0"/>
                                          </p:stCondLst>
                                        </p:cTn>
                                        <p:tgtEl>
                                          <p:spTgt spid="5588"/>
                                        </p:tgtEl>
                                        <p:attrNameLst>
                                          <p:attrName>style.visibility</p:attrName>
                                        </p:attrNameLst>
                                      </p:cBhvr>
                                      <p:to>
                                        <p:strVal val="visible"/>
                                      </p:to>
                                    </p:set>
                                    <p:animEffect transition="in" filter="fade">
                                      <p:cBhvr>
                                        <p:cTn id="46" dur="500"/>
                                        <p:tgtEl>
                                          <p:spTgt spid="558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6" grpId="0" animBg="1"/>
      <p:bldP spid="5580" grpId="0"/>
      <p:bldP spid="5581" grpId="0"/>
      <p:bldP spid="5582" grpId="0" animBg="1"/>
      <p:bldP spid="5583" grpId="0" animBg="1"/>
      <p:bldP spid="5584" grpId="0" animBg="1"/>
      <p:bldP spid="5585" grpId="0" animBg="1"/>
      <p:bldP spid="5586" grpId="0" animBg="1"/>
      <p:bldP spid="5587"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8"/>
        <p:cNvGrpSpPr/>
        <p:nvPr/>
      </p:nvGrpSpPr>
      <p:grpSpPr>
        <a:xfrm>
          <a:off x="0" y="0"/>
          <a:ext cx="0" cy="0"/>
          <a:chOff x="0" y="0"/>
          <a:chExt cx="0" cy="0"/>
        </a:xfrm>
      </p:grpSpPr>
      <p:sp>
        <p:nvSpPr>
          <p:cNvPr id="4399" name="Google Shape;4399;p3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Nunito"/>
                <a:sym typeface="Arial"/>
              </a:rPr>
              <a:t>Ưu</a:t>
            </a:r>
            <a:r>
              <a:rPr lang="en-US" dirty="0">
                <a:latin typeface="Nunito"/>
                <a:sym typeface="Arial"/>
              </a:rPr>
              <a:t> </a:t>
            </a:r>
            <a:r>
              <a:rPr lang="en-US" dirty="0" err="1">
                <a:latin typeface="Nunito"/>
                <a:sym typeface="Arial"/>
              </a:rPr>
              <a:t>nhược</a:t>
            </a:r>
            <a:r>
              <a:rPr lang="en-US" dirty="0">
                <a:latin typeface="Nunito"/>
                <a:sym typeface="Arial"/>
              </a:rPr>
              <a:t> </a:t>
            </a:r>
            <a:r>
              <a:rPr lang="en-US" dirty="0" err="1">
                <a:latin typeface="Nunito"/>
                <a:sym typeface="Arial"/>
              </a:rPr>
              <a:t>điểm</a:t>
            </a:r>
            <a:endParaRPr dirty="0">
              <a:latin typeface="Nunito"/>
              <a:sym typeface="Arial"/>
            </a:endParaRPr>
          </a:p>
        </p:txBody>
      </p:sp>
      <p:graphicFrame>
        <p:nvGraphicFramePr>
          <p:cNvPr id="2" name="Table 3">
            <a:extLst>
              <a:ext uri="{FF2B5EF4-FFF2-40B4-BE49-F238E27FC236}">
                <a16:creationId xmlns:a16="http://schemas.microsoft.com/office/drawing/2014/main" id="{4B4FCDB7-F143-9C04-6812-CA56F689FCD2}"/>
              </a:ext>
            </a:extLst>
          </p:cNvPr>
          <p:cNvGraphicFramePr>
            <a:graphicFrameLocks noGrp="1"/>
          </p:cNvGraphicFramePr>
          <p:nvPr>
            <p:extLst>
              <p:ext uri="{D42A27DB-BD31-4B8C-83A1-F6EECF244321}">
                <p14:modId xmlns:p14="http://schemas.microsoft.com/office/powerpoint/2010/main" val="2644581827"/>
              </p:ext>
            </p:extLst>
          </p:nvPr>
        </p:nvGraphicFramePr>
        <p:xfrm>
          <a:off x="1040043" y="1804416"/>
          <a:ext cx="7629573" cy="1933135"/>
        </p:xfrm>
        <a:graphic>
          <a:graphicData uri="http://schemas.openxmlformats.org/drawingml/2006/table">
            <a:tbl>
              <a:tblPr firstRow="1" bandRow="1">
                <a:tableStyleId>{AF606853-7671-496A-8E4F-DF71F8EC918B}</a:tableStyleId>
              </a:tblPr>
              <a:tblGrid>
                <a:gridCol w="3803420">
                  <a:extLst>
                    <a:ext uri="{9D8B030D-6E8A-4147-A177-3AD203B41FA5}">
                      <a16:colId xmlns:a16="http://schemas.microsoft.com/office/drawing/2014/main" val="2980130422"/>
                    </a:ext>
                  </a:extLst>
                </a:gridCol>
                <a:gridCol w="3826153">
                  <a:extLst>
                    <a:ext uri="{9D8B030D-6E8A-4147-A177-3AD203B41FA5}">
                      <a16:colId xmlns:a16="http://schemas.microsoft.com/office/drawing/2014/main" val="1830720530"/>
                    </a:ext>
                  </a:extLst>
                </a:gridCol>
              </a:tblGrid>
              <a:tr h="386627">
                <a:tc>
                  <a:txBody>
                    <a:bodyPr/>
                    <a:lstStyle/>
                    <a:p>
                      <a:pPr marR="0" algn="ctr" rtl="0">
                        <a:lnSpc>
                          <a:spcPct val="100000"/>
                        </a:lnSpc>
                        <a:spcBef>
                          <a:spcPts val="0"/>
                        </a:spcBef>
                        <a:spcAft>
                          <a:spcPts val="0"/>
                        </a:spcAft>
                        <a:buClr>
                          <a:srgbClr val="000000"/>
                        </a:buClr>
                        <a:buFont typeface="Arial"/>
                      </a:pPr>
                      <a:r>
                        <a:rPr lang="en-US" sz="1400" b="1" i="0" u="none" strike="noStrike" cap="none" dirty="0" err="1">
                          <a:solidFill>
                            <a:schemeClr val="bg2">
                              <a:lumMod val="75000"/>
                            </a:schemeClr>
                          </a:solidFill>
                          <a:latin typeface="+mn-lt"/>
                          <a:ea typeface="+mn-ea"/>
                          <a:cs typeface="+mn-cs"/>
                          <a:sym typeface="Arial"/>
                        </a:rPr>
                        <a:t>Ưu</a:t>
                      </a:r>
                      <a:r>
                        <a:rPr lang="en-US" sz="1400" b="1" i="0" u="none" strike="noStrike" cap="none" dirty="0">
                          <a:solidFill>
                            <a:schemeClr val="bg2">
                              <a:lumMod val="75000"/>
                            </a:schemeClr>
                          </a:solidFill>
                          <a:latin typeface="+mn-lt"/>
                          <a:ea typeface="+mn-ea"/>
                          <a:cs typeface="+mn-cs"/>
                          <a:sym typeface="Arial"/>
                        </a:rPr>
                        <a:t> </a:t>
                      </a:r>
                      <a:r>
                        <a:rPr lang="en-US" sz="1400" b="1" i="0" u="none" strike="noStrike" cap="none" dirty="0" err="1">
                          <a:solidFill>
                            <a:schemeClr val="bg2">
                              <a:lumMod val="75000"/>
                            </a:schemeClr>
                          </a:solidFill>
                          <a:latin typeface="+mn-lt"/>
                          <a:ea typeface="+mn-ea"/>
                          <a:cs typeface="+mn-cs"/>
                          <a:sym typeface="Arial"/>
                        </a:rPr>
                        <a:t>điểm</a:t>
                      </a:r>
                      <a:endParaRPr lang="en-US" sz="1400" b="1" i="0" u="none" strike="noStrike" cap="none" dirty="0">
                        <a:solidFill>
                          <a:schemeClr val="bg2">
                            <a:lumMod val="75000"/>
                          </a:schemeClr>
                        </a:solidFill>
                        <a:latin typeface="+mn-lt"/>
                        <a:ea typeface="+mn-ea"/>
                        <a:cs typeface="+mn-cs"/>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400" b="1" i="0" u="none" strike="noStrike" cap="none" dirty="0" err="1">
                          <a:solidFill>
                            <a:schemeClr val="bg2">
                              <a:lumMod val="75000"/>
                            </a:schemeClr>
                          </a:solidFill>
                          <a:latin typeface="+mn-lt"/>
                          <a:ea typeface="+mn-ea"/>
                          <a:cs typeface="+mn-cs"/>
                          <a:sym typeface="Arial"/>
                        </a:rPr>
                        <a:t>Nhược</a:t>
                      </a:r>
                      <a:r>
                        <a:rPr lang="en-US" sz="1400" b="1" i="0" u="none" strike="noStrike" cap="none" dirty="0">
                          <a:solidFill>
                            <a:schemeClr val="bg2">
                              <a:lumMod val="75000"/>
                            </a:schemeClr>
                          </a:solidFill>
                          <a:latin typeface="+mn-lt"/>
                          <a:ea typeface="+mn-ea"/>
                          <a:cs typeface="+mn-cs"/>
                          <a:sym typeface="Arial"/>
                        </a:rPr>
                        <a:t> </a:t>
                      </a:r>
                      <a:r>
                        <a:rPr lang="en-US" sz="1400" b="1" i="0" u="none" strike="noStrike" cap="none" dirty="0" err="1">
                          <a:solidFill>
                            <a:schemeClr val="bg2">
                              <a:lumMod val="75000"/>
                            </a:schemeClr>
                          </a:solidFill>
                          <a:latin typeface="+mn-lt"/>
                          <a:ea typeface="+mn-ea"/>
                          <a:cs typeface="+mn-cs"/>
                          <a:sym typeface="Arial"/>
                        </a:rPr>
                        <a:t>điểm</a:t>
                      </a:r>
                      <a:endParaRPr lang="en-US" sz="1400" b="1" i="0" u="none" strike="noStrike" cap="none" dirty="0">
                        <a:solidFill>
                          <a:schemeClr val="bg2">
                            <a:lumMod val="75000"/>
                          </a:schemeClr>
                        </a:solidFill>
                        <a:latin typeface="+mn-lt"/>
                        <a:ea typeface="+mn-ea"/>
                        <a:cs typeface="+mn-cs"/>
                        <a:sym typeface="Arial"/>
                      </a:endParaRPr>
                    </a:p>
                  </a:txBody>
                  <a:tcPr/>
                </a:tc>
                <a:extLst>
                  <a:ext uri="{0D108BD9-81ED-4DB2-BD59-A6C34878D82A}">
                    <a16:rowId xmlns:a16="http://schemas.microsoft.com/office/drawing/2014/main" val="2987574984"/>
                  </a:ext>
                </a:extLst>
              </a:tr>
              <a:tr h="386627">
                <a:tc>
                  <a:txBody>
                    <a:bodyPr/>
                    <a:lstStyle/>
                    <a:p>
                      <a:r>
                        <a:rPr lang="en-US" dirty="0" err="1">
                          <a:solidFill>
                            <a:schemeClr val="tx1"/>
                          </a:solidFill>
                        </a:rPr>
                        <a:t>Dễ</a:t>
                      </a:r>
                      <a:r>
                        <a:rPr lang="en-US" dirty="0">
                          <a:solidFill>
                            <a:schemeClr val="tx1"/>
                          </a:solidFill>
                        </a:rPr>
                        <a:t> </a:t>
                      </a:r>
                      <a:r>
                        <a:rPr lang="en-US" dirty="0" err="1">
                          <a:solidFill>
                            <a:schemeClr val="tx1"/>
                          </a:solidFill>
                        </a:rPr>
                        <a:t>học</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endParaRPr lang="en-US" dirty="0">
                        <a:solidFill>
                          <a:schemeClr val="tx1"/>
                        </a:solidFill>
                      </a:endParaRPr>
                    </a:p>
                  </a:txBody>
                  <a:tcPr/>
                </a:tc>
                <a:tc>
                  <a:txBody>
                    <a:bodyPr/>
                    <a:lstStyle/>
                    <a:p>
                      <a:r>
                        <a:rPr lang="en-US" dirty="0">
                          <a:solidFill>
                            <a:schemeClr val="tx1"/>
                          </a:solidFill>
                        </a:rPr>
                        <a:t>HTML </a:t>
                      </a:r>
                      <a:r>
                        <a:rPr lang="en-US" dirty="0" err="1">
                          <a:solidFill>
                            <a:schemeClr val="tx1"/>
                          </a:solidFill>
                        </a:rPr>
                        <a:t>là</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ngôn</a:t>
                      </a:r>
                      <a:r>
                        <a:rPr lang="en-US" dirty="0">
                          <a:solidFill>
                            <a:schemeClr val="tx1"/>
                          </a:solidFill>
                        </a:rPr>
                        <a:t> </a:t>
                      </a:r>
                      <a:r>
                        <a:rPr lang="en-US" dirty="0" err="1">
                          <a:solidFill>
                            <a:schemeClr val="tx1"/>
                          </a:solidFill>
                        </a:rPr>
                        <a:t>ngữ</a:t>
                      </a:r>
                      <a:r>
                        <a:rPr lang="en-US" dirty="0">
                          <a:solidFill>
                            <a:schemeClr val="tx1"/>
                          </a:solidFill>
                        </a:rPr>
                        <a:t> </a:t>
                      </a:r>
                      <a:r>
                        <a:rPr lang="en-US" dirty="0" err="1">
                          <a:solidFill>
                            <a:schemeClr val="tx1"/>
                          </a:solidFill>
                        </a:rPr>
                        <a:t>tĩnh</a:t>
                      </a:r>
                      <a:endParaRPr lang="en-US" dirty="0">
                        <a:solidFill>
                          <a:schemeClr val="tx1"/>
                        </a:solidFill>
                      </a:endParaRPr>
                    </a:p>
                  </a:txBody>
                  <a:tcPr/>
                </a:tc>
                <a:extLst>
                  <a:ext uri="{0D108BD9-81ED-4DB2-BD59-A6C34878D82A}">
                    <a16:rowId xmlns:a16="http://schemas.microsoft.com/office/drawing/2014/main" val="420888083"/>
                  </a:ext>
                </a:extLst>
              </a:tr>
              <a:tr h="386627">
                <a:tc>
                  <a:txBody>
                    <a:bodyPr/>
                    <a:lstStyle/>
                    <a:p>
                      <a:r>
                        <a:rPr lang="en-US" dirty="0" err="1">
                          <a:solidFill>
                            <a:schemeClr val="tx1"/>
                          </a:solidFill>
                        </a:rPr>
                        <a:t>Khả</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tích</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cao</a:t>
                      </a:r>
                      <a:endParaRPr lang="en-US" dirty="0">
                        <a:solidFill>
                          <a:schemeClr val="tx1"/>
                        </a:solidFill>
                      </a:endParaRPr>
                    </a:p>
                  </a:txBody>
                  <a:tcPr/>
                </a:tc>
                <a:tc>
                  <a:txBody>
                    <a:bodyPr/>
                    <a:lstStyle/>
                    <a:p>
                      <a:r>
                        <a:rPr lang="en-US" dirty="0">
                          <a:solidFill>
                            <a:schemeClr val="tx1"/>
                          </a:solidFill>
                        </a:rPr>
                        <a:t>HTML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khó</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mật</a:t>
                      </a:r>
                      <a:endParaRPr lang="en-US" dirty="0">
                        <a:solidFill>
                          <a:schemeClr val="tx1"/>
                        </a:solidFill>
                      </a:endParaRPr>
                    </a:p>
                  </a:txBody>
                  <a:tcPr/>
                </a:tc>
                <a:extLst>
                  <a:ext uri="{0D108BD9-81ED-4DB2-BD59-A6C34878D82A}">
                    <a16:rowId xmlns:a16="http://schemas.microsoft.com/office/drawing/2014/main" val="2589006356"/>
                  </a:ext>
                </a:extLst>
              </a:tr>
              <a:tr h="386627">
                <a:tc>
                  <a:txBody>
                    <a:bodyPr/>
                    <a:lstStyle/>
                    <a:p>
                      <a:r>
                        <a:rPr lang="en-US" dirty="0" err="1">
                          <a:solidFill>
                            <a:schemeClr val="tx1"/>
                          </a:solidFill>
                        </a:rPr>
                        <a:t>Hỗ</a:t>
                      </a:r>
                      <a:r>
                        <a:rPr lang="en-US" dirty="0">
                          <a:solidFill>
                            <a:schemeClr val="tx1"/>
                          </a:solidFill>
                        </a:rPr>
                        <a:t> </a:t>
                      </a:r>
                      <a:r>
                        <a:rPr lang="en-US" dirty="0" err="1">
                          <a:solidFill>
                            <a:schemeClr val="tx1"/>
                          </a:solidFill>
                        </a:rPr>
                        <a:t>trợ</a:t>
                      </a:r>
                      <a:r>
                        <a:rPr lang="en-US" dirty="0">
                          <a:solidFill>
                            <a:schemeClr val="tx1"/>
                          </a:solidFill>
                        </a:rPr>
                        <a:t> </a:t>
                      </a:r>
                      <a:r>
                        <a:rPr lang="en-US" dirty="0" err="1">
                          <a:solidFill>
                            <a:schemeClr val="tx1"/>
                          </a:solidFill>
                        </a:rPr>
                        <a:t>rộng</a:t>
                      </a:r>
                      <a:r>
                        <a:rPr lang="en-US" dirty="0">
                          <a:solidFill>
                            <a:schemeClr val="tx1"/>
                          </a:solidFill>
                        </a:rPr>
                        <a:t> </a:t>
                      </a:r>
                      <a:r>
                        <a:rPr lang="en-US" dirty="0" err="1">
                          <a:solidFill>
                            <a:schemeClr val="tx1"/>
                          </a:solidFill>
                        </a:rPr>
                        <a:t>rãi</a:t>
                      </a:r>
                      <a:endParaRPr lang="en-US" dirty="0">
                        <a:solidFill>
                          <a:schemeClr val="tx1"/>
                        </a:solidFill>
                      </a:endParaRPr>
                    </a:p>
                  </a:txBody>
                  <a:tcPr/>
                </a:tc>
                <a:tc>
                  <a:txBody>
                    <a:bodyPr/>
                    <a:lstStyle/>
                    <a:p>
                      <a:r>
                        <a:rPr lang="en-US" dirty="0" err="1">
                          <a:solidFill>
                            <a:schemeClr val="tx1"/>
                          </a:solidFill>
                        </a:rPr>
                        <a:t>Hạn</a:t>
                      </a:r>
                      <a:r>
                        <a:rPr lang="en-US" dirty="0">
                          <a:solidFill>
                            <a:schemeClr val="tx1"/>
                          </a:solidFill>
                        </a:rPr>
                        <a:t> </a:t>
                      </a:r>
                      <a:r>
                        <a:rPr lang="en-US" dirty="0" err="1">
                          <a:solidFill>
                            <a:schemeClr val="tx1"/>
                          </a:solidFill>
                        </a:rPr>
                        <a:t>chế</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kế</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endParaRPr lang="en-US" dirty="0">
                        <a:solidFill>
                          <a:schemeClr val="tx1"/>
                        </a:solidFill>
                      </a:endParaRPr>
                    </a:p>
                  </a:txBody>
                  <a:tcPr/>
                </a:tc>
                <a:extLst>
                  <a:ext uri="{0D108BD9-81ED-4DB2-BD59-A6C34878D82A}">
                    <a16:rowId xmlns:a16="http://schemas.microsoft.com/office/drawing/2014/main" val="1855253097"/>
                  </a:ext>
                </a:extLst>
              </a:tr>
              <a:tr h="386627">
                <a:tc>
                  <a:txBody>
                    <a:bodyPr/>
                    <a:lstStyle/>
                    <a:p>
                      <a:r>
                        <a:rPr lang="en-US" dirty="0">
                          <a:solidFill>
                            <a:schemeClr val="tx1"/>
                          </a:solidFill>
                        </a:rPr>
                        <a:t>SEO </a:t>
                      </a:r>
                      <a:r>
                        <a:rPr lang="en-US" dirty="0" err="1">
                          <a:solidFill>
                            <a:schemeClr val="tx1"/>
                          </a:solidFill>
                        </a:rPr>
                        <a:t>tốt</a:t>
                      </a:r>
                      <a:endParaRPr lang="en-US" dirty="0">
                        <a:solidFill>
                          <a:schemeClr val="tx1"/>
                        </a:solidFill>
                      </a:endParaRPr>
                    </a:p>
                  </a:txBody>
                  <a:tcPr/>
                </a:tc>
                <a:tc>
                  <a:txBody>
                    <a:bodyPr/>
                    <a:lstStyle/>
                    <a:p>
                      <a:r>
                        <a:rPr lang="en-US" dirty="0">
                          <a:solidFill>
                            <a:schemeClr val="tx1"/>
                          </a:solidFill>
                        </a:rPr>
                        <a:t>HTML </a:t>
                      </a:r>
                      <a:r>
                        <a:rPr lang="en-US" dirty="0" err="1">
                          <a:solidFill>
                            <a:schemeClr val="tx1"/>
                          </a:solidFill>
                        </a:rPr>
                        <a:t>là</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ngôn</a:t>
                      </a:r>
                      <a:r>
                        <a:rPr lang="en-US" dirty="0">
                          <a:solidFill>
                            <a:schemeClr val="tx1"/>
                          </a:solidFill>
                        </a:rPr>
                        <a:t> </a:t>
                      </a:r>
                      <a:r>
                        <a:rPr lang="en-US" dirty="0" err="1">
                          <a:solidFill>
                            <a:schemeClr val="tx1"/>
                          </a:solidFill>
                        </a:rPr>
                        <a:t>ngữ</a:t>
                      </a:r>
                      <a:r>
                        <a:rPr lang="en-US" dirty="0">
                          <a:solidFill>
                            <a:schemeClr val="tx1"/>
                          </a:solidFill>
                        </a:rPr>
                        <a:t> </a:t>
                      </a:r>
                      <a:r>
                        <a:rPr lang="en-US" dirty="0" err="1">
                          <a:solidFill>
                            <a:schemeClr val="tx1"/>
                          </a:solidFill>
                        </a:rPr>
                        <a:t>đánh</a:t>
                      </a:r>
                      <a:r>
                        <a:rPr lang="en-US" dirty="0">
                          <a:solidFill>
                            <a:schemeClr val="tx1"/>
                          </a:solidFill>
                        </a:rPr>
                        <a:t> </a:t>
                      </a:r>
                      <a:r>
                        <a:rPr lang="en-US" dirty="0" err="1">
                          <a:solidFill>
                            <a:schemeClr val="tx1"/>
                          </a:solidFill>
                        </a:rPr>
                        <a:t>dấu</a:t>
                      </a:r>
                      <a:endParaRPr lang="en-US" dirty="0">
                        <a:solidFill>
                          <a:schemeClr val="tx1"/>
                        </a:solidFill>
                      </a:endParaRPr>
                    </a:p>
                  </a:txBody>
                  <a:tcPr/>
                </a:tc>
                <a:extLst>
                  <a:ext uri="{0D108BD9-81ED-4DB2-BD59-A6C34878D82A}">
                    <a16:rowId xmlns:a16="http://schemas.microsoft.com/office/drawing/2014/main" val="2736633385"/>
                  </a:ext>
                </a:extLst>
              </a:tr>
            </a:tbl>
          </a:graphicData>
        </a:graphic>
      </p:graphicFrame>
    </p:spTree>
    <p:extLst>
      <p:ext uri="{BB962C8B-B14F-4D97-AF65-F5344CB8AC3E}">
        <p14:creationId xmlns:p14="http://schemas.microsoft.com/office/powerpoint/2010/main" val="412986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9"/>
                                        </p:tgtEl>
                                        <p:attrNameLst>
                                          <p:attrName>style.visibility</p:attrName>
                                        </p:attrNameLst>
                                      </p:cBhvr>
                                      <p:to>
                                        <p:strVal val="visible"/>
                                      </p:to>
                                    </p:set>
                                    <p:animEffect transition="in" filter="fade">
                                      <p:cBhvr>
                                        <p:cTn id="7" dur="500"/>
                                        <p:tgtEl>
                                          <p:spTgt spid="4399"/>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49"/>
        <p:cNvGrpSpPr/>
        <p:nvPr/>
      </p:nvGrpSpPr>
      <p:grpSpPr>
        <a:xfrm>
          <a:off x="0" y="0"/>
          <a:ext cx="0" cy="0"/>
          <a:chOff x="0" y="0"/>
          <a:chExt cx="0" cy="0"/>
        </a:xfrm>
      </p:grpSpPr>
      <p:grpSp>
        <p:nvGrpSpPr>
          <p:cNvPr id="4" name="Google Shape;4922;p33">
            <a:extLst>
              <a:ext uri="{FF2B5EF4-FFF2-40B4-BE49-F238E27FC236}">
                <a16:creationId xmlns:a16="http://schemas.microsoft.com/office/drawing/2014/main" id="{47BEB064-788C-D2EA-CB3A-8075095AAFE4}"/>
              </a:ext>
            </a:extLst>
          </p:cNvPr>
          <p:cNvGrpSpPr/>
          <p:nvPr/>
        </p:nvGrpSpPr>
        <p:grpSpPr>
          <a:xfrm>
            <a:off x="-163071" y="88476"/>
            <a:ext cx="6008155" cy="889915"/>
            <a:chOff x="-6219592" y="940873"/>
            <a:chExt cx="7527193" cy="2966097"/>
          </a:xfrm>
        </p:grpSpPr>
        <p:sp>
          <p:nvSpPr>
            <p:cNvPr id="5" name="Google Shape;4923;p33">
              <a:extLst>
                <a:ext uri="{FF2B5EF4-FFF2-40B4-BE49-F238E27FC236}">
                  <a16:creationId xmlns:a16="http://schemas.microsoft.com/office/drawing/2014/main" id="{D50CC647-4C9D-0649-E934-6FC897B6E572}"/>
                </a:ext>
              </a:extLst>
            </p:cNvPr>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6" name="Google Shape;4924;p33">
              <a:extLst>
                <a:ext uri="{FF2B5EF4-FFF2-40B4-BE49-F238E27FC236}">
                  <a16:creationId xmlns:a16="http://schemas.microsoft.com/office/drawing/2014/main" id="{35E5C764-CD11-C5EA-A7BA-4C56DD95CA4C}"/>
                </a:ext>
              </a:extLst>
            </p:cNvPr>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grpSp>
          <p:nvGrpSpPr>
            <p:cNvPr id="7" name="Google Shape;4925;p33">
              <a:extLst>
                <a:ext uri="{FF2B5EF4-FFF2-40B4-BE49-F238E27FC236}">
                  <a16:creationId xmlns:a16="http://schemas.microsoft.com/office/drawing/2014/main" id="{66515554-7687-704F-706C-83992170A780}"/>
                </a:ext>
              </a:extLst>
            </p:cNvPr>
            <p:cNvGrpSpPr/>
            <p:nvPr/>
          </p:nvGrpSpPr>
          <p:grpSpPr>
            <a:xfrm>
              <a:off x="-6219592" y="940873"/>
              <a:ext cx="7527193" cy="2966097"/>
              <a:chOff x="-3636342" y="6207723"/>
              <a:chExt cx="7527193" cy="2966097"/>
            </a:xfrm>
          </p:grpSpPr>
          <p:sp>
            <p:nvSpPr>
              <p:cNvPr id="8" name="Google Shape;4926;p33">
                <a:extLst>
                  <a:ext uri="{FF2B5EF4-FFF2-40B4-BE49-F238E27FC236}">
                    <a16:creationId xmlns:a16="http://schemas.microsoft.com/office/drawing/2014/main" id="{B8C8CF3E-AECB-E2D5-2DE8-2696EDFE6D40}"/>
                  </a:ext>
                </a:extLst>
              </p:cNvPr>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9" name="Google Shape;4927;p33">
                <a:extLst>
                  <a:ext uri="{FF2B5EF4-FFF2-40B4-BE49-F238E27FC236}">
                    <a16:creationId xmlns:a16="http://schemas.microsoft.com/office/drawing/2014/main" id="{C94B5AEF-C62C-2675-7527-A342BAE5CC8A}"/>
                  </a:ext>
                </a:extLst>
              </p:cNvPr>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0" name="Google Shape;4928;p33">
                <a:extLst>
                  <a:ext uri="{FF2B5EF4-FFF2-40B4-BE49-F238E27FC236}">
                    <a16:creationId xmlns:a16="http://schemas.microsoft.com/office/drawing/2014/main" id="{C15B501D-700C-5411-EB5C-3B0145E79308}"/>
                  </a:ext>
                </a:extLst>
              </p:cNvPr>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1" name="Google Shape;4929;p33">
                <a:extLst>
                  <a:ext uri="{FF2B5EF4-FFF2-40B4-BE49-F238E27FC236}">
                    <a16:creationId xmlns:a16="http://schemas.microsoft.com/office/drawing/2014/main" id="{CC3EE83C-23AB-53CD-209D-868E940541C5}"/>
                  </a:ext>
                </a:extLst>
              </p:cNvPr>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2" name="Google Shape;4930;p33">
                <a:extLst>
                  <a:ext uri="{FF2B5EF4-FFF2-40B4-BE49-F238E27FC236}">
                    <a16:creationId xmlns:a16="http://schemas.microsoft.com/office/drawing/2014/main" id="{2B885DD7-CB40-E4B5-40AE-48CE41FEAB39}"/>
                  </a:ext>
                </a:extLst>
              </p:cNvPr>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3" name="Google Shape;4931;p33">
                <a:extLst>
                  <a:ext uri="{FF2B5EF4-FFF2-40B4-BE49-F238E27FC236}">
                    <a16:creationId xmlns:a16="http://schemas.microsoft.com/office/drawing/2014/main" id="{B1599229-A065-F2AF-5F30-3A4A4B7B0170}"/>
                  </a:ext>
                </a:extLst>
              </p:cNvPr>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4" name="Google Shape;4932;p33">
                <a:extLst>
                  <a:ext uri="{FF2B5EF4-FFF2-40B4-BE49-F238E27FC236}">
                    <a16:creationId xmlns:a16="http://schemas.microsoft.com/office/drawing/2014/main" id="{0AF1AB43-ED65-CB03-C8D4-9F5B8C7684A9}"/>
                  </a:ext>
                </a:extLst>
              </p:cNvPr>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5" name="Google Shape;4933;p33">
                <a:extLst>
                  <a:ext uri="{FF2B5EF4-FFF2-40B4-BE49-F238E27FC236}">
                    <a16:creationId xmlns:a16="http://schemas.microsoft.com/office/drawing/2014/main" id="{9327D7BD-F9CD-F9A6-E3E2-431133471786}"/>
                  </a:ext>
                </a:extLst>
              </p:cNvPr>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6" name="Google Shape;4934;p33">
                <a:extLst>
                  <a:ext uri="{FF2B5EF4-FFF2-40B4-BE49-F238E27FC236}">
                    <a16:creationId xmlns:a16="http://schemas.microsoft.com/office/drawing/2014/main" id="{42E6CB35-8261-0EB0-1C84-F7682FE6F589}"/>
                  </a:ext>
                </a:extLst>
              </p:cNvPr>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7" name="Google Shape;4935;p33">
                <a:extLst>
                  <a:ext uri="{FF2B5EF4-FFF2-40B4-BE49-F238E27FC236}">
                    <a16:creationId xmlns:a16="http://schemas.microsoft.com/office/drawing/2014/main" id="{DE9134C7-7A86-0F32-F64F-AB6913DEE23C}"/>
                  </a:ext>
                </a:extLst>
              </p:cNvPr>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8" name="Google Shape;4936;p33">
                <a:extLst>
                  <a:ext uri="{FF2B5EF4-FFF2-40B4-BE49-F238E27FC236}">
                    <a16:creationId xmlns:a16="http://schemas.microsoft.com/office/drawing/2014/main" id="{C8103B74-D836-4D2F-070F-9969EE5A242E}"/>
                  </a:ext>
                </a:extLst>
              </p:cNvPr>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9" name="Google Shape;4937;p33">
                <a:extLst>
                  <a:ext uri="{FF2B5EF4-FFF2-40B4-BE49-F238E27FC236}">
                    <a16:creationId xmlns:a16="http://schemas.microsoft.com/office/drawing/2014/main" id="{651F5E59-524C-7F30-566B-F2879BA780BB}"/>
                  </a:ext>
                </a:extLst>
              </p:cNvPr>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0" name="Google Shape;4938;p33">
                <a:extLst>
                  <a:ext uri="{FF2B5EF4-FFF2-40B4-BE49-F238E27FC236}">
                    <a16:creationId xmlns:a16="http://schemas.microsoft.com/office/drawing/2014/main" id="{869E9C50-3F4E-B397-2FA9-1F64DF532067}"/>
                  </a:ext>
                </a:extLst>
              </p:cNvPr>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1" name="Google Shape;4939;p33">
                <a:extLst>
                  <a:ext uri="{FF2B5EF4-FFF2-40B4-BE49-F238E27FC236}">
                    <a16:creationId xmlns:a16="http://schemas.microsoft.com/office/drawing/2014/main" id="{349CC386-FD3D-E18D-7772-B7769ECFC64D}"/>
                  </a:ext>
                </a:extLst>
              </p:cNvPr>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2" name="Google Shape;4940;p33">
                <a:extLst>
                  <a:ext uri="{FF2B5EF4-FFF2-40B4-BE49-F238E27FC236}">
                    <a16:creationId xmlns:a16="http://schemas.microsoft.com/office/drawing/2014/main" id="{20DB585B-6A91-D8EE-FF5B-2D695291D961}"/>
                  </a:ext>
                </a:extLst>
              </p:cNvPr>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3" name="Google Shape;4941;p33">
                <a:extLst>
                  <a:ext uri="{FF2B5EF4-FFF2-40B4-BE49-F238E27FC236}">
                    <a16:creationId xmlns:a16="http://schemas.microsoft.com/office/drawing/2014/main" id="{D22F3C05-ED96-EA48-3709-FBD429655F3B}"/>
                  </a:ext>
                </a:extLst>
              </p:cNvPr>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4" name="Google Shape;4942;p33">
                <a:extLst>
                  <a:ext uri="{FF2B5EF4-FFF2-40B4-BE49-F238E27FC236}">
                    <a16:creationId xmlns:a16="http://schemas.microsoft.com/office/drawing/2014/main" id="{3ECD4773-39C8-E211-4821-0E447A964CFD}"/>
                  </a:ext>
                </a:extLst>
              </p:cNvPr>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5" name="Google Shape;4943;p33">
                <a:extLst>
                  <a:ext uri="{FF2B5EF4-FFF2-40B4-BE49-F238E27FC236}">
                    <a16:creationId xmlns:a16="http://schemas.microsoft.com/office/drawing/2014/main" id="{7F8EFEEA-6C19-4079-5DE5-574DBD15D84F}"/>
                  </a:ext>
                </a:extLst>
              </p:cNvPr>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6" name="Google Shape;4944;p33">
                <a:extLst>
                  <a:ext uri="{FF2B5EF4-FFF2-40B4-BE49-F238E27FC236}">
                    <a16:creationId xmlns:a16="http://schemas.microsoft.com/office/drawing/2014/main" id="{F37F7CD1-1FD5-005B-F6D9-1F90079819F8}"/>
                  </a:ext>
                </a:extLst>
              </p:cNvPr>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7" name="Google Shape;4945;p33">
                <a:extLst>
                  <a:ext uri="{FF2B5EF4-FFF2-40B4-BE49-F238E27FC236}">
                    <a16:creationId xmlns:a16="http://schemas.microsoft.com/office/drawing/2014/main" id="{680480C5-BE60-7D46-EC92-E7443A78ADDB}"/>
                  </a:ext>
                </a:extLst>
              </p:cNvPr>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8" name="Google Shape;4946;p33">
                <a:extLst>
                  <a:ext uri="{FF2B5EF4-FFF2-40B4-BE49-F238E27FC236}">
                    <a16:creationId xmlns:a16="http://schemas.microsoft.com/office/drawing/2014/main" id="{10C29B89-21EC-217C-5E82-52DEE068814C}"/>
                  </a:ext>
                </a:extLst>
              </p:cNvPr>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9" name="Google Shape;4947;p33">
                <a:extLst>
                  <a:ext uri="{FF2B5EF4-FFF2-40B4-BE49-F238E27FC236}">
                    <a16:creationId xmlns:a16="http://schemas.microsoft.com/office/drawing/2014/main" id="{C8B00C0D-F18D-FFC7-F6D6-BF5271D63D2C}"/>
                  </a:ext>
                </a:extLst>
              </p:cNvPr>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30" name="Google Shape;4948;p33">
                <a:extLst>
                  <a:ext uri="{FF2B5EF4-FFF2-40B4-BE49-F238E27FC236}">
                    <a16:creationId xmlns:a16="http://schemas.microsoft.com/office/drawing/2014/main" id="{E6367E6D-0924-AC4B-F22D-2B2AD6AEDB69}"/>
                  </a:ext>
                </a:extLst>
              </p:cNvPr>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31" name="Google Shape;4949;p33">
                <a:extLst>
                  <a:ext uri="{FF2B5EF4-FFF2-40B4-BE49-F238E27FC236}">
                    <a16:creationId xmlns:a16="http://schemas.microsoft.com/office/drawing/2014/main" id="{9799F65A-CA48-9009-2F8C-FC9D3EAF9823}"/>
                  </a:ext>
                </a:extLst>
              </p:cNvPr>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2" name="Google Shape;4950;p33">
                <a:extLst>
                  <a:ext uri="{FF2B5EF4-FFF2-40B4-BE49-F238E27FC236}">
                    <a16:creationId xmlns:a16="http://schemas.microsoft.com/office/drawing/2014/main" id="{8E5B5644-AF8F-DB7C-9B30-685B01A1CB31}"/>
                  </a:ext>
                </a:extLst>
              </p:cNvPr>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3" name="Google Shape;4951;p33">
                <a:extLst>
                  <a:ext uri="{FF2B5EF4-FFF2-40B4-BE49-F238E27FC236}">
                    <a16:creationId xmlns:a16="http://schemas.microsoft.com/office/drawing/2014/main" id="{D4B79C59-973A-93CA-FE07-1A6F70F5C3A8}"/>
                  </a:ext>
                </a:extLst>
              </p:cNvPr>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4" name="Google Shape;4952;p33">
                <a:extLst>
                  <a:ext uri="{FF2B5EF4-FFF2-40B4-BE49-F238E27FC236}">
                    <a16:creationId xmlns:a16="http://schemas.microsoft.com/office/drawing/2014/main" id="{6A79EEA1-33AE-3D9E-1046-0EBDDCD4A917}"/>
                  </a:ext>
                </a:extLst>
              </p:cNvPr>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5" name="Google Shape;4953;p33">
                <a:extLst>
                  <a:ext uri="{FF2B5EF4-FFF2-40B4-BE49-F238E27FC236}">
                    <a16:creationId xmlns:a16="http://schemas.microsoft.com/office/drawing/2014/main" id="{5E9A9182-2895-1DB5-3D68-E0B576FB2C59}"/>
                  </a:ext>
                </a:extLst>
              </p:cNvPr>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6" name="Google Shape;4954;p33">
                <a:extLst>
                  <a:ext uri="{FF2B5EF4-FFF2-40B4-BE49-F238E27FC236}">
                    <a16:creationId xmlns:a16="http://schemas.microsoft.com/office/drawing/2014/main" id="{2BBF4D7D-2D67-027B-5FB4-057599CE6911}"/>
                  </a:ext>
                </a:extLst>
              </p:cNvPr>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7" name="Google Shape;4955;p33">
                <a:extLst>
                  <a:ext uri="{FF2B5EF4-FFF2-40B4-BE49-F238E27FC236}">
                    <a16:creationId xmlns:a16="http://schemas.microsoft.com/office/drawing/2014/main" id="{3E452B47-C9C9-0809-B62D-F26826F2D408}"/>
                  </a:ext>
                </a:extLst>
              </p:cNvPr>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8" name="Google Shape;4956;p33">
                <a:extLst>
                  <a:ext uri="{FF2B5EF4-FFF2-40B4-BE49-F238E27FC236}">
                    <a16:creationId xmlns:a16="http://schemas.microsoft.com/office/drawing/2014/main" id="{F4FF394E-08AA-D822-A31E-18B940B2516E}"/>
                  </a:ext>
                </a:extLst>
              </p:cNvPr>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9" name="Google Shape;4957;p33">
                <a:extLst>
                  <a:ext uri="{FF2B5EF4-FFF2-40B4-BE49-F238E27FC236}">
                    <a16:creationId xmlns:a16="http://schemas.microsoft.com/office/drawing/2014/main" id="{9DD8D2F7-EAB6-18C3-4A54-56C939EE3B9B}"/>
                  </a:ext>
                </a:extLst>
              </p:cNvPr>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0" name="Google Shape;4958;p33">
                <a:extLst>
                  <a:ext uri="{FF2B5EF4-FFF2-40B4-BE49-F238E27FC236}">
                    <a16:creationId xmlns:a16="http://schemas.microsoft.com/office/drawing/2014/main" id="{6C08232C-7E58-A597-55EB-3EDCBF5D7065}"/>
                  </a:ext>
                </a:extLst>
              </p:cNvPr>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1" name="Google Shape;4959;p33">
                <a:extLst>
                  <a:ext uri="{FF2B5EF4-FFF2-40B4-BE49-F238E27FC236}">
                    <a16:creationId xmlns:a16="http://schemas.microsoft.com/office/drawing/2014/main" id="{40F9ECE2-AA06-3CA5-F281-A78449BFF1E4}"/>
                  </a:ext>
                </a:extLst>
              </p:cNvPr>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2" name="Google Shape;4960;p33">
                <a:extLst>
                  <a:ext uri="{FF2B5EF4-FFF2-40B4-BE49-F238E27FC236}">
                    <a16:creationId xmlns:a16="http://schemas.microsoft.com/office/drawing/2014/main" id="{DEFC723F-F5C2-008D-A71D-9B7311C8BAEC}"/>
                  </a:ext>
                </a:extLst>
              </p:cNvPr>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3" name="Google Shape;4961;p33">
                <a:extLst>
                  <a:ext uri="{FF2B5EF4-FFF2-40B4-BE49-F238E27FC236}">
                    <a16:creationId xmlns:a16="http://schemas.microsoft.com/office/drawing/2014/main" id="{45BBDC30-52FB-23C1-D008-56A3A9592DA1}"/>
                  </a:ext>
                </a:extLst>
              </p:cNvPr>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4" name="Google Shape;4962;p33">
                <a:extLst>
                  <a:ext uri="{FF2B5EF4-FFF2-40B4-BE49-F238E27FC236}">
                    <a16:creationId xmlns:a16="http://schemas.microsoft.com/office/drawing/2014/main" id="{B5E067F3-7F62-30F9-C911-04045C0DD963}"/>
                  </a:ext>
                </a:extLst>
              </p:cNvPr>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5" name="Google Shape;4963;p33">
                <a:extLst>
                  <a:ext uri="{FF2B5EF4-FFF2-40B4-BE49-F238E27FC236}">
                    <a16:creationId xmlns:a16="http://schemas.microsoft.com/office/drawing/2014/main" id="{74699A1D-ADEE-BC57-7E2D-38AE2E318732}"/>
                  </a:ext>
                </a:extLst>
              </p:cNvPr>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6" name="Google Shape;4964;p33">
                <a:extLst>
                  <a:ext uri="{FF2B5EF4-FFF2-40B4-BE49-F238E27FC236}">
                    <a16:creationId xmlns:a16="http://schemas.microsoft.com/office/drawing/2014/main" id="{7D82DA73-939B-7495-3C30-F5427899C542}"/>
                  </a:ext>
                </a:extLst>
              </p:cNvPr>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7" name="Google Shape;4965;p33">
                <a:extLst>
                  <a:ext uri="{FF2B5EF4-FFF2-40B4-BE49-F238E27FC236}">
                    <a16:creationId xmlns:a16="http://schemas.microsoft.com/office/drawing/2014/main" id="{BA864C53-8255-312F-BAE1-1C288BC81703}"/>
                  </a:ext>
                </a:extLst>
              </p:cNvPr>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8" name="Google Shape;4966;p33">
                <a:extLst>
                  <a:ext uri="{FF2B5EF4-FFF2-40B4-BE49-F238E27FC236}">
                    <a16:creationId xmlns:a16="http://schemas.microsoft.com/office/drawing/2014/main" id="{DE56FB65-D340-4725-6CA8-0B417973CEA2}"/>
                  </a:ext>
                </a:extLst>
              </p:cNvPr>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9" name="Google Shape;4967;p33">
                <a:extLst>
                  <a:ext uri="{FF2B5EF4-FFF2-40B4-BE49-F238E27FC236}">
                    <a16:creationId xmlns:a16="http://schemas.microsoft.com/office/drawing/2014/main" id="{4D4C0ED4-520F-69DA-3AAC-25A69FAA5BB3}"/>
                  </a:ext>
                </a:extLst>
              </p:cNvPr>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7" name="Google Shape;4968;p33">
                <a:extLst>
                  <a:ext uri="{FF2B5EF4-FFF2-40B4-BE49-F238E27FC236}">
                    <a16:creationId xmlns:a16="http://schemas.microsoft.com/office/drawing/2014/main" id="{4DC3CF27-2C98-AD8E-2067-03181B164432}"/>
                  </a:ext>
                </a:extLst>
              </p:cNvPr>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8" name="Google Shape;4969;p33">
                <a:extLst>
                  <a:ext uri="{FF2B5EF4-FFF2-40B4-BE49-F238E27FC236}">
                    <a16:creationId xmlns:a16="http://schemas.microsoft.com/office/drawing/2014/main" id="{47DF2A5E-2A7A-A7AF-2AC6-11AB4192C176}"/>
                  </a:ext>
                </a:extLst>
              </p:cNvPr>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9" name="Google Shape;4970;p33">
                <a:extLst>
                  <a:ext uri="{FF2B5EF4-FFF2-40B4-BE49-F238E27FC236}">
                    <a16:creationId xmlns:a16="http://schemas.microsoft.com/office/drawing/2014/main" id="{1205545B-E34E-FF7A-D0DB-61A51AAABCAE}"/>
                  </a:ext>
                </a:extLst>
              </p:cNvPr>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0" name="Google Shape;4971;p33">
                <a:extLst>
                  <a:ext uri="{FF2B5EF4-FFF2-40B4-BE49-F238E27FC236}">
                    <a16:creationId xmlns:a16="http://schemas.microsoft.com/office/drawing/2014/main" id="{8AE1FBA2-F72E-69F9-F4E5-1C1E7C6E8CFE}"/>
                  </a:ext>
                </a:extLst>
              </p:cNvPr>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1" name="Google Shape;4972;p33">
                <a:extLst>
                  <a:ext uri="{FF2B5EF4-FFF2-40B4-BE49-F238E27FC236}">
                    <a16:creationId xmlns:a16="http://schemas.microsoft.com/office/drawing/2014/main" id="{F5EC0860-322B-9381-4F1C-1E6EBC9C08FD}"/>
                  </a:ext>
                </a:extLst>
              </p:cNvPr>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2" name="Google Shape;4973;p33">
                <a:extLst>
                  <a:ext uri="{FF2B5EF4-FFF2-40B4-BE49-F238E27FC236}">
                    <a16:creationId xmlns:a16="http://schemas.microsoft.com/office/drawing/2014/main" id="{C89B177E-42F0-FC4D-C979-B1FDDDA6EA98}"/>
                  </a:ext>
                </a:extLst>
              </p:cNvPr>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3" name="Google Shape;4974;p33">
                <a:extLst>
                  <a:ext uri="{FF2B5EF4-FFF2-40B4-BE49-F238E27FC236}">
                    <a16:creationId xmlns:a16="http://schemas.microsoft.com/office/drawing/2014/main" id="{FADB0F71-F90E-8F86-963B-8124A0930945}"/>
                  </a:ext>
                </a:extLst>
              </p:cNvPr>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4" name="Google Shape;4975;p33">
                <a:extLst>
                  <a:ext uri="{FF2B5EF4-FFF2-40B4-BE49-F238E27FC236}">
                    <a16:creationId xmlns:a16="http://schemas.microsoft.com/office/drawing/2014/main" id="{912DA177-BE04-49F0-6D89-D7D1C82D9022}"/>
                  </a:ext>
                </a:extLst>
              </p:cNvPr>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5" name="Google Shape;4976;p33">
                <a:extLst>
                  <a:ext uri="{FF2B5EF4-FFF2-40B4-BE49-F238E27FC236}">
                    <a16:creationId xmlns:a16="http://schemas.microsoft.com/office/drawing/2014/main" id="{E8AB2B7A-4864-DDE2-D0BC-0E8F2E0E31F7}"/>
                  </a:ext>
                </a:extLst>
              </p:cNvPr>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6" name="Google Shape;4977;p33">
                <a:extLst>
                  <a:ext uri="{FF2B5EF4-FFF2-40B4-BE49-F238E27FC236}">
                    <a16:creationId xmlns:a16="http://schemas.microsoft.com/office/drawing/2014/main" id="{41781DAA-F3AC-4153-4381-D45DB517149A}"/>
                  </a:ext>
                </a:extLst>
              </p:cNvPr>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7" name="Google Shape;4978;p33">
                <a:extLst>
                  <a:ext uri="{FF2B5EF4-FFF2-40B4-BE49-F238E27FC236}">
                    <a16:creationId xmlns:a16="http://schemas.microsoft.com/office/drawing/2014/main" id="{B9C4F4F6-B00E-4135-2883-115329B70AC9}"/>
                  </a:ext>
                </a:extLst>
              </p:cNvPr>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8" name="Google Shape;4979;p33">
                <a:extLst>
                  <a:ext uri="{FF2B5EF4-FFF2-40B4-BE49-F238E27FC236}">
                    <a16:creationId xmlns:a16="http://schemas.microsoft.com/office/drawing/2014/main" id="{C9A5C777-02FD-DCB9-6F29-4D6B763B61E8}"/>
                  </a:ext>
                </a:extLst>
              </p:cNvPr>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9" name="Google Shape;4980;p33">
                <a:extLst>
                  <a:ext uri="{FF2B5EF4-FFF2-40B4-BE49-F238E27FC236}">
                    <a16:creationId xmlns:a16="http://schemas.microsoft.com/office/drawing/2014/main" id="{2659E292-B898-7AAB-FE78-E47EB8B0F1D0}"/>
                  </a:ext>
                </a:extLst>
              </p:cNvPr>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0" name="Google Shape;4981;p33">
                <a:extLst>
                  <a:ext uri="{FF2B5EF4-FFF2-40B4-BE49-F238E27FC236}">
                    <a16:creationId xmlns:a16="http://schemas.microsoft.com/office/drawing/2014/main" id="{D4E5ED7F-B0EC-7F15-119A-94D319B87A73}"/>
                  </a:ext>
                </a:extLst>
              </p:cNvPr>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1" name="Google Shape;4982;p33">
                <a:extLst>
                  <a:ext uri="{FF2B5EF4-FFF2-40B4-BE49-F238E27FC236}">
                    <a16:creationId xmlns:a16="http://schemas.microsoft.com/office/drawing/2014/main" id="{37FEBFCA-D60E-3806-9F36-511CC9444FF6}"/>
                  </a:ext>
                </a:extLst>
              </p:cNvPr>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2" name="Google Shape;4983;p33">
                <a:extLst>
                  <a:ext uri="{FF2B5EF4-FFF2-40B4-BE49-F238E27FC236}">
                    <a16:creationId xmlns:a16="http://schemas.microsoft.com/office/drawing/2014/main" id="{B91DDD2C-E2C0-0DEC-A261-24F24D5EAEA9}"/>
                  </a:ext>
                </a:extLst>
              </p:cNvPr>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3" name="Google Shape;4984;p33">
                <a:extLst>
                  <a:ext uri="{FF2B5EF4-FFF2-40B4-BE49-F238E27FC236}">
                    <a16:creationId xmlns:a16="http://schemas.microsoft.com/office/drawing/2014/main" id="{50233A44-4091-5EE9-0942-43FC6EB0F2C8}"/>
                  </a:ext>
                </a:extLst>
              </p:cNvPr>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4" name="Google Shape;4985;p33">
                <a:extLst>
                  <a:ext uri="{FF2B5EF4-FFF2-40B4-BE49-F238E27FC236}">
                    <a16:creationId xmlns:a16="http://schemas.microsoft.com/office/drawing/2014/main" id="{A37981BE-5326-3993-E880-2C07BC839386}"/>
                  </a:ext>
                </a:extLst>
              </p:cNvPr>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5" name="Google Shape;4986;p33">
                <a:extLst>
                  <a:ext uri="{FF2B5EF4-FFF2-40B4-BE49-F238E27FC236}">
                    <a16:creationId xmlns:a16="http://schemas.microsoft.com/office/drawing/2014/main" id="{FA22E4A9-6FA8-FAF2-321B-18DADFF4999F}"/>
                  </a:ext>
                </a:extLst>
              </p:cNvPr>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6" name="Google Shape;4987;p33">
                <a:extLst>
                  <a:ext uri="{FF2B5EF4-FFF2-40B4-BE49-F238E27FC236}">
                    <a16:creationId xmlns:a16="http://schemas.microsoft.com/office/drawing/2014/main" id="{D34BA69E-E05A-444F-4896-4B8DB9B51872}"/>
                  </a:ext>
                </a:extLst>
              </p:cNvPr>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7" name="Google Shape;4988;p33">
                <a:extLst>
                  <a:ext uri="{FF2B5EF4-FFF2-40B4-BE49-F238E27FC236}">
                    <a16:creationId xmlns:a16="http://schemas.microsoft.com/office/drawing/2014/main" id="{B0390ED0-5CF0-2000-0924-D4A4476A8C5C}"/>
                  </a:ext>
                </a:extLst>
              </p:cNvPr>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8" name="Google Shape;4989;p33">
                <a:extLst>
                  <a:ext uri="{FF2B5EF4-FFF2-40B4-BE49-F238E27FC236}">
                    <a16:creationId xmlns:a16="http://schemas.microsoft.com/office/drawing/2014/main" id="{3EB8AB7B-DCCA-BAB7-1165-B0D4BF031ED5}"/>
                  </a:ext>
                </a:extLst>
              </p:cNvPr>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9" name="Google Shape;4990;p33">
                <a:extLst>
                  <a:ext uri="{FF2B5EF4-FFF2-40B4-BE49-F238E27FC236}">
                    <a16:creationId xmlns:a16="http://schemas.microsoft.com/office/drawing/2014/main" id="{70967563-F640-20C7-55C1-19F342CE111D}"/>
                  </a:ext>
                </a:extLst>
              </p:cNvPr>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0" name="Google Shape;4991;p33">
                <a:extLst>
                  <a:ext uri="{FF2B5EF4-FFF2-40B4-BE49-F238E27FC236}">
                    <a16:creationId xmlns:a16="http://schemas.microsoft.com/office/drawing/2014/main" id="{5CC9B925-B34F-95A0-DE4F-64ABDBA2BC8A}"/>
                  </a:ext>
                </a:extLst>
              </p:cNvPr>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1" name="Google Shape;4992;p33">
                <a:extLst>
                  <a:ext uri="{FF2B5EF4-FFF2-40B4-BE49-F238E27FC236}">
                    <a16:creationId xmlns:a16="http://schemas.microsoft.com/office/drawing/2014/main" id="{61A4A394-5A2D-CD1E-64C0-18CFB05DC8CC}"/>
                  </a:ext>
                </a:extLst>
              </p:cNvPr>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2" name="Google Shape;4993;p33">
                <a:extLst>
                  <a:ext uri="{FF2B5EF4-FFF2-40B4-BE49-F238E27FC236}">
                    <a16:creationId xmlns:a16="http://schemas.microsoft.com/office/drawing/2014/main" id="{FDF9BFA7-8F38-CEAF-17D4-F52115C67424}"/>
                  </a:ext>
                </a:extLst>
              </p:cNvPr>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3" name="Google Shape;4994;p33">
                <a:extLst>
                  <a:ext uri="{FF2B5EF4-FFF2-40B4-BE49-F238E27FC236}">
                    <a16:creationId xmlns:a16="http://schemas.microsoft.com/office/drawing/2014/main" id="{B786D60D-1B53-BCD6-268F-32F44FE8D57D}"/>
                  </a:ext>
                </a:extLst>
              </p:cNvPr>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4" name="Google Shape;4995;p33">
                <a:extLst>
                  <a:ext uri="{FF2B5EF4-FFF2-40B4-BE49-F238E27FC236}">
                    <a16:creationId xmlns:a16="http://schemas.microsoft.com/office/drawing/2014/main" id="{1678B832-069D-8B51-2135-CA5B2F4F8116}"/>
                  </a:ext>
                </a:extLst>
              </p:cNvPr>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5" name="Google Shape;4996;p33">
                <a:extLst>
                  <a:ext uri="{FF2B5EF4-FFF2-40B4-BE49-F238E27FC236}">
                    <a16:creationId xmlns:a16="http://schemas.microsoft.com/office/drawing/2014/main" id="{16CB37CD-1C24-6E14-77DB-4DEDF73AE992}"/>
                  </a:ext>
                </a:extLst>
              </p:cNvPr>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6" name="Google Shape;4997;p33">
                <a:extLst>
                  <a:ext uri="{FF2B5EF4-FFF2-40B4-BE49-F238E27FC236}">
                    <a16:creationId xmlns:a16="http://schemas.microsoft.com/office/drawing/2014/main" id="{16A8B1A3-D55F-221A-47E7-ABFC1AFB0C33}"/>
                  </a:ext>
                </a:extLst>
              </p:cNvPr>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7" name="Google Shape;4998;p33">
                <a:extLst>
                  <a:ext uri="{FF2B5EF4-FFF2-40B4-BE49-F238E27FC236}">
                    <a16:creationId xmlns:a16="http://schemas.microsoft.com/office/drawing/2014/main" id="{7A48FD4C-FC3C-3A88-847C-3764F43A95D2}"/>
                  </a:ext>
                </a:extLst>
              </p:cNvPr>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8" name="Google Shape;4999;p33">
                <a:extLst>
                  <a:ext uri="{FF2B5EF4-FFF2-40B4-BE49-F238E27FC236}">
                    <a16:creationId xmlns:a16="http://schemas.microsoft.com/office/drawing/2014/main" id="{BC4F6999-0519-60CE-0FFA-D03CEF0EBB20}"/>
                  </a:ext>
                </a:extLst>
              </p:cNvPr>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9" name="Google Shape;5000;p33">
                <a:extLst>
                  <a:ext uri="{FF2B5EF4-FFF2-40B4-BE49-F238E27FC236}">
                    <a16:creationId xmlns:a16="http://schemas.microsoft.com/office/drawing/2014/main" id="{678B627E-87C9-6686-1383-28B2E73C6696}"/>
                  </a:ext>
                </a:extLst>
              </p:cNvPr>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0" name="Google Shape;5001;p33">
                <a:extLst>
                  <a:ext uri="{FF2B5EF4-FFF2-40B4-BE49-F238E27FC236}">
                    <a16:creationId xmlns:a16="http://schemas.microsoft.com/office/drawing/2014/main" id="{AD426A22-1753-A1E2-C8E9-0691E9768773}"/>
                  </a:ext>
                </a:extLst>
              </p:cNvPr>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1" name="Google Shape;5002;p33">
                <a:extLst>
                  <a:ext uri="{FF2B5EF4-FFF2-40B4-BE49-F238E27FC236}">
                    <a16:creationId xmlns:a16="http://schemas.microsoft.com/office/drawing/2014/main" id="{6F114308-4597-4AD1-DD38-24C4DB7C454B}"/>
                  </a:ext>
                </a:extLst>
              </p:cNvPr>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2" name="Google Shape;5003;p33">
                <a:extLst>
                  <a:ext uri="{FF2B5EF4-FFF2-40B4-BE49-F238E27FC236}">
                    <a16:creationId xmlns:a16="http://schemas.microsoft.com/office/drawing/2014/main" id="{A34773E6-1933-172E-E132-533E3A2C7171}"/>
                  </a:ext>
                </a:extLst>
              </p:cNvPr>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3" name="Google Shape;5004;p33">
                <a:extLst>
                  <a:ext uri="{FF2B5EF4-FFF2-40B4-BE49-F238E27FC236}">
                    <a16:creationId xmlns:a16="http://schemas.microsoft.com/office/drawing/2014/main" id="{22B20588-D9BD-777B-C164-9616E7A4CF78}"/>
                  </a:ext>
                </a:extLst>
              </p:cNvPr>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4" name="Google Shape;5005;p33">
                <a:extLst>
                  <a:ext uri="{FF2B5EF4-FFF2-40B4-BE49-F238E27FC236}">
                    <a16:creationId xmlns:a16="http://schemas.microsoft.com/office/drawing/2014/main" id="{C5AB29DE-0A39-E64D-1C6F-9CA8826A4508}"/>
                  </a:ext>
                </a:extLst>
              </p:cNvPr>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5" name="Google Shape;5006;p33">
                <a:extLst>
                  <a:ext uri="{FF2B5EF4-FFF2-40B4-BE49-F238E27FC236}">
                    <a16:creationId xmlns:a16="http://schemas.microsoft.com/office/drawing/2014/main" id="{864A911D-86EE-02D2-7CAC-A7C6F6606603}"/>
                  </a:ext>
                </a:extLst>
              </p:cNvPr>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6" name="Google Shape;5007;p33">
                <a:extLst>
                  <a:ext uri="{FF2B5EF4-FFF2-40B4-BE49-F238E27FC236}">
                    <a16:creationId xmlns:a16="http://schemas.microsoft.com/office/drawing/2014/main" id="{DECE0E74-8200-5C6F-86B0-21BEACBD1E83}"/>
                  </a:ext>
                </a:extLst>
              </p:cNvPr>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7" name="Google Shape;5008;p33">
                <a:extLst>
                  <a:ext uri="{FF2B5EF4-FFF2-40B4-BE49-F238E27FC236}">
                    <a16:creationId xmlns:a16="http://schemas.microsoft.com/office/drawing/2014/main" id="{7E2DE4A9-A2B6-FEC8-8A57-473744BAC364}"/>
                  </a:ext>
                </a:extLst>
              </p:cNvPr>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8" name="Google Shape;5009;p33">
                <a:extLst>
                  <a:ext uri="{FF2B5EF4-FFF2-40B4-BE49-F238E27FC236}">
                    <a16:creationId xmlns:a16="http://schemas.microsoft.com/office/drawing/2014/main" id="{DA8C252A-6C23-1E53-2A05-6B69AD0B84E3}"/>
                  </a:ext>
                </a:extLst>
              </p:cNvPr>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9" name="Google Shape;5010;p33">
                <a:extLst>
                  <a:ext uri="{FF2B5EF4-FFF2-40B4-BE49-F238E27FC236}">
                    <a16:creationId xmlns:a16="http://schemas.microsoft.com/office/drawing/2014/main" id="{3F62A5CB-8983-6A34-035E-D8488F331858}"/>
                  </a:ext>
                </a:extLst>
              </p:cNvPr>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0" name="Google Shape;5011;p33">
                <a:extLst>
                  <a:ext uri="{FF2B5EF4-FFF2-40B4-BE49-F238E27FC236}">
                    <a16:creationId xmlns:a16="http://schemas.microsoft.com/office/drawing/2014/main" id="{A46A886A-FF94-01CE-6054-B0A37779C0C1}"/>
                  </a:ext>
                </a:extLst>
              </p:cNvPr>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1" name="Google Shape;5012;p33">
                <a:extLst>
                  <a:ext uri="{FF2B5EF4-FFF2-40B4-BE49-F238E27FC236}">
                    <a16:creationId xmlns:a16="http://schemas.microsoft.com/office/drawing/2014/main" id="{47A1EE0C-946D-89C4-0099-D6781230D9C4}"/>
                  </a:ext>
                </a:extLst>
              </p:cNvPr>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2" name="Google Shape;5013;p33">
                <a:extLst>
                  <a:ext uri="{FF2B5EF4-FFF2-40B4-BE49-F238E27FC236}">
                    <a16:creationId xmlns:a16="http://schemas.microsoft.com/office/drawing/2014/main" id="{31AC3F72-D7BD-5EA6-5169-149C78430C86}"/>
                  </a:ext>
                </a:extLst>
              </p:cNvPr>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3" name="Google Shape;5014;p33">
                <a:extLst>
                  <a:ext uri="{FF2B5EF4-FFF2-40B4-BE49-F238E27FC236}">
                    <a16:creationId xmlns:a16="http://schemas.microsoft.com/office/drawing/2014/main" id="{3613C3AA-AD69-9A7E-33B6-9E90ABFC4600}"/>
                  </a:ext>
                </a:extLst>
              </p:cNvPr>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4" name="Google Shape;5015;p33">
                <a:extLst>
                  <a:ext uri="{FF2B5EF4-FFF2-40B4-BE49-F238E27FC236}">
                    <a16:creationId xmlns:a16="http://schemas.microsoft.com/office/drawing/2014/main" id="{EA322FFE-C24F-AEDA-41F8-EF181AED02BB}"/>
                  </a:ext>
                </a:extLst>
              </p:cNvPr>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5" name="Google Shape;5016;p33">
                <a:extLst>
                  <a:ext uri="{FF2B5EF4-FFF2-40B4-BE49-F238E27FC236}">
                    <a16:creationId xmlns:a16="http://schemas.microsoft.com/office/drawing/2014/main" id="{FC103387-43A7-FB06-EA30-1DAB8F4C506E}"/>
                  </a:ext>
                </a:extLst>
              </p:cNvPr>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6" name="Google Shape;5017;p33">
                <a:extLst>
                  <a:ext uri="{FF2B5EF4-FFF2-40B4-BE49-F238E27FC236}">
                    <a16:creationId xmlns:a16="http://schemas.microsoft.com/office/drawing/2014/main" id="{72156B63-4068-80A8-4940-A4E3928C3EBE}"/>
                  </a:ext>
                </a:extLst>
              </p:cNvPr>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7" name="Google Shape;5018;p33">
                <a:extLst>
                  <a:ext uri="{FF2B5EF4-FFF2-40B4-BE49-F238E27FC236}">
                    <a16:creationId xmlns:a16="http://schemas.microsoft.com/office/drawing/2014/main" id="{4053A520-6BF3-0D2E-12FE-7C72488FDAE2}"/>
                  </a:ext>
                </a:extLst>
              </p:cNvPr>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8" name="Google Shape;5019;p33">
                <a:extLst>
                  <a:ext uri="{FF2B5EF4-FFF2-40B4-BE49-F238E27FC236}">
                    <a16:creationId xmlns:a16="http://schemas.microsoft.com/office/drawing/2014/main" id="{9B645F4F-F00D-5172-E964-79419A6FCA48}"/>
                  </a:ext>
                </a:extLst>
              </p:cNvPr>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9" name="Google Shape;5020;p33">
                <a:extLst>
                  <a:ext uri="{FF2B5EF4-FFF2-40B4-BE49-F238E27FC236}">
                    <a16:creationId xmlns:a16="http://schemas.microsoft.com/office/drawing/2014/main" id="{22B9829F-0359-C16C-8601-46F2BBC84350}"/>
                  </a:ext>
                </a:extLst>
              </p:cNvPr>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0" name="Google Shape;5021;p33">
                <a:extLst>
                  <a:ext uri="{FF2B5EF4-FFF2-40B4-BE49-F238E27FC236}">
                    <a16:creationId xmlns:a16="http://schemas.microsoft.com/office/drawing/2014/main" id="{3A21BCD1-5181-CC07-CA81-33E5381847B5}"/>
                  </a:ext>
                </a:extLst>
              </p:cNvPr>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1" name="Google Shape;5022;p33">
                <a:extLst>
                  <a:ext uri="{FF2B5EF4-FFF2-40B4-BE49-F238E27FC236}">
                    <a16:creationId xmlns:a16="http://schemas.microsoft.com/office/drawing/2014/main" id="{7F1C2151-0164-4E1C-A18E-F70A65CEC79F}"/>
                  </a:ext>
                </a:extLst>
              </p:cNvPr>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2" name="Google Shape;5023;p33">
                <a:extLst>
                  <a:ext uri="{FF2B5EF4-FFF2-40B4-BE49-F238E27FC236}">
                    <a16:creationId xmlns:a16="http://schemas.microsoft.com/office/drawing/2014/main" id="{8723BE37-18A0-AB57-091F-752CC84BBB62}"/>
                  </a:ext>
                </a:extLst>
              </p:cNvPr>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3" name="Google Shape;5024;p33">
                <a:extLst>
                  <a:ext uri="{FF2B5EF4-FFF2-40B4-BE49-F238E27FC236}">
                    <a16:creationId xmlns:a16="http://schemas.microsoft.com/office/drawing/2014/main" id="{7DF40D92-42EA-2154-CEB5-2E0E4A1EE3FB}"/>
                  </a:ext>
                </a:extLst>
              </p:cNvPr>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4" name="Google Shape;5025;p33">
                <a:extLst>
                  <a:ext uri="{FF2B5EF4-FFF2-40B4-BE49-F238E27FC236}">
                    <a16:creationId xmlns:a16="http://schemas.microsoft.com/office/drawing/2014/main" id="{FBFFBFF1-76D1-8113-1016-7CD893452E03}"/>
                  </a:ext>
                </a:extLst>
              </p:cNvPr>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5" name="Google Shape;5026;p33">
                <a:extLst>
                  <a:ext uri="{FF2B5EF4-FFF2-40B4-BE49-F238E27FC236}">
                    <a16:creationId xmlns:a16="http://schemas.microsoft.com/office/drawing/2014/main" id="{DD5D7451-A90F-4E1C-C894-3E1422C37FA3}"/>
                  </a:ext>
                </a:extLst>
              </p:cNvPr>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6" name="Google Shape;5027;p33">
                <a:extLst>
                  <a:ext uri="{FF2B5EF4-FFF2-40B4-BE49-F238E27FC236}">
                    <a16:creationId xmlns:a16="http://schemas.microsoft.com/office/drawing/2014/main" id="{9DAFCF07-AAEE-1210-F8F3-C78FA9AF659A}"/>
                  </a:ext>
                </a:extLst>
              </p:cNvPr>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7" name="Google Shape;5028;p33">
                <a:extLst>
                  <a:ext uri="{FF2B5EF4-FFF2-40B4-BE49-F238E27FC236}">
                    <a16:creationId xmlns:a16="http://schemas.microsoft.com/office/drawing/2014/main" id="{CB86A6D2-351E-B5FC-EA4D-8E9F6CD825C0}"/>
                  </a:ext>
                </a:extLst>
              </p:cNvPr>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8" name="Google Shape;5029;p33">
                <a:extLst>
                  <a:ext uri="{FF2B5EF4-FFF2-40B4-BE49-F238E27FC236}">
                    <a16:creationId xmlns:a16="http://schemas.microsoft.com/office/drawing/2014/main" id="{0A77432E-5217-9352-C7AE-F19AAC25068A}"/>
                  </a:ext>
                </a:extLst>
              </p:cNvPr>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9" name="Google Shape;5030;p33">
                <a:extLst>
                  <a:ext uri="{FF2B5EF4-FFF2-40B4-BE49-F238E27FC236}">
                    <a16:creationId xmlns:a16="http://schemas.microsoft.com/office/drawing/2014/main" id="{D11FDD0A-4BE8-7E6B-2BD2-B7F31185DE77}"/>
                  </a:ext>
                </a:extLst>
              </p:cNvPr>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0" name="Google Shape;5031;p33">
                <a:extLst>
                  <a:ext uri="{FF2B5EF4-FFF2-40B4-BE49-F238E27FC236}">
                    <a16:creationId xmlns:a16="http://schemas.microsoft.com/office/drawing/2014/main" id="{2CE62568-7D5F-0C6A-9EEB-89B94F710660}"/>
                  </a:ext>
                </a:extLst>
              </p:cNvPr>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1" name="Google Shape;5032;p33">
                <a:extLst>
                  <a:ext uri="{FF2B5EF4-FFF2-40B4-BE49-F238E27FC236}">
                    <a16:creationId xmlns:a16="http://schemas.microsoft.com/office/drawing/2014/main" id="{15D29F06-F2C9-1020-8914-9E903A4F3A6F}"/>
                  </a:ext>
                </a:extLst>
              </p:cNvPr>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2" name="Google Shape;5033;p33">
                <a:extLst>
                  <a:ext uri="{FF2B5EF4-FFF2-40B4-BE49-F238E27FC236}">
                    <a16:creationId xmlns:a16="http://schemas.microsoft.com/office/drawing/2014/main" id="{E35441B7-7A06-B9C8-9B66-2F531E474FE8}"/>
                  </a:ext>
                </a:extLst>
              </p:cNvPr>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3" name="Google Shape;5034;p33">
                <a:extLst>
                  <a:ext uri="{FF2B5EF4-FFF2-40B4-BE49-F238E27FC236}">
                    <a16:creationId xmlns:a16="http://schemas.microsoft.com/office/drawing/2014/main" id="{5CE52B43-25A3-CD94-F06D-99283B355369}"/>
                  </a:ext>
                </a:extLst>
              </p:cNvPr>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4" name="Google Shape;5035;p33">
                <a:extLst>
                  <a:ext uri="{FF2B5EF4-FFF2-40B4-BE49-F238E27FC236}">
                    <a16:creationId xmlns:a16="http://schemas.microsoft.com/office/drawing/2014/main" id="{B96CE91C-A9B9-4496-77E9-45766D83EE0B}"/>
                  </a:ext>
                </a:extLst>
              </p:cNvPr>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5" name="Google Shape;5036;p33">
                <a:extLst>
                  <a:ext uri="{FF2B5EF4-FFF2-40B4-BE49-F238E27FC236}">
                    <a16:creationId xmlns:a16="http://schemas.microsoft.com/office/drawing/2014/main" id="{D2AFDCCC-0219-9B6D-AAFB-1F3C91E8B9D8}"/>
                  </a:ext>
                </a:extLst>
              </p:cNvPr>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6" name="Google Shape;5037;p33">
                <a:extLst>
                  <a:ext uri="{FF2B5EF4-FFF2-40B4-BE49-F238E27FC236}">
                    <a16:creationId xmlns:a16="http://schemas.microsoft.com/office/drawing/2014/main" id="{8FBA24DB-D985-A0C4-2183-A33BF3AEAF9D}"/>
                  </a:ext>
                </a:extLst>
              </p:cNvPr>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7" name="Google Shape;5038;p33">
                <a:extLst>
                  <a:ext uri="{FF2B5EF4-FFF2-40B4-BE49-F238E27FC236}">
                    <a16:creationId xmlns:a16="http://schemas.microsoft.com/office/drawing/2014/main" id="{1ADC79C8-586F-45E0-A730-D1B83173E0E5}"/>
                  </a:ext>
                </a:extLst>
              </p:cNvPr>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8" name="Google Shape;5039;p33">
                <a:extLst>
                  <a:ext uri="{FF2B5EF4-FFF2-40B4-BE49-F238E27FC236}">
                    <a16:creationId xmlns:a16="http://schemas.microsoft.com/office/drawing/2014/main" id="{66DE122A-EFB0-4067-581B-6B95CFD324F5}"/>
                  </a:ext>
                </a:extLst>
              </p:cNvPr>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9" name="Google Shape;5040;p33">
                <a:extLst>
                  <a:ext uri="{FF2B5EF4-FFF2-40B4-BE49-F238E27FC236}">
                    <a16:creationId xmlns:a16="http://schemas.microsoft.com/office/drawing/2014/main" id="{11EA9D49-5347-DCFD-300E-E505555BEA5E}"/>
                  </a:ext>
                </a:extLst>
              </p:cNvPr>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0" name="Google Shape;5041;p33">
                <a:extLst>
                  <a:ext uri="{FF2B5EF4-FFF2-40B4-BE49-F238E27FC236}">
                    <a16:creationId xmlns:a16="http://schemas.microsoft.com/office/drawing/2014/main" id="{1BF8A8FC-656A-CCCB-440F-F2C28FE527CA}"/>
                  </a:ext>
                </a:extLst>
              </p:cNvPr>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1" name="Google Shape;5042;p33">
                <a:extLst>
                  <a:ext uri="{FF2B5EF4-FFF2-40B4-BE49-F238E27FC236}">
                    <a16:creationId xmlns:a16="http://schemas.microsoft.com/office/drawing/2014/main" id="{197E2FF3-7B80-11DA-91C9-CEBCDB1EF495}"/>
                  </a:ext>
                </a:extLst>
              </p:cNvPr>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2" name="Google Shape;5043;p33">
                <a:extLst>
                  <a:ext uri="{FF2B5EF4-FFF2-40B4-BE49-F238E27FC236}">
                    <a16:creationId xmlns:a16="http://schemas.microsoft.com/office/drawing/2014/main" id="{92C5192A-E5B1-C3AF-23F7-6B86EBFA1998}"/>
                  </a:ext>
                </a:extLst>
              </p:cNvPr>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3" name="Google Shape;5044;p33">
                <a:extLst>
                  <a:ext uri="{FF2B5EF4-FFF2-40B4-BE49-F238E27FC236}">
                    <a16:creationId xmlns:a16="http://schemas.microsoft.com/office/drawing/2014/main" id="{C3D9B391-7DB3-1A3B-2882-14E4675AD07A}"/>
                  </a:ext>
                </a:extLst>
              </p:cNvPr>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4" name="Google Shape;5045;p33">
                <a:extLst>
                  <a:ext uri="{FF2B5EF4-FFF2-40B4-BE49-F238E27FC236}">
                    <a16:creationId xmlns:a16="http://schemas.microsoft.com/office/drawing/2014/main" id="{EEC1D944-5492-51E9-E15A-7050C012C1E0}"/>
                  </a:ext>
                </a:extLst>
              </p:cNvPr>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5" name="Google Shape;5046;p33">
                <a:extLst>
                  <a:ext uri="{FF2B5EF4-FFF2-40B4-BE49-F238E27FC236}">
                    <a16:creationId xmlns:a16="http://schemas.microsoft.com/office/drawing/2014/main" id="{79842DE7-8755-AB3D-486B-0FB78C22DB49}"/>
                  </a:ext>
                </a:extLst>
              </p:cNvPr>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6" name="Google Shape;5047;p33">
                <a:extLst>
                  <a:ext uri="{FF2B5EF4-FFF2-40B4-BE49-F238E27FC236}">
                    <a16:creationId xmlns:a16="http://schemas.microsoft.com/office/drawing/2014/main" id="{33879D36-2596-F6EF-F377-296EE5FA0BC2}"/>
                  </a:ext>
                </a:extLst>
              </p:cNvPr>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7" name="Google Shape;5048;p33">
                <a:extLst>
                  <a:ext uri="{FF2B5EF4-FFF2-40B4-BE49-F238E27FC236}">
                    <a16:creationId xmlns:a16="http://schemas.microsoft.com/office/drawing/2014/main" id="{6E1D3228-7445-B4D8-DA16-F5B1B6E094B1}"/>
                  </a:ext>
                </a:extLst>
              </p:cNvPr>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8" name="Google Shape;5049;p33">
                <a:extLst>
                  <a:ext uri="{FF2B5EF4-FFF2-40B4-BE49-F238E27FC236}">
                    <a16:creationId xmlns:a16="http://schemas.microsoft.com/office/drawing/2014/main" id="{87C3FBF2-8EB3-0CA8-3930-18F082C76B86}"/>
                  </a:ext>
                </a:extLst>
              </p:cNvPr>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9" name="Google Shape;5050;p33">
                <a:extLst>
                  <a:ext uri="{FF2B5EF4-FFF2-40B4-BE49-F238E27FC236}">
                    <a16:creationId xmlns:a16="http://schemas.microsoft.com/office/drawing/2014/main" id="{5210D975-7A11-30E9-1EE8-533BF22CEF6F}"/>
                  </a:ext>
                </a:extLst>
              </p:cNvPr>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0" name="Google Shape;5051;p33">
                <a:extLst>
                  <a:ext uri="{FF2B5EF4-FFF2-40B4-BE49-F238E27FC236}">
                    <a16:creationId xmlns:a16="http://schemas.microsoft.com/office/drawing/2014/main" id="{6405C05E-1BCD-EA81-FFD7-CA103FC4E4F2}"/>
                  </a:ext>
                </a:extLst>
              </p:cNvPr>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1" name="Google Shape;5052;p33">
                <a:extLst>
                  <a:ext uri="{FF2B5EF4-FFF2-40B4-BE49-F238E27FC236}">
                    <a16:creationId xmlns:a16="http://schemas.microsoft.com/office/drawing/2014/main" id="{D846C783-8F34-1F85-2221-70CF736C0122}"/>
                  </a:ext>
                </a:extLst>
              </p:cNvPr>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2" name="Google Shape;5053;p33">
                <a:extLst>
                  <a:ext uri="{FF2B5EF4-FFF2-40B4-BE49-F238E27FC236}">
                    <a16:creationId xmlns:a16="http://schemas.microsoft.com/office/drawing/2014/main" id="{3C6867D9-9AF8-17CB-8880-073F979AA3F4}"/>
                  </a:ext>
                </a:extLst>
              </p:cNvPr>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3" name="Google Shape;5054;p33">
                <a:extLst>
                  <a:ext uri="{FF2B5EF4-FFF2-40B4-BE49-F238E27FC236}">
                    <a16:creationId xmlns:a16="http://schemas.microsoft.com/office/drawing/2014/main" id="{316A5639-0EDB-6CCA-2C54-DEF5C35F13B6}"/>
                  </a:ext>
                </a:extLst>
              </p:cNvPr>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4" name="Google Shape;5055;p33">
                <a:extLst>
                  <a:ext uri="{FF2B5EF4-FFF2-40B4-BE49-F238E27FC236}">
                    <a16:creationId xmlns:a16="http://schemas.microsoft.com/office/drawing/2014/main" id="{CB00083F-36E7-A8B0-F82A-A28AFD417703}"/>
                  </a:ext>
                </a:extLst>
              </p:cNvPr>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5" name="Google Shape;5056;p33">
                <a:extLst>
                  <a:ext uri="{FF2B5EF4-FFF2-40B4-BE49-F238E27FC236}">
                    <a16:creationId xmlns:a16="http://schemas.microsoft.com/office/drawing/2014/main" id="{A65764C7-5837-90D5-8A3B-92A2B278D5F8}"/>
                  </a:ext>
                </a:extLst>
              </p:cNvPr>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6" name="Google Shape;5057;p33">
                <a:extLst>
                  <a:ext uri="{FF2B5EF4-FFF2-40B4-BE49-F238E27FC236}">
                    <a16:creationId xmlns:a16="http://schemas.microsoft.com/office/drawing/2014/main" id="{B8B3B291-D0A8-A7C4-DD1E-93BC671478D1}"/>
                  </a:ext>
                </a:extLst>
              </p:cNvPr>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7" name="Google Shape;5058;p33">
                <a:extLst>
                  <a:ext uri="{FF2B5EF4-FFF2-40B4-BE49-F238E27FC236}">
                    <a16:creationId xmlns:a16="http://schemas.microsoft.com/office/drawing/2014/main" id="{C2B41CEB-E875-8DAE-7DD2-5C02B89272AB}"/>
                  </a:ext>
                </a:extLst>
              </p:cNvPr>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8" name="Google Shape;5059;p33">
                <a:extLst>
                  <a:ext uri="{FF2B5EF4-FFF2-40B4-BE49-F238E27FC236}">
                    <a16:creationId xmlns:a16="http://schemas.microsoft.com/office/drawing/2014/main" id="{02A8FA59-2589-64E8-3DCD-B3C5E74551EE}"/>
                  </a:ext>
                </a:extLst>
              </p:cNvPr>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9" name="Google Shape;5060;p33">
                <a:extLst>
                  <a:ext uri="{FF2B5EF4-FFF2-40B4-BE49-F238E27FC236}">
                    <a16:creationId xmlns:a16="http://schemas.microsoft.com/office/drawing/2014/main" id="{C7318A66-B7AB-BC0E-E26D-EE31CA4935F9}"/>
                  </a:ext>
                </a:extLst>
              </p:cNvPr>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0" name="Google Shape;5061;p33">
                <a:extLst>
                  <a:ext uri="{FF2B5EF4-FFF2-40B4-BE49-F238E27FC236}">
                    <a16:creationId xmlns:a16="http://schemas.microsoft.com/office/drawing/2014/main" id="{88218C75-56B3-5BA2-05EF-B866789CA558}"/>
                  </a:ext>
                </a:extLst>
              </p:cNvPr>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1" name="Google Shape;5062;p33">
                <a:extLst>
                  <a:ext uri="{FF2B5EF4-FFF2-40B4-BE49-F238E27FC236}">
                    <a16:creationId xmlns:a16="http://schemas.microsoft.com/office/drawing/2014/main" id="{5A449523-B9D2-D6AB-ECAC-21B7BF7BB337}"/>
                  </a:ext>
                </a:extLst>
              </p:cNvPr>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2" name="Google Shape;5063;p33">
                <a:extLst>
                  <a:ext uri="{FF2B5EF4-FFF2-40B4-BE49-F238E27FC236}">
                    <a16:creationId xmlns:a16="http://schemas.microsoft.com/office/drawing/2014/main" id="{0C724DF1-0FB3-9676-0E11-F4434E2E2E60}"/>
                  </a:ext>
                </a:extLst>
              </p:cNvPr>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3" name="Google Shape;5064;p33">
                <a:extLst>
                  <a:ext uri="{FF2B5EF4-FFF2-40B4-BE49-F238E27FC236}">
                    <a16:creationId xmlns:a16="http://schemas.microsoft.com/office/drawing/2014/main" id="{B762F499-BC17-1E34-58AD-5707223482B6}"/>
                  </a:ext>
                </a:extLst>
              </p:cNvPr>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4" name="Google Shape;5065;p33">
                <a:extLst>
                  <a:ext uri="{FF2B5EF4-FFF2-40B4-BE49-F238E27FC236}">
                    <a16:creationId xmlns:a16="http://schemas.microsoft.com/office/drawing/2014/main" id="{E32E35FE-64BA-E475-7FBE-7752142D374A}"/>
                  </a:ext>
                </a:extLst>
              </p:cNvPr>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5" name="Google Shape;5066;p33">
                <a:extLst>
                  <a:ext uri="{FF2B5EF4-FFF2-40B4-BE49-F238E27FC236}">
                    <a16:creationId xmlns:a16="http://schemas.microsoft.com/office/drawing/2014/main" id="{DF059B79-F38E-AEBC-D7BB-8C664E28970D}"/>
                  </a:ext>
                </a:extLst>
              </p:cNvPr>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6" name="Google Shape;5067;p33">
                <a:extLst>
                  <a:ext uri="{FF2B5EF4-FFF2-40B4-BE49-F238E27FC236}">
                    <a16:creationId xmlns:a16="http://schemas.microsoft.com/office/drawing/2014/main" id="{62647106-ADCC-AAA2-7481-560D3D083537}"/>
                  </a:ext>
                </a:extLst>
              </p:cNvPr>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7" name="Google Shape;5068;p33">
                <a:extLst>
                  <a:ext uri="{FF2B5EF4-FFF2-40B4-BE49-F238E27FC236}">
                    <a16:creationId xmlns:a16="http://schemas.microsoft.com/office/drawing/2014/main" id="{662C95CE-CD32-50E1-C662-DB5A9FCD6344}"/>
                  </a:ext>
                </a:extLst>
              </p:cNvPr>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8" name="Google Shape;5069;p33">
                <a:extLst>
                  <a:ext uri="{FF2B5EF4-FFF2-40B4-BE49-F238E27FC236}">
                    <a16:creationId xmlns:a16="http://schemas.microsoft.com/office/drawing/2014/main" id="{B255B909-B334-8E89-8E3E-5BAE2C55598B}"/>
                  </a:ext>
                </a:extLst>
              </p:cNvPr>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9" name="Google Shape;5070;p33">
                <a:extLst>
                  <a:ext uri="{FF2B5EF4-FFF2-40B4-BE49-F238E27FC236}">
                    <a16:creationId xmlns:a16="http://schemas.microsoft.com/office/drawing/2014/main" id="{72A4DC41-9D0B-2400-B705-7E200E558CC3}"/>
                  </a:ext>
                </a:extLst>
              </p:cNvPr>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0" name="Google Shape;5071;p33">
                <a:extLst>
                  <a:ext uri="{FF2B5EF4-FFF2-40B4-BE49-F238E27FC236}">
                    <a16:creationId xmlns:a16="http://schemas.microsoft.com/office/drawing/2014/main" id="{5FD74B32-0B22-5151-4541-509944A348FE}"/>
                  </a:ext>
                </a:extLst>
              </p:cNvPr>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1" name="Google Shape;5072;p33">
                <a:extLst>
                  <a:ext uri="{FF2B5EF4-FFF2-40B4-BE49-F238E27FC236}">
                    <a16:creationId xmlns:a16="http://schemas.microsoft.com/office/drawing/2014/main" id="{9C5B899E-C4FE-60A0-F98A-D489D2EB2700}"/>
                  </a:ext>
                </a:extLst>
              </p:cNvPr>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2" name="Google Shape;5073;p33">
                <a:extLst>
                  <a:ext uri="{FF2B5EF4-FFF2-40B4-BE49-F238E27FC236}">
                    <a16:creationId xmlns:a16="http://schemas.microsoft.com/office/drawing/2014/main" id="{6046A01D-9D18-775E-98B3-B503CF5CC9DC}"/>
                  </a:ext>
                </a:extLst>
              </p:cNvPr>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3" name="Google Shape;5074;p33">
                <a:extLst>
                  <a:ext uri="{FF2B5EF4-FFF2-40B4-BE49-F238E27FC236}">
                    <a16:creationId xmlns:a16="http://schemas.microsoft.com/office/drawing/2014/main" id="{796AC333-292A-DF80-4C77-B484E3DDB43E}"/>
                  </a:ext>
                </a:extLst>
              </p:cNvPr>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4" name="Google Shape;5075;p33">
                <a:extLst>
                  <a:ext uri="{FF2B5EF4-FFF2-40B4-BE49-F238E27FC236}">
                    <a16:creationId xmlns:a16="http://schemas.microsoft.com/office/drawing/2014/main" id="{5A072A01-7362-E538-6C7B-1B6102CC7D9A}"/>
                  </a:ext>
                </a:extLst>
              </p:cNvPr>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5" name="Google Shape;5076;p33">
                <a:extLst>
                  <a:ext uri="{FF2B5EF4-FFF2-40B4-BE49-F238E27FC236}">
                    <a16:creationId xmlns:a16="http://schemas.microsoft.com/office/drawing/2014/main" id="{8796621C-464B-E85C-58B4-FC99FE835630}"/>
                  </a:ext>
                </a:extLst>
              </p:cNvPr>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6" name="Google Shape;5077;p33">
                <a:extLst>
                  <a:ext uri="{FF2B5EF4-FFF2-40B4-BE49-F238E27FC236}">
                    <a16:creationId xmlns:a16="http://schemas.microsoft.com/office/drawing/2014/main" id="{7C5951B3-0541-C602-89D7-6F1CBF891BBB}"/>
                  </a:ext>
                </a:extLst>
              </p:cNvPr>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7" name="Google Shape;5078;p33">
                <a:extLst>
                  <a:ext uri="{FF2B5EF4-FFF2-40B4-BE49-F238E27FC236}">
                    <a16:creationId xmlns:a16="http://schemas.microsoft.com/office/drawing/2014/main" id="{B7E82E7A-56B8-F1E0-2988-6BD58B8C674E}"/>
                  </a:ext>
                </a:extLst>
              </p:cNvPr>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8" name="Google Shape;5079;p33">
                <a:extLst>
                  <a:ext uri="{FF2B5EF4-FFF2-40B4-BE49-F238E27FC236}">
                    <a16:creationId xmlns:a16="http://schemas.microsoft.com/office/drawing/2014/main" id="{08628C04-05EB-704C-B07E-EB924B81086D}"/>
                  </a:ext>
                </a:extLst>
              </p:cNvPr>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9" name="Google Shape;5080;p33">
                <a:extLst>
                  <a:ext uri="{FF2B5EF4-FFF2-40B4-BE49-F238E27FC236}">
                    <a16:creationId xmlns:a16="http://schemas.microsoft.com/office/drawing/2014/main" id="{C95DDB9E-5023-54ED-A04F-4D6E09C45C28}"/>
                  </a:ext>
                </a:extLst>
              </p:cNvPr>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0" name="Google Shape;5081;p33">
                <a:extLst>
                  <a:ext uri="{FF2B5EF4-FFF2-40B4-BE49-F238E27FC236}">
                    <a16:creationId xmlns:a16="http://schemas.microsoft.com/office/drawing/2014/main" id="{6A63EC60-C98A-8CA0-EE96-7F793E2BB31E}"/>
                  </a:ext>
                </a:extLst>
              </p:cNvPr>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1" name="Google Shape;5082;p33">
                <a:extLst>
                  <a:ext uri="{FF2B5EF4-FFF2-40B4-BE49-F238E27FC236}">
                    <a16:creationId xmlns:a16="http://schemas.microsoft.com/office/drawing/2014/main" id="{330DF3F2-69E7-3D1C-471A-D60F99606EA3}"/>
                  </a:ext>
                </a:extLst>
              </p:cNvPr>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2" name="Google Shape;5083;p33">
                <a:extLst>
                  <a:ext uri="{FF2B5EF4-FFF2-40B4-BE49-F238E27FC236}">
                    <a16:creationId xmlns:a16="http://schemas.microsoft.com/office/drawing/2014/main" id="{1C87F5BA-7F5C-8057-379B-B52C5AE102F1}"/>
                  </a:ext>
                </a:extLst>
              </p:cNvPr>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3" name="Google Shape;5084;p33">
                <a:extLst>
                  <a:ext uri="{FF2B5EF4-FFF2-40B4-BE49-F238E27FC236}">
                    <a16:creationId xmlns:a16="http://schemas.microsoft.com/office/drawing/2014/main" id="{46771D1A-6903-BAD5-BFA8-AB9EF0E7EDD4}"/>
                  </a:ext>
                </a:extLst>
              </p:cNvPr>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4" name="Google Shape;5085;p33">
                <a:extLst>
                  <a:ext uri="{FF2B5EF4-FFF2-40B4-BE49-F238E27FC236}">
                    <a16:creationId xmlns:a16="http://schemas.microsoft.com/office/drawing/2014/main" id="{2467E4F9-938A-7E63-CCE4-A129F0E0C387}"/>
                  </a:ext>
                </a:extLst>
              </p:cNvPr>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5" name="Google Shape;5086;p33">
                <a:extLst>
                  <a:ext uri="{FF2B5EF4-FFF2-40B4-BE49-F238E27FC236}">
                    <a16:creationId xmlns:a16="http://schemas.microsoft.com/office/drawing/2014/main" id="{A2542292-9367-E5F5-36E8-F38971FEBD37}"/>
                  </a:ext>
                </a:extLst>
              </p:cNvPr>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6" name="Google Shape;5087;p33">
                <a:extLst>
                  <a:ext uri="{FF2B5EF4-FFF2-40B4-BE49-F238E27FC236}">
                    <a16:creationId xmlns:a16="http://schemas.microsoft.com/office/drawing/2014/main" id="{FA7239F4-D2BC-E6AE-C3DE-2FBCF370AE1A}"/>
                  </a:ext>
                </a:extLst>
              </p:cNvPr>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7" name="Google Shape;5088;p33">
                <a:extLst>
                  <a:ext uri="{FF2B5EF4-FFF2-40B4-BE49-F238E27FC236}">
                    <a16:creationId xmlns:a16="http://schemas.microsoft.com/office/drawing/2014/main" id="{C91B1832-FED0-60F8-85E8-34637AB080BF}"/>
                  </a:ext>
                </a:extLst>
              </p:cNvPr>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8" name="Google Shape;5089;p33">
                <a:extLst>
                  <a:ext uri="{FF2B5EF4-FFF2-40B4-BE49-F238E27FC236}">
                    <a16:creationId xmlns:a16="http://schemas.microsoft.com/office/drawing/2014/main" id="{B9574F6D-C167-E403-C690-25ABD68A6142}"/>
                  </a:ext>
                </a:extLst>
              </p:cNvPr>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9" name="Google Shape;5090;p33">
                <a:extLst>
                  <a:ext uri="{FF2B5EF4-FFF2-40B4-BE49-F238E27FC236}">
                    <a16:creationId xmlns:a16="http://schemas.microsoft.com/office/drawing/2014/main" id="{0B62460E-EF68-B94D-FF7D-723082D9122C}"/>
                  </a:ext>
                </a:extLst>
              </p:cNvPr>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0" name="Google Shape;5091;p33">
                <a:extLst>
                  <a:ext uri="{FF2B5EF4-FFF2-40B4-BE49-F238E27FC236}">
                    <a16:creationId xmlns:a16="http://schemas.microsoft.com/office/drawing/2014/main" id="{44C587F6-2780-8D66-A0DA-76F1245CF0E6}"/>
                  </a:ext>
                </a:extLst>
              </p:cNvPr>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1" name="Google Shape;5092;p33">
                <a:extLst>
                  <a:ext uri="{FF2B5EF4-FFF2-40B4-BE49-F238E27FC236}">
                    <a16:creationId xmlns:a16="http://schemas.microsoft.com/office/drawing/2014/main" id="{F0CA4E15-760D-84EB-CBA4-5AEA86D30977}"/>
                  </a:ext>
                </a:extLst>
              </p:cNvPr>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2" name="Google Shape;5093;p33">
                <a:extLst>
                  <a:ext uri="{FF2B5EF4-FFF2-40B4-BE49-F238E27FC236}">
                    <a16:creationId xmlns:a16="http://schemas.microsoft.com/office/drawing/2014/main" id="{85F89505-34F4-D288-028C-F7E2ECCAB4E9}"/>
                  </a:ext>
                </a:extLst>
              </p:cNvPr>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3" name="Google Shape;5094;p33">
                <a:extLst>
                  <a:ext uri="{FF2B5EF4-FFF2-40B4-BE49-F238E27FC236}">
                    <a16:creationId xmlns:a16="http://schemas.microsoft.com/office/drawing/2014/main" id="{67032E49-1A81-CB56-B595-D6CFE6FBE761}"/>
                  </a:ext>
                </a:extLst>
              </p:cNvPr>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4" name="Google Shape;5095;p33">
                <a:extLst>
                  <a:ext uri="{FF2B5EF4-FFF2-40B4-BE49-F238E27FC236}">
                    <a16:creationId xmlns:a16="http://schemas.microsoft.com/office/drawing/2014/main" id="{4E6C56E2-898C-61D0-C225-68B84FC988FD}"/>
                  </a:ext>
                </a:extLst>
              </p:cNvPr>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5" name="Google Shape;5096;p33">
                <a:extLst>
                  <a:ext uri="{FF2B5EF4-FFF2-40B4-BE49-F238E27FC236}">
                    <a16:creationId xmlns:a16="http://schemas.microsoft.com/office/drawing/2014/main" id="{D66D1A23-DB92-DEE4-B9C9-FC6ED3EDD865}"/>
                  </a:ext>
                </a:extLst>
              </p:cNvPr>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6" name="Google Shape;5097;p33">
                <a:extLst>
                  <a:ext uri="{FF2B5EF4-FFF2-40B4-BE49-F238E27FC236}">
                    <a16:creationId xmlns:a16="http://schemas.microsoft.com/office/drawing/2014/main" id="{0DAC1C8A-DD1B-C0E5-805C-0F31B2BAF0E7}"/>
                  </a:ext>
                </a:extLst>
              </p:cNvPr>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7" name="Google Shape;5098;p33">
                <a:extLst>
                  <a:ext uri="{FF2B5EF4-FFF2-40B4-BE49-F238E27FC236}">
                    <a16:creationId xmlns:a16="http://schemas.microsoft.com/office/drawing/2014/main" id="{68413EA5-3CA4-6D88-CB9E-4BF0FA72A20E}"/>
                  </a:ext>
                </a:extLst>
              </p:cNvPr>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8" name="Google Shape;5099;p33">
                <a:extLst>
                  <a:ext uri="{FF2B5EF4-FFF2-40B4-BE49-F238E27FC236}">
                    <a16:creationId xmlns:a16="http://schemas.microsoft.com/office/drawing/2014/main" id="{D24C2BFC-43FC-AFB5-68B3-86C4ABAA6C94}"/>
                  </a:ext>
                </a:extLst>
              </p:cNvPr>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9" name="Google Shape;5100;p33">
                <a:extLst>
                  <a:ext uri="{FF2B5EF4-FFF2-40B4-BE49-F238E27FC236}">
                    <a16:creationId xmlns:a16="http://schemas.microsoft.com/office/drawing/2014/main" id="{64A94DFD-AD0D-42A4-10CD-25A55441769F}"/>
                  </a:ext>
                </a:extLst>
              </p:cNvPr>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20" name="Google Shape;5101;p33">
                <a:extLst>
                  <a:ext uri="{FF2B5EF4-FFF2-40B4-BE49-F238E27FC236}">
                    <a16:creationId xmlns:a16="http://schemas.microsoft.com/office/drawing/2014/main" id="{B5E595F5-A503-D0D6-352B-049718706CFE}"/>
                  </a:ext>
                </a:extLst>
              </p:cNvPr>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grpSp>
      </p:grpSp>
      <p:sp>
        <p:nvSpPr>
          <p:cNvPr id="5821" name="Google Shape;5580;p33">
            <a:extLst>
              <a:ext uri="{FF2B5EF4-FFF2-40B4-BE49-F238E27FC236}">
                <a16:creationId xmlns:a16="http://schemas.microsoft.com/office/drawing/2014/main" id="{3E4EB83D-A580-47F2-20B6-0A79534DD446}"/>
              </a:ext>
            </a:extLst>
          </p:cNvPr>
          <p:cNvSpPr txBox="1">
            <a:spLocks noGrp="1"/>
          </p:cNvSpPr>
          <p:nvPr>
            <p:ph type="title"/>
          </p:nvPr>
        </p:nvSpPr>
        <p:spPr>
          <a:xfrm>
            <a:off x="-33457" y="332019"/>
            <a:ext cx="5809018" cy="4847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latin typeface="Century Schoolbook" panose="02040604050505020304" pitchFamily="18" charset="0"/>
              </a:rPr>
              <a:t>Hướng dẫn tạo một tệp HTML cơ bản</a:t>
            </a:r>
            <a:endParaRPr sz="2000" dirty="0">
              <a:latin typeface="Century Schoolbook" panose="02040604050505020304" pitchFamily="18" charset="0"/>
            </a:endParaRPr>
          </a:p>
        </p:txBody>
      </p:sp>
      <p:sp>
        <p:nvSpPr>
          <p:cNvPr id="5833" name="Google Shape;5578;p33">
            <a:extLst>
              <a:ext uri="{FF2B5EF4-FFF2-40B4-BE49-F238E27FC236}">
                <a16:creationId xmlns:a16="http://schemas.microsoft.com/office/drawing/2014/main" id="{DFD83DF2-B113-2C52-4F15-1D74EBCCB34C}"/>
              </a:ext>
            </a:extLst>
          </p:cNvPr>
          <p:cNvSpPr/>
          <p:nvPr/>
        </p:nvSpPr>
        <p:spPr>
          <a:xfrm>
            <a:off x="657367" y="1386606"/>
            <a:ext cx="6008156" cy="3857211"/>
          </a:xfrm>
          <a:custGeom>
            <a:avLst/>
            <a:gdLst/>
            <a:ahLst/>
            <a:cxnLst/>
            <a:rect l="l" t="t" r="r" b="b"/>
            <a:pathLst>
              <a:path w="280210" h="208758" extrusionOk="0">
                <a:moveTo>
                  <a:pt x="21547" y="0"/>
                </a:moveTo>
                <a:lnTo>
                  <a:pt x="0" y="177494"/>
                </a:lnTo>
                <a:cubicBezTo>
                  <a:pt x="1532" y="177283"/>
                  <a:pt x="2746" y="176016"/>
                  <a:pt x="4225" y="175224"/>
                </a:cubicBezTo>
                <a:cubicBezTo>
                  <a:pt x="5545" y="174484"/>
                  <a:pt x="7446" y="174537"/>
                  <a:pt x="8767" y="173692"/>
                </a:cubicBezTo>
                <a:cubicBezTo>
                  <a:pt x="10087" y="172794"/>
                  <a:pt x="11407" y="172002"/>
                  <a:pt x="12780" y="171263"/>
                </a:cubicBezTo>
                <a:cubicBezTo>
                  <a:pt x="14206" y="170523"/>
                  <a:pt x="15421" y="168569"/>
                  <a:pt x="16899" y="168411"/>
                </a:cubicBezTo>
                <a:cubicBezTo>
                  <a:pt x="16970" y="168404"/>
                  <a:pt x="17040" y="168401"/>
                  <a:pt x="17110" y="168401"/>
                </a:cubicBezTo>
                <a:cubicBezTo>
                  <a:pt x="18629" y="168401"/>
                  <a:pt x="20191" y="169975"/>
                  <a:pt x="21705" y="170682"/>
                </a:cubicBezTo>
                <a:cubicBezTo>
                  <a:pt x="23131" y="171316"/>
                  <a:pt x="25085" y="171368"/>
                  <a:pt x="26511" y="172266"/>
                </a:cubicBezTo>
                <a:cubicBezTo>
                  <a:pt x="27989" y="173164"/>
                  <a:pt x="28887" y="174959"/>
                  <a:pt x="30313" y="175646"/>
                </a:cubicBezTo>
                <a:cubicBezTo>
                  <a:pt x="31721" y="176282"/>
                  <a:pt x="33168" y="176566"/>
                  <a:pt x="34519" y="176566"/>
                </a:cubicBezTo>
                <a:cubicBezTo>
                  <a:pt x="34739" y="176566"/>
                  <a:pt x="34957" y="176559"/>
                  <a:pt x="35172" y="176544"/>
                </a:cubicBezTo>
                <a:cubicBezTo>
                  <a:pt x="36756" y="176491"/>
                  <a:pt x="38604" y="176333"/>
                  <a:pt x="40083" y="175382"/>
                </a:cubicBezTo>
                <a:cubicBezTo>
                  <a:pt x="41403" y="174537"/>
                  <a:pt x="42354" y="172847"/>
                  <a:pt x="43674" y="171844"/>
                </a:cubicBezTo>
                <a:cubicBezTo>
                  <a:pt x="44994" y="170787"/>
                  <a:pt x="46737" y="170312"/>
                  <a:pt x="48057" y="169467"/>
                </a:cubicBezTo>
                <a:cubicBezTo>
                  <a:pt x="49589" y="168569"/>
                  <a:pt x="50803" y="167883"/>
                  <a:pt x="52335" y="167830"/>
                </a:cubicBezTo>
                <a:cubicBezTo>
                  <a:pt x="53736" y="167780"/>
                  <a:pt x="55137" y="167351"/>
                  <a:pt x="56538" y="167351"/>
                </a:cubicBezTo>
                <a:cubicBezTo>
                  <a:pt x="56616" y="167351"/>
                  <a:pt x="56693" y="167352"/>
                  <a:pt x="56771" y="167355"/>
                </a:cubicBezTo>
                <a:cubicBezTo>
                  <a:pt x="58249" y="167408"/>
                  <a:pt x="59728" y="167672"/>
                  <a:pt x="61207" y="167777"/>
                </a:cubicBezTo>
                <a:cubicBezTo>
                  <a:pt x="62685" y="167883"/>
                  <a:pt x="64111" y="168517"/>
                  <a:pt x="65590" y="168622"/>
                </a:cubicBezTo>
                <a:cubicBezTo>
                  <a:pt x="66329" y="168675"/>
                  <a:pt x="67082" y="168688"/>
                  <a:pt x="67828" y="168688"/>
                </a:cubicBezTo>
                <a:cubicBezTo>
                  <a:pt x="68574" y="168688"/>
                  <a:pt x="69313" y="168675"/>
                  <a:pt x="70026" y="168675"/>
                </a:cubicBezTo>
                <a:cubicBezTo>
                  <a:pt x="71610" y="168675"/>
                  <a:pt x="73195" y="168781"/>
                  <a:pt x="74726" y="169678"/>
                </a:cubicBezTo>
                <a:cubicBezTo>
                  <a:pt x="76099" y="170523"/>
                  <a:pt x="77631" y="171316"/>
                  <a:pt x="78951" y="172319"/>
                </a:cubicBezTo>
                <a:cubicBezTo>
                  <a:pt x="80324" y="173375"/>
                  <a:pt x="81380" y="174748"/>
                  <a:pt x="82753" y="175593"/>
                </a:cubicBezTo>
                <a:cubicBezTo>
                  <a:pt x="84285" y="176491"/>
                  <a:pt x="85816" y="177970"/>
                  <a:pt x="87401" y="178022"/>
                </a:cubicBezTo>
                <a:cubicBezTo>
                  <a:pt x="87419" y="178023"/>
                  <a:pt x="87437" y="178024"/>
                  <a:pt x="87455" y="178024"/>
                </a:cubicBezTo>
                <a:cubicBezTo>
                  <a:pt x="88700" y="178024"/>
                  <a:pt x="89796" y="176270"/>
                  <a:pt x="91097" y="175593"/>
                </a:cubicBezTo>
                <a:cubicBezTo>
                  <a:pt x="92259" y="175012"/>
                  <a:pt x="93315" y="174273"/>
                  <a:pt x="94477" y="173428"/>
                </a:cubicBezTo>
                <a:cubicBezTo>
                  <a:pt x="95586" y="172583"/>
                  <a:pt x="97487" y="172847"/>
                  <a:pt x="98596" y="172055"/>
                </a:cubicBezTo>
                <a:cubicBezTo>
                  <a:pt x="99758" y="171210"/>
                  <a:pt x="100233" y="169362"/>
                  <a:pt x="101342" y="168781"/>
                </a:cubicBezTo>
                <a:cubicBezTo>
                  <a:pt x="102682" y="168111"/>
                  <a:pt x="104173" y="167089"/>
                  <a:pt x="105422" y="167089"/>
                </a:cubicBezTo>
                <a:cubicBezTo>
                  <a:pt x="105453" y="167089"/>
                  <a:pt x="105484" y="167090"/>
                  <a:pt x="105514" y="167091"/>
                </a:cubicBezTo>
                <a:cubicBezTo>
                  <a:pt x="106993" y="167196"/>
                  <a:pt x="108366" y="168569"/>
                  <a:pt x="109845" y="168992"/>
                </a:cubicBezTo>
                <a:cubicBezTo>
                  <a:pt x="111271" y="169362"/>
                  <a:pt x="112432" y="170576"/>
                  <a:pt x="113858" y="171052"/>
                </a:cubicBezTo>
                <a:cubicBezTo>
                  <a:pt x="115284" y="171527"/>
                  <a:pt x="116974" y="171263"/>
                  <a:pt x="118400" y="171685"/>
                </a:cubicBezTo>
                <a:cubicBezTo>
                  <a:pt x="119879" y="172108"/>
                  <a:pt x="121252" y="173481"/>
                  <a:pt x="122677" y="173639"/>
                </a:cubicBezTo>
                <a:cubicBezTo>
                  <a:pt x="122773" y="173649"/>
                  <a:pt x="122869" y="173654"/>
                  <a:pt x="122965" y="173654"/>
                </a:cubicBezTo>
                <a:cubicBezTo>
                  <a:pt x="124185" y="173654"/>
                  <a:pt x="125497" y="172898"/>
                  <a:pt x="126729" y="172898"/>
                </a:cubicBezTo>
                <a:cubicBezTo>
                  <a:pt x="126912" y="172898"/>
                  <a:pt x="127093" y="172914"/>
                  <a:pt x="127272" y="172953"/>
                </a:cubicBezTo>
                <a:cubicBezTo>
                  <a:pt x="128698" y="173270"/>
                  <a:pt x="129860" y="174537"/>
                  <a:pt x="131285" y="174959"/>
                </a:cubicBezTo>
                <a:cubicBezTo>
                  <a:pt x="132711" y="175329"/>
                  <a:pt x="134296" y="175224"/>
                  <a:pt x="135722" y="175593"/>
                </a:cubicBezTo>
                <a:cubicBezTo>
                  <a:pt x="137147" y="175963"/>
                  <a:pt x="138520" y="176966"/>
                  <a:pt x="139946" y="177177"/>
                </a:cubicBezTo>
                <a:cubicBezTo>
                  <a:pt x="141425" y="177336"/>
                  <a:pt x="142904" y="177283"/>
                  <a:pt x="144330" y="177494"/>
                </a:cubicBezTo>
                <a:cubicBezTo>
                  <a:pt x="144708" y="177564"/>
                  <a:pt x="145098" y="177586"/>
                  <a:pt x="145493" y="177586"/>
                </a:cubicBezTo>
                <a:cubicBezTo>
                  <a:pt x="146135" y="177586"/>
                  <a:pt x="146792" y="177529"/>
                  <a:pt x="147437" y="177529"/>
                </a:cubicBezTo>
                <a:cubicBezTo>
                  <a:pt x="147888" y="177529"/>
                  <a:pt x="148334" y="177557"/>
                  <a:pt x="148766" y="177653"/>
                </a:cubicBezTo>
                <a:cubicBezTo>
                  <a:pt x="150191" y="177917"/>
                  <a:pt x="151406" y="179290"/>
                  <a:pt x="152885" y="179554"/>
                </a:cubicBezTo>
                <a:cubicBezTo>
                  <a:pt x="154311" y="179818"/>
                  <a:pt x="155842" y="179660"/>
                  <a:pt x="157268" y="179871"/>
                </a:cubicBezTo>
                <a:cubicBezTo>
                  <a:pt x="158747" y="180135"/>
                  <a:pt x="160014" y="180980"/>
                  <a:pt x="161440" y="181297"/>
                </a:cubicBezTo>
                <a:cubicBezTo>
                  <a:pt x="161630" y="181339"/>
                  <a:pt x="161825" y="181357"/>
                  <a:pt x="162025" y="181357"/>
                </a:cubicBezTo>
                <a:cubicBezTo>
                  <a:pt x="163125" y="181357"/>
                  <a:pt x="164350" y="180814"/>
                  <a:pt x="165450" y="180814"/>
                </a:cubicBezTo>
                <a:cubicBezTo>
                  <a:pt x="165649" y="180814"/>
                  <a:pt x="165845" y="180832"/>
                  <a:pt x="166034" y="180874"/>
                </a:cubicBezTo>
                <a:cubicBezTo>
                  <a:pt x="167460" y="181244"/>
                  <a:pt x="168939" y="181191"/>
                  <a:pt x="170365" y="181561"/>
                </a:cubicBezTo>
                <a:cubicBezTo>
                  <a:pt x="171843" y="181878"/>
                  <a:pt x="173005" y="183092"/>
                  <a:pt x="174484" y="183409"/>
                </a:cubicBezTo>
                <a:cubicBezTo>
                  <a:pt x="175771" y="183647"/>
                  <a:pt x="177144" y="184058"/>
                  <a:pt x="178564" y="184058"/>
                </a:cubicBezTo>
                <a:cubicBezTo>
                  <a:pt x="178718" y="184058"/>
                  <a:pt x="178871" y="184053"/>
                  <a:pt x="179026" y="184043"/>
                </a:cubicBezTo>
                <a:cubicBezTo>
                  <a:pt x="180504" y="183990"/>
                  <a:pt x="181983" y="183409"/>
                  <a:pt x="183514" y="183198"/>
                </a:cubicBezTo>
                <a:cubicBezTo>
                  <a:pt x="185046" y="183039"/>
                  <a:pt x="186525" y="182617"/>
                  <a:pt x="188056" y="182564"/>
                </a:cubicBezTo>
                <a:cubicBezTo>
                  <a:pt x="189210" y="182524"/>
                  <a:pt x="190454" y="182245"/>
                  <a:pt x="191629" y="182245"/>
                </a:cubicBezTo>
                <a:cubicBezTo>
                  <a:pt x="192014" y="182245"/>
                  <a:pt x="192391" y="182275"/>
                  <a:pt x="192756" y="182353"/>
                </a:cubicBezTo>
                <a:cubicBezTo>
                  <a:pt x="194182" y="182723"/>
                  <a:pt x="195449" y="183990"/>
                  <a:pt x="196770" y="184729"/>
                </a:cubicBezTo>
                <a:cubicBezTo>
                  <a:pt x="198090" y="185469"/>
                  <a:pt x="199146" y="186578"/>
                  <a:pt x="200466" y="187423"/>
                </a:cubicBezTo>
                <a:cubicBezTo>
                  <a:pt x="201734" y="188268"/>
                  <a:pt x="203213" y="188796"/>
                  <a:pt x="204480" y="189535"/>
                </a:cubicBezTo>
                <a:cubicBezTo>
                  <a:pt x="205853" y="190274"/>
                  <a:pt x="207173" y="191014"/>
                  <a:pt x="208599" y="191436"/>
                </a:cubicBezTo>
                <a:cubicBezTo>
                  <a:pt x="209972" y="191806"/>
                  <a:pt x="211451" y="192070"/>
                  <a:pt x="212824" y="192545"/>
                </a:cubicBezTo>
                <a:cubicBezTo>
                  <a:pt x="214197" y="193020"/>
                  <a:pt x="215253" y="194446"/>
                  <a:pt x="216626" y="194974"/>
                </a:cubicBezTo>
                <a:cubicBezTo>
                  <a:pt x="217999" y="195503"/>
                  <a:pt x="219689" y="195133"/>
                  <a:pt x="221062" y="195608"/>
                </a:cubicBezTo>
                <a:cubicBezTo>
                  <a:pt x="222435" y="196136"/>
                  <a:pt x="223544" y="197351"/>
                  <a:pt x="224970" y="197826"/>
                </a:cubicBezTo>
                <a:cubicBezTo>
                  <a:pt x="226343" y="198249"/>
                  <a:pt x="227875" y="198301"/>
                  <a:pt x="229195" y="199041"/>
                </a:cubicBezTo>
                <a:cubicBezTo>
                  <a:pt x="230462" y="199727"/>
                  <a:pt x="231255" y="201206"/>
                  <a:pt x="232469" y="202051"/>
                </a:cubicBezTo>
                <a:cubicBezTo>
                  <a:pt x="233737" y="202896"/>
                  <a:pt x="235057" y="203688"/>
                  <a:pt x="236324" y="204427"/>
                </a:cubicBezTo>
                <a:cubicBezTo>
                  <a:pt x="237592" y="205167"/>
                  <a:pt x="239546" y="204586"/>
                  <a:pt x="240919" y="205114"/>
                </a:cubicBezTo>
                <a:cubicBezTo>
                  <a:pt x="242299" y="205574"/>
                  <a:pt x="243630" y="206331"/>
                  <a:pt x="245199" y="206331"/>
                </a:cubicBezTo>
                <a:cubicBezTo>
                  <a:pt x="245250" y="206331"/>
                  <a:pt x="245302" y="206330"/>
                  <a:pt x="245355" y="206329"/>
                </a:cubicBezTo>
                <a:cubicBezTo>
                  <a:pt x="246886" y="206276"/>
                  <a:pt x="248471" y="206065"/>
                  <a:pt x="250055" y="205853"/>
                </a:cubicBezTo>
                <a:cubicBezTo>
                  <a:pt x="250300" y="205821"/>
                  <a:pt x="250545" y="205807"/>
                  <a:pt x="250788" y="205807"/>
                </a:cubicBezTo>
                <a:cubicBezTo>
                  <a:pt x="252045" y="205807"/>
                  <a:pt x="253274" y="206174"/>
                  <a:pt x="254501" y="206174"/>
                </a:cubicBezTo>
                <a:cubicBezTo>
                  <a:pt x="254568" y="206174"/>
                  <a:pt x="254635" y="206172"/>
                  <a:pt x="254702" y="206170"/>
                </a:cubicBezTo>
                <a:cubicBezTo>
                  <a:pt x="254722" y="206170"/>
                  <a:pt x="254742" y="206169"/>
                  <a:pt x="254762" y="206169"/>
                </a:cubicBezTo>
                <a:cubicBezTo>
                  <a:pt x="256364" y="206169"/>
                  <a:pt x="257360" y="208236"/>
                  <a:pt x="258768" y="208758"/>
                </a:cubicBezTo>
                <a:lnTo>
                  <a:pt x="280209" y="31316"/>
                </a:lnTo>
                <a:lnTo>
                  <a:pt x="21547" y="0"/>
                </a:lnTo>
                <a:close/>
              </a:path>
            </a:pathLst>
          </a:custGeom>
          <a:solidFill>
            <a:schemeClr val="accent3"/>
          </a:solidFill>
          <a:ln>
            <a:noFill/>
          </a:ln>
          <a:effectLst>
            <a:outerShdw blurRad="57150" dist="19050" dir="5400000" algn="bl" rotWithShape="0">
              <a:srgbClr val="000000">
                <a:alpha val="2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Schoolbook" panose="02040604050505020304" pitchFamily="18" charset="0"/>
            </a:endParaRPr>
          </a:p>
        </p:txBody>
      </p:sp>
      <p:sp>
        <p:nvSpPr>
          <p:cNvPr id="5836" name="TextBox 5835">
            <a:extLst>
              <a:ext uri="{FF2B5EF4-FFF2-40B4-BE49-F238E27FC236}">
                <a16:creationId xmlns:a16="http://schemas.microsoft.com/office/drawing/2014/main" id="{2A40C3D9-4EB1-A650-16BB-55166803F7FE}"/>
              </a:ext>
            </a:extLst>
          </p:cNvPr>
          <p:cNvSpPr txBox="1"/>
          <p:nvPr/>
        </p:nvSpPr>
        <p:spPr>
          <a:xfrm>
            <a:off x="1212959" y="1832116"/>
            <a:ext cx="3691817" cy="307777"/>
          </a:xfrm>
          <a:prstGeom prst="rect">
            <a:avLst/>
          </a:prstGeom>
          <a:noFill/>
        </p:spPr>
        <p:txBody>
          <a:bodyPr wrap="square" rtlCol="0">
            <a:spAutoFit/>
          </a:bodyPr>
          <a:lstStyle/>
          <a:p>
            <a:r>
              <a:rPr lang="en-US" b="1" dirty="0" err="1">
                <a:latin typeface="Century Schoolbook" panose="02040604050505020304" pitchFamily="18" charset="0"/>
              </a:rPr>
              <a:t>Ví</a:t>
            </a:r>
            <a:r>
              <a:rPr lang="en-US" b="1" dirty="0">
                <a:latin typeface="Century Schoolbook" panose="02040604050505020304" pitchFamily="18" charset="0"/>
              </a:rPr>
              <a:t> </a:t>
            </a:r>
            <a:r>
              <a:rPr lang="en-US" b="1" dirty="0" err="1">
                <a:latin typeface="Century Schoolbook" panose="02040604050505020304" pitchFamily="18" charset="0"/>
              </a:rPr>
              <a:t>dụ</a:t>
            </a:r>
            <a:r>
              <a:rPr lang="en-US" b="1" dirty="0">
                <a:latin typeface="Century Schoolbook" panose="02040604050505020304" pitchFamily="18" charset="0"/>
              </a:rPr>
              <a:t>:</a:t>
            </a:r>
          </a:p>
        </p:txBody>
      </p:sp>
      <p:pic>
        <p:nvPicPr>
          <p:cNvPr id="5837" name="Google Shape;5766;p38">
            <a:extLst>
              <a:ext uri="{FF2B5EF4-FFF2-40B4-BE49-F238E27FC236}">
                <a16:creationId xmlns:a16="http://schemas.microsoft.com/office/drawing/2014/main" id="{FEA5B192-F4BB-D994-1B27-CF4B0112D839}"/>
              </a:ext>
            </a:extLst>
          </p:cNvPr>
          <p:cNvPicPr preferRelativeResize="0"/>
          <p:nvPr/>
        </p:nvPicPr>
        <p:blipFill>
          <a:blip r:embed="rId3">
            <a:alphaModFix/>
          </a:blip>
          <a:stretch>
            <a:fillRect/>
          </a:stretch>
        </p:blipFill>
        <p:spPr>
          <a:xfrm>
            <a:off x="5451830" y="1155900"/>
            <a:ext cx="3778795" cy="3347193"/>
          </a:xfrm>
          <a:prstGeom prst="rect">
            <a:avLst/>
          </a:prstGeom>
          <a:noFill/>
          <a:ln>
            <a:noFill/>
          </a:ln>
          <a:effectLst>
            <a:outerShdw blurRad="57150" dist="19050" dir="5400000" algn="bl" rotWithShape="0">
              <a:srgbClr val="000000">
                <a:alpha val="18000"/>
              </a:srgbClr>
            </a:outerShdw>
          </a:effectLst>
        </p:spPr>
      </p:pic>
      <p:sp>
        <p:nvSpPr>
          <p:cNvPr id="5838" name="TextBox 5837">
            <a:extLst>
              <a:ext uri="{FF2B5EF4-FFF2-40B4-BE49-F238E27FC236}">
                <a16:creationId xmlns:a16="http://schemas.microsoft.com/office/drawing/2014/main" id="{A186987A-D586-2C00-17EC-77620E321B87}"/>
              </a:ext>
            </a:extLst>
          </p:cNvPr>
          <p:cNvSpPr txBox="1"/>
          <p:nvPr/>
        </p:nvSpPr>
        <p:spPr>
          <a:xfrm>
            <a:off x="6010850" y="1596808"/>
            <a:ext cx="313315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latin typeface="Century Schoolbook" panose="02040604050505020304" pitchFamily="18" charset="0"/>
              </a:rPr>
              <a:t>Chuẩn</a:t>
            </a:r>
            <a:r>
              <a:rPr lang="en-US" sz="1800" dirty="0">
                <a:latin typeface="Century Schoolbook" panose="02040604050505020304" pitchFamily="18" charset="0"/>
              </a:rPr>
              <a:t> </a:t>
            </a:r>
            <a:r>
              <a:rPr lang="en-US" sz="1800" dirty="0" err="1">
                <a:latin typeface="Century Schoolbook" panose="02040604050505020304" pitchFamily="18" charset="0"/>
              </a:rPr>
              <a:t>bị</a:t>
            </a:r>
            <a:r>
              <a:rPr lang="en-US" sz="1800" dirty="0">
                <a:latin typeface="Century Schoolbook" panose="02040604050505020304" pitchFamily="18" charset="0"/>
              </a:rPr>
              <a:t> </a:t>
            </a:r>
            <a:r>
              <a:rPr lang="en-US" sz="1800" dirty="0" err="1">
                <a:latin typeface="Century Schoolbook" panose="02040604050505020304" pitchFamily="18" charset="0"/>
              </a:rPr>
              <a:t>một</a:t>
            </a:r>
            <a:r>
              <a:rPr lang="en-US" sz="1800" dirty="0">
                <a:latin typeface="Century Schoolbook" panose="02040604050505020304" pitchFamily="18" charset="0"/>
              </a:rPr>
              <a:t> </a:t>
            </a:r>
            <a:r>
              <a:rPr lang="en-US" sz="1800" dirty="0" err="1">
                <a:latin typeface="Century Schoolbook" panose="02040604050505020304" pitchFamily="18" charset="0"/>
              </a:rPr>
              <a:t>trình</a:t>
            </a:r>
            <a:r>
              <a:rPr lang="en-US" sz="1800" dirty="0">
                <a:latin typeface="Century Schoolbook" panose="02040604050505020304" pitchFamily="18" charset="0"/>
              </a:rPr>
              <a:t> </a:t>
            </a:r>
            <a:r>
              <a:rPr lang="en-US" sz="1800" dirty="0" err="1">
                <a:latin typeface="Century Schoolbook" panose="02040604050505020304" pitchFamily="18" charset="0"/>
              </a:rPr>
              <a:t>soạn</a:t>
            </a:r>
            <a:r>
              <a:rPr lang="en-US" sz="1800" dirty="0">
                <a:latin typeface="Century Schoolbook" panose="02040604050505020304" pitchFamily="18" charset="0"/>
              </a:rPr>
              <a:t> </a:t>
            </a:r>
            <a:r>
              <a:rPr lang="en-US" sz="1800" dirty="0" err="1">
                <a:latin typeface="Century Schoolbook" panose="02040604050505020304" pitchFamily="18" charset="0"/>
              </a:rPr>
              <a:t>thảo</a:t>
            </a:r>
            <a:endParaRPr lang="en-US" sz="1800" dirty="0">
              <a:latin typeface="Century Schoolbook" panose="02040604050505020304" pitchFamily="18" charset="0"/>
            </a:endParaRPr>
          </a:p>
          <a:p>
            <a:pPr marL="285750" indent="-285750">
              <a:buFont typeface="Arial" panose="020B0604020202020204" pitchFamily="34" charset="0"/>
              <a:buChar char="•"/>
            </a:pPr>
            <a:r>
              <a:rPr lang="en-US" sz="1800" dirty="0" err="1">
                <a:latin typeface="Century Schoolbook" panose="02040604050505020304" pitchFamily="18" charset="0"/>
              </a:rPr>
              <a:t>Tạo</a:t>
            </a:r>
            <a:r>
              <a:rPr lang="en-US" sz="1800" dirty="0">
                <a:latin typeface="Century Schoolbook" panose="02040604050505020304" pitchFamily="18" charset="0"/>
              </a:rPr>
              <a:t> </a:t>
            </a:r>
            <a:r>
              <a:rPr lang="en-US" sz="1800" dirty="0" err="1">
                <a:latin typeface="Century Schoolbook" panose="02040604050505020304" pitchFamily="18" charset="0"/>
              </a:rPr>
              <a:t>một</a:t>
            </a:r>
            <a:r>
              <a:rPr lang="en-US" sz="1800" dirty="0">
                <a:latin typeface="Century Schoolbook" panose="02040604050505020304" pitchFamily="18" charset="0"/>
              </a:rPr>
              <a:t> </a:t>
            </a:r>
            <a:r>
              <a:rPr lang="en-US" sz="1800" dirty="0" err="1">
                <a:latin typeface="Century Schoolbook" panose="02040604050505020304" pitchFamily="18" charset="0"/>
              </a:rPr>
              <a:t>tệp</a:t>
            </a:r>
            <a:r>
              <a:rPr lang="en-US" sz="1800" dirty="0">
                <a:latin typeface="Century Schoolbook" panose="02040604050505020304" pitchFamily="18" charset="0"/>
              </a:rPr>
              <a:t> </a:t>
            </a:r>
            <a:r>
              <a:rPr lang="en-US" sz="1800" dirty="0" err="1">
                <a:latin typeface="Century Schoolbook" panose="02040604050505020304" pitchFamily="18" charset="0"/>
              </a:rPr>
              <a:t>với</a:t>
            </a:r>
            <a:r>
              <a:rPr lang="en-US" sz="1800" dirty="0">
                <a:latin typeface="Century Schoolbook" panose="02040604050505020304" pitchFamily="18" charset="0"/>
              </a:rPr>
              <a:t> </a:t>
            </a:r>
            <a:r>
              <a:rPr lang="en-US" sz="1800" dirty="0" err="1">
                <a:latin typeface="Century Schoolbook" panose="02040604050505020304" pitchFamily="18" charset="0"/>
              </a:rPr>
              <a:t>phần</a:t>
            </a:r>
            <a:r>
              <a:rPr lang="en-US" sz="1800" dirty="0">
                <a:latin typeface="Century Schoolbook" panose="02040604050505020304" pitchFamily="18" charset="0"/>
              </a:rPr>
              <a:t> </a:t>
            </a:r>
            <a:r>
              <a:rPr lang="en-US" sz="1800" dirty="0" err="1">
                <a:latin typeface="Century Schoolbook" panose="02040604050505020304" pitchFamily="18" charset="0"/>
              </a:rPr>
              <a:t>mở</a:t>
            </a:r>
            <a:r>
              <a:rPr lang="en-US" sz="1800" dirty="0">
                <a:latin typeface="Century Schoolbook" panose="02040604050505020304" pitchFamily="18" charset="0"/>
              </a:rPr>
              <a:t> </a:t>
            </a:r>
            <a:r>
              <a:rPr lang="en-US" sz="1800" dirty="0" err="1">
                <a:latin typeface="Century Schoolbook" panose="02040604050505020304" pitchFamily="18" charset="0"/>
              </a:rPr>
              <a:t>rộng</a:t>
            </a:r>
            <a:r>
              <a:rPr lang="en-US" sz="1800" dirty="0">
                <a:latin typeface="Century Schoolbook" panose="02040604050505020304" pitchFamily="18" charset="0"/>
              </a:rPr>
              <a:t> </a:t>
            </a:r>
            <a:r>
              <a:rPr lang="en-US" sz="1800" dirty="0" err="1">
                <a:latin typeface="Century Schoolbook" panose="02040604050505020304" pitchFamily="18" charset="0"/>
              </a:rPr>
              <a:t>là</a:t>
            </a:r>
            <a:r>
              <a:rPr lang="en-US" sz="1800" dirty="0">
                <a:latin typeface="Century Schoolbook" panose="02040604050505020304" pitchFamily="18" charset="0"/>
              </a:rPr>
              <a:t> .html</a:t>
            </a:r>
          </a:p>
          <a:p>
            <a:pPr marL="285750" indent="-285750">
              <a:buFont typeface="Arial" panose="020B0604020202020204" pitchFamily="34" charset="0"/>
              <a:buChar char="•"/>
            </a:pPr>
            <a:r>
              <a:rPr lang="en-US" sz="1800" dirty="0" err="1">
                <a:latin typeface="Century Schoolbook" panose="02040604050505020304" pitchFamily="18" charset="0"/>
              </a:rPr>
              <a:t>Bắt</a:t>
            </a:r>
            <a:r>
              <a:rPr lang="en-US" sz="1800" dirty="0">
                <a:latin typeface="Century Schoolbook" panose="02040604050505020304" pitchFamily="18" charset="0"/>
              </a:rPr>
              <a:t> </a:t>
            </a:r>
            <a:r>
              <a:rPr lang="en-US" sz="1800" dirty="0" err="1">
                <a:latin typeface="Century Schoolbook" panose="02040604050505020304" pitchFamily="18" charset="0"/>
              </a:rPr>
              <a:t>đầu</a:t>
            </a:r>
            <a:r>
              <a:rPr lang="en-US" sz="1800" dirty="0">
                <a:latin typeface="Century Schoolbook" panose="02040604050505020304" pitchFamily="18" charset="0"/>
              </a:rPr>
              <a:t> </a:t>
            </a:r>
            <a:r>
              <a:rPr lang="en-US" sz="1800" dirty="0" err="1">
                <a:latin typeface="Century Schoolbook" panose="02040604050505020304" pitchFamily="18" charset="0"/>
              </a:rPr>
              <a:t>bằng</a:t>
            </a:r>
            <a:r>
              <a:rPr lang="en-US" sz="1800" dirty="0">
                <a:latin typeface="Century Schoolbook" panose="02040604050505020304" pitchFamily="18" charset="0"/>
              </a:rPr>
              <a:t> </a:t>
            </a:r>
            <a:r>
              <a:rPr lang="en-US" sz="1800" dirty="0" err="1">
                <a:latin typeface="Century Schoolbook" panose="02040604050505020304" pitchFamily="18" charset="0"/>
              </a:rPr>
              <a:t>thẻ</a:t>
            </a:r>
            <a:r>
              <a:rPr lang="en-US" sz="1800" dirty="0">
                <a:latin typeface="Century Schoolbook" panose="02040604050505020304" pitchFamily="18" charset="0"/>
              </a:rPr>
              <a:t> &lt;!DOCTYPE html&gt;  </a:t>
            </a:r>
            <a:r>
              <a:rPr lang="en-US" sz="1800" dirty="0" err="1">
                <a:latin typeface="Century Schoolbook" panose="02040604050505020304" pitchFamily="18" charset="0"/>
              </a:rPr>
              <a:t>sau</a:t>
            </a:r>
            <a:r>
              <a:rPr lang="en-US" sz="1800" dirty="0">
                <a:latin typeface="Century Schoolbook" panose="02040604050505020304" pitchFamily="18" charset="0"/>
              </a:rPr>
              <a:t> </a:t>
            </a:r>
            <a:r>
              <a:rPr lang="en-US" sz="1800" dirty="0" err="1">
                <a:latin typeface="Century Schoolbook" panose="02040604050505020304" pitchFamily="18" charset="0"/>
              </a:rPr>
              <a:t>đó</a:t>
            </a:r>
            <a:r>
              <a:rPr lang="en-US" sz="1800" dirty="0">
                <a:latin typeface="Century Schoolbook" panose="02040604050505020304" pitchFamily="18" charset="0"/>
              </a:rPr>
              <a:t> </a:t>
            </a:r>
            <a:r>
              <a:rPr lang="en-US" sz="1800" dirty="0" err="1">
                <a:latin typeface="Century Schoolbook" panose="02040604050505020304" pitchFamily="18" charset="0"/>
              </a:rPr>
              <a:t>đặt</a:t>
            </a:r>
            <a:r>
              <a:rPr lang="en-US" sz="1800" dirty="0">
                <a:latin typeface="Century Schoolbook" panose="02040604050505020304" pitchFamily="18" charset="0"/>
              </a:rPr>
              <a:t> </a:t>
            </a:r>
            <a:r>
              <a:rPr lang="en-US" sz="1800" dirty="0" err="1">
                <a:latin typeface="Century Schoolbook" panose="02040604050505020304" pitchFamily="18" charset="0"/>
              </a:rPr>
              <a:t>toàn</a:t>
            </a:r>
            <a:r>
              <a:rPr lang="en-US" sz="1800" dirty="0">
                <a:latin typeface="Century Schoolbook" panose="02040604050505020304" pitchFamily="18" charset="0"/>
              </a:rPr>
              <a:t> </a:t>
            </a:r>
            <a:r>
              <a:rPr lang="en-US" sz="1800" dirty="0" err="1">
                <a:latin typeface="Century Schoolbook" panose="02040604050505020304" pitchFamily="18" charset="0"/>
              </a:rPr>
              <a:t>bộ</a:t>
            </a:r>
            <a:r>
              <a:rPr lang="en-US" sz="1800" dirty="0">
                <a:latin typeface="Century Schoolbook" panose="02040604050505020304" pitchFamily="18" charset="0"/>
              </a:rPr>
              <a:t> code </a:t>
            </a:r>
            <a:r>
              <a:rPr lang="en-US" sz="1800" dirty="0" err="1">
                <a:latin typeface="Century Schoolbook" panose="02040604050505020304" pitchFamily="18" charset="0"/>
              </a:rPr>
              <a:t>vào</a:t>
            </a:r>
            <a:r>
              <a:rPr lang="en-US" sz="1800" dirty="0">
                <a:latin typeface="Century Schoolbook" panose="02040604050505020304" pitchFamily="18" charset="0"/>
              </a:rPr>
              <a:t> </a:t>
            </a:r>
            <a:r>
              <a:rPr lang="en-US" sz="1800" dirty="0" err="1">
                <a:latin typeface="Century Schoolbook" panose="02040604050505020304" pitchFamily="18" charset="0"/>
              </a:rPr>
              <a:t>trong</a:t>
            </a:r>
            <a:r>
              <a:rPr lang="en-US" sz="1800" dirty="0">
                <a:latin typeface="Century Schoolbook" panose="02040604050505020304" pitchFamily="18" charset="0"/>
              </a:rPr>
              <a:t> </a:t>
            </a:r>
            <a:r>
              <a:rPr lang="en-US" sz="1800" dirty="0" err="1">
                <a:latin typeface="Century Schoolbook" panose="02040604050505020304" pitchFamily="18" charset="0"/>
              </a:rPr>
              <a:t>cặp</a:t>
            </a:r>
            <a:r>
              <a:rPr lang="en-US" sz="1800" dirty="0">
                <a:latin typeface="Century Schoolbook" panose="02040604050505020304" pitchFamily="18" charset="0"/>
              </a:rPr>
              <a:t> </a:t>
            </a:r>
            <a:r>
              <a:rPr lang="en-US" sz="1800" dirty="0" err="1">
                <a:latin typeface="Century Schoolbook" panose="02040604050505020304" pitchFamily="18" charset="0"/>
              </a:rPr>
              <a:t>thẻ</a:t>
            </a:r>
            <a:r>
              <a:rPr lang="en-US" sz="1800" dirty="0">
                <a:latin typeface="Century Schoolbook" panose="02040604050505020304" pitchFamily="18" charset="0"/>
              </a:rPr>
              <a:t>&lt;html&gt;&lt;/html&gt; </a:t>
            </a:r>
          </a:p>
        </p:txBody>
      </p:sp>
      <p:pic>
        <p:nvPicPr>
          <p:cNvPr id="188" name="Picture 187"/>
          <p:cNvPicPr/>
          <p:nvPr/>
        </p:nvPicPr>
        <p:blipFill>
          <a:blip r:embed="rId4"/>
          <a:stretch>
            <a:fillRect/>
          </a:stretch>
        </p:blipFill>
        <p:spPr>
          <a:xfrm>
            <a:off x="1437296" y="2139893"/>
            <a:ext cx="3667836" cy="2113919"/>
          </a:xfrm>
          <a:prstGeom prst="rect">
            <a:avLst/>
          </a:prstGeom>
        </p:spPr>
      </p:pic>
    </p:spTree>
    <p:extLst>
      <p:ext uri="{BB962C8B-B14F-4D97-AF65-F5344CB8AC3E}">
        <p14:creationId xmlns:p14="http://schemas.microsoft.com/office/powerpoint/2010/main" val="115776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21"/>
                                        </p:tgtEl>
                                        <p:attrNameLst>
                                          <p:attrName>style.visibility</p:attrName>
                                        </p:attrNameLst>
                                      </p:cBhvr>
                                      <p:to>
                                        <p:strVal val="visible"/>
                                      </p:to>
                                    </p:set>
                                    <p:animEffect transition="in" filter="fade">
                                      <p:cBhvr>
                                        <p:cTn id="10" dur="500"/>
                                        <p:tgtEl>
                                          <p:spTgt spid="58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33"/>
                                        </p:tgtEl>
                                        <p:attrNameLst>
                                          <p:attrName>style.visibility</p:attrName>
                                        </p:attrNameLst>
                                      </p:cBhvr>
                                      <p:to>
                                        <p:strVal val="visible"/>
                                      </p:to>
                                    </p:set>
                                    <p:animEffect transition="in" filter="fade">
                                      <p:cBhvr>
                                        <p:cTn id="13" dur="500"/>
                                        <p:tgtEl>
                                          <p:spTgt spid="58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36"/>
                                        </p:tgtEl>
                                        <p:attrNameLst>
                                          <p:attrName>style.visibility</p:attrName>
                                        </p:attrNameLst>
                                      </p:cBhvr>
                                      <p:to>
                                        <p:strVal val="visible"/>
                                      </p:to>
                                    </p:set>
                                    <p:animEffect transition="in" filter="fade">
                                      <p:cBhvr>
                                        <p:cTn id="16" dur="500"/>
                                        <p:tgtEl>
                                          <p:spTgt spid="5836"/>
                                        </p:tgtEl>
                                      </p:cBhvr>
                                    </p:animEffect>
                                  </p:childTnLst>
                                </p:cTn>
                              </p:par>
                              <p:par>
                                <p:cTn id="17" presetID="10" presetClass="entr" presetSubtype="0" fill="hold" nodeType="withEffect">
                                  <p:stCondLst>
                                    <p:cond delay="0"/>
                                  </p:stCondLst>
                                  <p:childTnLst>
                                    <p:set>
                                      <p:cBhvr>
                                        <p:cTn id="18" dur="1" fill="hold">
                                          <p:stCondLst>
                                            <p:cond delay="0"/>
                                          </p:stCondLst>
                                        </p:cTn>
                                        <p:tgtEl>
                                          <p:spTgt spid="5837"/>
                                        </p:tgtEl>
                                        <p:attrNameLst>
                                          <p:attrName>style.visibility</p:attrName>
                                        </p:attrNameLst>
                                      </p:cBhvr>
                                      <p:to>
                                        <p:strVal val="visible"/>
                                      </p:to>
                                    </p:set>
                                    <p:animEffect transition="in" filter="fade">
                                      <p:cBhvr>
                                        <p:cTn id="19" dur="500"/>
                                        <p:tgtEl>
                                          <p:spTgt spid="58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38"/>
                                        </p:tgtEl>
                                        <p:attrNameLst>
                                          <p:attrName>style.visibility</p:attrName>
                                        </p:attrNameLst>
                                      </p:cBhvr>
                                      <p:to>
                                        <p:strVal val="visible"/>
                                      </p:to>
                                    </p:set>
                                    <p:animEffect transition="in" filter="fade">
                                      <p:cBhvr>
                                        <p:cTn id="22" dur="500"/>
                                        <p:tgtEl>
                                          <p:spTgt spid="5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1" grpId="0"/>
      <p:bldP spid="5833" grpId="0" animBg="1"/>
      <p:bldP spid="5836" grpId="0"/>
      <p:bldP spid="58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8"/>
        <p:cNvGrpSpPr/>
        <p:nvPr/>
      </p:nvGrpSpPr>
      <p:grpSpPr>
        <a:xfrm>
          <a:off x="0" y="0"/>
          <a:ext cx="0" cy="0"/>
          <a:chOff x="0" y="0"/>
          <a:chExt cx="0" cy="0"/>
        </a:xfrm>
      </p:grpSpPr>
      <p:sp>
        <p:nvSpPr>
          <p:cNvPr id="4399" name="Google Shape;4399;p3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Nunito"/>
                <a:sym typeface="Arial"/>
              </a:rPr>
              <a:t>Một</a:t>
            </a:r>
            <a:r>
              <a:rPr lang="en-US" dirty="0">
                <a:latin typeface="Nunito"/>
                <a:sym typeface="Arial"/>
              </a:rPr>
              <a:t> </a:t>
            </a:r>
            <a:r>
              <a:rPr lang="en-US" dirty="0" err="1">
                <a:latin typeface="Nunito"/>
                <a:sym typeface="Arial"/>
              </a:rPr>
              <a:t>số</a:t>
            </a:r>
            <a:r>
              <a:rPr lang="en-US" dirty="0">
                <a:latin typeface="Nunito"/>
                <a:sym typeface="Arial"/>
              </a:rPr>
              <a:t> </a:t>
            </a:r>
            <a:r>
              <a:rPr lang="en-US" dirty="0" err="1">
                <a:latin typeface="Nunito"/>
                <a:sym typeface="Arial"/>
              </a:rPr>
              <a:t>cú</a:t>
            </a:r>
            <a:r>
              <a:rPr lang="en-US" dirty="0">
                <a:latin typeface="Nunito"/>
                <a:sym typeface="Arial"/>
              </a:rPr>
              <a:t> </a:t>
            </a:r>
            <a:r>
              <a:rPr lang="en-US" dirty="0" err="1">
                <a:latin typeface="Nunito"/>
                <a:sym typeface="Arial"/>
              </a:rPr>
              <a:t>pháp</a:t>
            </a:r>
            <a:r>
              <a:rPr lang="en-US" dirty="0">
                <a:latin typeface="Nunito"/>
                <a:sym typeface="Arial"/>
              </a:rPr>
              <a:t> HTML </a:t>
            </a:r>
            <a:r>
              <a:rPr lang="en-US" dirty="0" err="1">
                <a:latin typeface="Nunito"/>
                <a:sym typeface="Arial"/>
              </a:rPr>
              <a:t>cơ</a:t>
            </a:r>
            <a:r>
              <a:rPr lang="en-US" dirty="0">
                <a:latin typeface="Nunito"/>
                <a:sym typeface="Arial"/>
              </a:rPr>
              <a:t> </a:t>
            </a:r>
            <a:r>
              <a:rPr lang="en-US" dirty="0" err="1">
                <a:latin typeface="Nunito"/>
                <a:sym typeface="Arial"/>
              </a:rPr>
              <a:t>bản</a:t>
            </a:r>
            <a:endParaRPr dirty="0">
              <a:latin typeface="Nunito"/>
              <a:sym typeface="Arial"/>
            </a:endParaRPr>
          </a:p>
        </p:txBody>
      </p:sp>
      <p:graphicFrame>
        <p:nvGraphicFramePr>
          <p:cNvPr id="5" name="Table 4">
            <a:extLst>
              <a:ext uri="{FF2B5EF4-FFF2-40B4-BE49-F238E27FC236}">
                <a16:creationId xmlns:a16="http://schemas.microsoft.com/office/drawing/2014/main" id="{3052F3B4-D61C-A5C3-F93C-3695F7016271}"/>
              </a:ext>
            </a:extLst>
          </p:cNvPr>
          <p:cNvGraphicFramePr>
            <a:graphicFrameLocks noGrp="1"/>
          </p:cNvGraphicFramePr>
          <p:nvPr>
            <p:extLst>
              <p:ext uri="{D42A27DB-BD31-4B8C-83A1-F6EECF244321}">
                <p14:modId xmlns:p14="http://schemas.microsoft.com/office/powerpoint/2010/main" val="3229500669"/>
              </p:ext>
            </p:extLst>
          </p:nvPr>
        </p:nvGraphicFramePr>
        <p:xfrm>
          <a:off x="1586555" y="1243291"/>
          <a:ext cx="2845842" cy="3416299"/>
        </p:xfrm>
        <a:graphic>
          <a:graphicData uri="http://schemas.openxmlformats.org/drawingml/2006/table">
            <a:tbl>
              <a:tblPr>
                <a:tableStyleId>{B301B821-A1FF-4177-AEE7-76D212191A09}</a:tableStyleId>
              </a:tblPr>
              <a:tblGrid>
                <a:gridCol w="1072133">
                  <a:extLst>
                    <a:ext uri="{9D8B030D-6E8A-4147-A177-3AD203B41FA5}">
                      <a16:colId xmlns:a16="http://schemas.microsoft.com/office/drawing/2014/main" val="3734641760"/>
                    </a:ext>
                  </a:extLst>
                </a:gridCol>
                <a:gridCol w="1773709">
                  <a:extLst>
                    <a:ext uri="{9D8B030D-6E8A-4147-A177-3AD203B41FA5}">
                      <a16:colId xmlns:a16="http://schemas.microsoft.com/office/drawing/2014/main" val="3531328302"/>
                    </a:ext>
                  </a:extLst>
                </a:gridCol>
              </a:tblGrid>
              <a:tr h="436123">
                <a:tc>
                  <a:txBody>
                    <a:bodyPr/>
                    <a:lstStyle/>
                    <a:p>
                      <a:r>
                        <a:rPr lang="en-US" sz="800" b="0">
                          <a:effectLst/>
                        </a:rPr>
                        <a:t>&lt;!DOCTYPE html&gt;</a:t>
                      </a:r>
                      <a:endParaRPr lang="en-US" sz="800" b="0">
                        <a:effectLst/>
                        <a:latin typeface="Google Sans"/>
                      </a:endParaRPr>
                    </a:p>
                  </a:txBody>
                  <a:tcPr marL="90859" marR="90859" marT="90859" marB="90859" anchor="ctr"/>
                </a:tc>
                <a:tc>
                  <a:txBody>
                    <a:bodyPr/>
                    <a:lstStyle/>
                    <a:p>
                      <a:r>
                        <a:rPr lang="en-US" sz="800" b="0">
                          <a:effectLst/>
                        </a:rPr>
                        <a:t>Định nghĩa phiên bản HTML của trang web</a:t>
                      </a:r>
                      <a:endParaRPr lang="en-US" sz="800" b="0">
                        <a:effectLst/>
                        <a:latin typeface="Google Sans"/>
                      </a:endParaRPr>
                    </a:p>
                  </a:txBody>
                  <a:tcPr marL="90859" marR="90859" marT="90859" marB="90859" anchor="ctr"/>
                </a:tc>
                <a:extLst>
                  <a:ext uri="{0D108BD9-81ED-4DB2-BD59-A6C34878D82A}">
                    <a16:rowId xmlns:a16="http://schemas.microsoft.com/office/drawing/2014/main" val="87379238"/>
                  </a:ext>
                </a:extLst>
              </a:tr>
              <a:tr h="436123">
                <a:tc>
                  <a:txBody>
                    <a:bodyPr/>
                    <a:lstStyle/>
                    <a:p>
                      <a:r>
                        <a:rPr lang="en-US" sz="800" b="0" dirty="0">
                          <a:effectLst/>
                        </a:rPr>
                        <a:t>&lt;html&gt;</a:t>
                      </a:r>
                      <a:endParaRPr lang="en-US" sz="800" b="0" dirty="0">
                        <a:effectLst/>
                        <a:latin typeface="Google Sans"/>
                      </a:endParaRPr>
                    </a:p>
                  </a:txBody>
                  <a:tcPr marL="90859" marR="90859" marT="90859" marB="90859" anchor="ctr"/>
                </a:tc>
                <a:tc>
                  <a:txBody>
                    <a:bodyPr/>
                    <a:lstStyle/>
                    <a:p>
                      <a:r>
                        <a:rPr lang="en-US" sz="800" b="0">
                          <a:effectLst/>
                        </a:rPr>
                        <a:t>Thẻ bắt đầu và kết thúc của trang web</a:t>
                      </a:r>
                      <a:endParaRPr lang="en-US" sz="800" b="0">
                        <a:effectLst/>
                        <a:latin typeface="Google Sans"/>
                      </a:endParaRPr>
                    </a:p>
                  </a:txBody>
                  <a:tcPr marL="90859" marR="90859" marT="90859" marB="90859" anchor="ctr"/>
                </a:tc>
                <a:extLst>
                  <a:ext uri="{0D108BD9-81ED-4DB2-BD59-A6C34878D82A}">
                    <a16:rowId xmlns:a16="http://schemas.microsoft.com/office/drawing/2014/main" val="1105262923"/>
                  </a:ext>
                </a:extLst>
              </a:tr>
              <a:tr h="436123">
                <a:tc>
                  <a:txBody>
                    <a:bodyPr/>
                    <a:lstStyle/>
                    <a:p>
                      <a:r>
                        <a:rPr lang="en-US" sz="800" b="0" dirty="0">
                          <a:effectLst/>
                        </a:rPr>
                        <a:t>&lt;head&gt;</a:t>
                      </a:r>
                      <a:endParaRPr lang="en-US" sz="800" b="0" dirty="0">
                        <a:effectLst/>
                        <a:latin typeface="Google Sans"/>
                      </a:endParaRPr>
                    </a:p>
                  </a:txBody>
                  <a:tcPr marL="90859" marR="90859" marT="90859" marB="90859" anchor="ctr"/>
                </a:tc>
                <a:tc>
                  <a:txBody>
                    <a:bodyPr/>
                    <a:lstStyle/>
                    <a:p>
                      <a:r>
                        <a:rPr lang="en-US" sz="800" b="0">
                          <a:effectLst/>
                        </a:rPr>
                        <a:t>Thẻ bắt đầu và kết thúc của phần đầu trang</a:t>
                      </a:r>
                      <a:endParaRPr lang="en-US" sz="800" b="0">
                        <a:effectLst/>
                        <a:latin typeface="Google Sans"/>
                      </a:endParaRPr>
                    </a:p>
                  </a:txBody>
                  <a:tcPr marL="90859" marR="90859" marT="90859" marB="90859" anchor="ctr"/>
                </a:tc>
                <a:extLst>
                  <a:ext uri="{0D108BD9-81ED-4DB2-BD59-A6C34878D82A}">
                    <a16:rowId xmlns:a16="http://schemas.microsoft.com/office/drawing/2014/main" val="403435463"/>
                  </a:ext>
                </a:extLst>
              </a:tr>
              <a:tr h="436123">
                <a:tc>
                  <a:txBody>
                    <a:bodyPr/>
                    <a:lstStyle/>
                    <a:p>
                      <a:r>
                        <a:rPr lang="en-US" sz="800" b="0" dirty="0">
                          <a:effectLst/>
                        </a:rPr>
                        <a:t>&lt;title&gt;</a:t>
                      </a:r>
                      <a:endParaRPr lang="en-US" sz="800" b="0" dirty="0">
                        <a:effectLst/>
                        <a:latin typeface="Google Sans"/>
                      </a:endParaRPr>
                    </a:p>
                  </a:txBody>
                  <a:tcPr marL="90859" marR="90859" marT="90859" marB="90859" anchor="ctr"/>
                </a:tc>
                <a:tc>
                  <a:txBody>
                    <a:bodyPr/>
                    <a:lstStyle/>
                    <a:p>
                      <a:r>
                        <a:rPr lang="en-US" sz="800" b="0">
                          <a:effectLst/>
                        </a:rPr>
                        <a:t>Thẻ chứa tiêu đề của trang web</a:t>
                      </a:r>
                      <a:endParaRPr lang="en-US" sz="800" b="0">
                        <a:effectLst/>
                        <a:latin typeface="Google Sans"/>
                      </a:endParaRPr>
                    </a:p>
                  </a:txBody>
                  <a:tcPr marL="90859" marR="90859" marT="90859" marB="90859" anchor="ctr"/>
                </a:tc>
                <a:extLst>
                  <a:ext uri="{0D108BD9-81ED-4DB2-BD59-A6C34878D82A}">
                    <a16:rowId xmlns:a16="http://schemas.microsoft.com/office/drawing/2014/main" val="2946959557"/>
                  </a:ext>
                </a:extLst>
              </a:tr>
              <a:tr h="436123">
                <a:tc>
                  <a:txBody>
                    <a:bodyPr/>
                    <a:lstStyle/>
                    <a:p>
                      <a:r>
                        <a:rPr lang="en-US" sz="800" b="0">
                          <a:effectLst/>
                        </a:rPr>
                        <a:t>&lt;body&gt;</a:t>
                      </a:r>
                      <a:endParaRPr lang="en-US" sz="800" b="0">
                        <a:effectLst/>
                        <a:latin typeface="Google Sans"/>
                      </a:endParaRPr>
                    </a:p>
                  </a:txBody>
                  <a:tcPr marL="90859" marR="90859" marT="90859" marB="90859" anchor="ctr"/>
                </a:tc>
                <a:tc>
                  <a:txBody>
                    <a:bodyPr/>
                    <a:lstStyle/>
                    <a:p>
                      <a:r>
                        <a:rPr lang="en-US" sz="800" b="0" dirty="0" err="1">
                          <a:effectLst/>
                        </a:rPr>
                        <a:t>Thẻ</a:t>
                      </a:r>
                      <a:r>
                        <a:rPr lang="en-US" sz="800" b="0" dirty="0">
                          <a:effectLst/>
                        </a:rPr>
                        <a:t> </a:t>
                      </a:r>
                      <a:r>
                        <a:rPr lang="en-US" sz="800" b="0" dirty="0" err="1">
                          <a:effectLst/>
                        </a:rPr>
                        <a:t>bắt</a:t>
                      </a:r>
                      <a:r>
                        <a:rPr lang="en-US" sz="800" b="0" dirty="0">
                          <a:effectLst/>
                        </a:rPr>
                        <a:t> </a:t>
                      </a:r>
                      <a:r>
                        <a:rPr lang="en-US" sz="800" b="0" dirty="0" err="1">
                          <a:effectLst/>
                        </a:rPr>
                        <a:t>đầu</a:t>
                      </a:r>
                      <a:r>
                        <a:rPr lang="en-US" sz="800" b="0" dirty="0">
                          <a:effectLst/>
                        </a:rPr>
                        <a:t> </a:t>
                      </a:r>
                      <a:r>
                        <a:rPr lang="en-US" sz="800" b="0" dirty="0" err="1">
                          <a:effectLst/>
                        </a:rPr>
                        <a:t>và</a:t>
                      </a:r>
                      <a:r>
                        <a:rPr lang="en-US" sz="800" b="0" dirty="0">
                          <a:effectLst/>
                        </a:rPr>
                        <a:t> </a:t>
                      </a:r>
                      <a:r>
                        <a:rPr lang="en-US" sz="800" b="0" dirty="0" err="1">
                          <a:effectLst/>
                        </a:rPr>
                        <a:t>kết</a:t>
                      </a:r>
                      <a:r>
                        <a:rPr lang="en-US" sz="800" b="0" dirty="0">
                          <a:effectLst/>
                        </a:rPr>
                        <a:t> </a:t>
                      </a:r>
                      <a:r>
                        <a:rPr lang="en-US" sz="800" b="0" dirty="0" err="1">
                          <a:effectLst/>
                        </a:rPr>
                        <a:t>thúc</a:t>
                      </a:r>
                      <a:r>
                        <a:rPr lang="en-US" sz="800" b="0" dirty="0">
                          <a:effectLst/>
                        </a:rPr>
                        <a:t> </a:t>
                      </a:r>
                      <a:r>
                        <a:rPr lang="en-US" sz="800" b="0" dirty="0" err="1">
                          <a:effectLst/>
                        </a:rPr>
                        <a:t>của</a:t>
                      </a:r>
                      <a:r>
                        <a:rPr lang="en-US" sz="800" b="0" dirty="0">
                          <a:effectLst/>
                        </a:rPr>
                        <a:t> </a:t>
                      </a:r>
                      <a:r>
                        <a:rPr lang="en-US" sz="800" b="0" dirty="0" err="1">
                          <a:effectLst/>
                        </a:rPr>
                        <a:t>phần</a:t>
                      </a:r>
                      <a:r>
                        <a:rPr lang="en-US" sz="800" b="0" dirty="0">
                          <a:effectLst/>
                        </a:rPr>
                        <a:t> </a:t>
                      </a:r>
                      <a:r>
                        <a:rPr lang="en-US" sz="800" b="0" dirty="0" err="1">
                          <a:effectLst/>
                        </a:rPr>
                        <a:t>thân</a:t>
                      </a:r>
                      <a:r>
                        <a:rPr lang="en-US" sz="800" b="0" dirty="0">
                          <a:effectLst/>
                        </a:rPr>
                        <a:t> </a:t>
                      </a:r>
                      <a:r>
                        <a:rPr lang="en-US" sz="800" b="0" dirty="0" err="1">
                          <a:effectLst/>
                        </a:rPr>
                        <a:t>trang</a:t>
                      </a:r>
                      <a:endParaRPr lang="en-US" sz="800" b="0" dirty="0">
                        <a:effectLst/>
                        <a:latin typeface="Google Sans"/>
                      </a:endParaRPr>
                    </a:p>
                  </a:txBody>
                  <a:tcPr marL="90859" marR="90859" marT="90859" marB="90859" anchor="ctr"/>
                </a:tc>
                <a:extLst>
                  <a:ext uri="{0D108BD9-81ED-4DB2-BD59-A6C34878D82A}">
                    <a16:rowId xmlns:a16="http://schemas.microsoft.com/office/drawing/2014/main" val="3931695936"/>
                  </a:ext>
                </a:extLst>
              </a:tr>
              <a:tr h="308921">
                <a:tc>
                  <a:txBody>
                    <a:bodyPr/>
                    <a:lstStyle/>
                    <a:p>
                      <a:r>
                        <a:rPr lang="en-US" sz="800" b="0">
                          <a:effectLst/>
                        </a:rPr>
                        <a:t>&lt;h1&gt;</a:t>
                      </a:r>
                      <a:endParaRPr lang="en-US" sz="800" b="0">
                        <a:effectLst/>
                        <a:latin typeface="Google Sans"/>
                      </a:endParaRPr>
                    </a:p>
                  </a:txBody>
                  <a:tcPr marL="90859" marR="90859" marT="90859" marB="90859" anchor="ctr"/>
                </a:tc>
                <a:tc>
                  <a:txBody>
                    <a:bodyPr/>
                    <a:lstStyle/>
                    <a:p>
                      <a:r>
                        <a:rPr lang="en-US" sz="800" b="0">
                          <a:effectLst/>
                        </a:rPr>
                        <a:t>Thẻ tạo tiêu đề cấp 1</a:t>
                      </a:r>
                      <a:endParaRPr lang="en-US" sz="800" b="0">
                        <a:effectLst/>
                        <a:latin typeface="Google Sans"/>
                      </a:endParaRPr>
                    </a:p>
                  </a:txBody>
                  <a:tcPr marL="90859" marR="90859" marT="90859" marB="90859" anchor="ctr"/>
                </a:tc>
                <a:extLst>
                  <a:ext uri="{0D108BD9-81ED-4DB2-BD59-A6C34878D82A}">
                    <a16:rowId xmlns:a16="http://schemas.microsoft.com/office/drawing/2014/main" val="243587675"/>
                  </a:ext>
                </a:extLst>
              </a:tr>
              <a:tr h="308921">
                <a:tc>
                  <a:txBody>
                    <a:bodyPr/>
                    <a:lstStyle/>
                    <a:p>
                      <a:r>
                        <a:rPr lang="en-US" sz="800" b="0">
                          <a:effectLst/>
                        </a:rPr>
                        <a:t>&lt;h2&gt;</a:t>
                      </a:r>
                      <a:endParaRPr lang="en-US" sz="800" b="0">
                        <a:effectLst/>
                        <a:latin typeface="Google Sans"/>
                      </a:endParaRPr>
                    </a:p>
                  </a:txBody>
                  <a:tcPr marL="90859" marR="90859" marT="90859" marB="90859" anchor="ctr"/>
                </a:tc>
                <a:tc>
                  <a:txBody>
                    <a:bodyPr/>
                    <a:lstStyle/>
                    <a:p>
                      <a:r>
                        <a:rPr lang="en-US" sz="800" b="0">
                          <a:effectLst/>
                        </a:rPr>
                        <a:t>Thẻ tạo tiêu đề cấp 2</a:t>
                      </a:r>
                      <a:endParaRPr lang="en-US" sz="800" b="0">
                        <a:effectLst/>
                        <a:latin typeface="Google Sans"/>
                      </a:endParaRPr>
                    </a:p>
                  </a:txBody>
                  <a:tcPr marL="90859" marR="90859" marT="90859" marB="90859" anchor="ctr"/>
                </a:tc>
                <a:extLst>
                  <a:ext uri="{0D108BD9-81ED-4DB2-BD59-A6C34878D82A}">
                    <a16:rowId xmlns:a16="http://schemas.microsoft.com/office/drawing/2014/main" val="513314228"/>
                  </a:ext>
                </a:extLst>
              </a:tr>
              <a:tr h="308921">
                <a:tc>
                  <a:txBody>
                    <a:bodyPr/>
                    <a:lstStyle/>
                    <a:p>
                      <a:r>
                        <a:rPr lang="en-US" sz="800" b="0">
                          <a:effectLst/>
                        </a:rPr>
                        <a:t>&lt;h3&gt;</a:t>
                      </a:r>
                      <a:endParaRPr lang="en-US" sz="800" b="0">
                        <a:effectLst/>
                        <a:latin typeface="Google Sans"/>
                      </a:endParaRPr>
                    </a:p>
                  </a:txBody>
                  <a:tcPr marL="90859" marR="90859" marT="90859" marB="90859" anchor="ctr"/>
                </a:tc>
                <a:tc>
                  <a:txBody>
                    <a:bodyPr/>
                    <a:lstStyle/>
                    <a:p>
                      <a:r>
                        <a:rPr lang="en-US" sz="800" b="0">
                          <a:effectLst/>
                        </a:rPr>
                        <a:t>Thẻ tạo tiêu đề cấp 3</a:t>
                      </a:r>
                      <a:endParaRPr lang="en-US" sz="800" b="0">
                        <a:effectLst/>
                        <a:latin typeface="Google Sans"/>
                      </a:endParaRPr>
                    </a:p>
                  </a:txBody>
                  <a:tcPr marL="90859" marR="90859" marT="90859" marB="90859" anchor="ctr"/>
                </a:tc>
                <a:extLst>
                  <a:ext uri="{0D108BD9-81ED-4DB2-BD59-A6C34878D82A}">
                    <a16:rowId xmlns:a16="http://schemas.microsoft.com/office/drawing/2014/main" val="148725032"/>
                  </a:ext>
                </a:extLst>
              </a:tr>
              <a:tr h="308921">
                <a:tc>
                  <a:txBody>
                    <a:bodyPr/>
                    <a:lstStyle/>
                    <a:p>
                      <a:r>
                        <a:rPr lang="en-US" sz="800" b="0">
                          <a:effectLst/>
                        </a:rPr>
                        <a:t>&lt;p&gt;</a:t>
                      </a:r>
                      <a:endParaRPr lang="en-US" sz="800" b="0">
                        <a:effectLst/>
                        <a:latin typeface="Google Sans"/>
                      </a:endParaRPr>
                    </a:p>
                  </a:txBody>
                  <a:tcPr marL="90859" marR="90859" marT="90859" marB="90859" anchor="ctr"/>
                </a:tc>
                <a:tc>
                  <a:txBody>
                    <a:bodyPr/>
                    <a:lstStyle/>
                    <a:p>
                      <a:r>
                        <a:rPr lang="en-US" sz="800" b="0" dirty="0" err="1">
                          <a:effectLst/>
                        </a:rPr>
                        <a:t>Thẻ</a:t>
                      </a:r>
                      <a:r>
                        <a:rPr lang="en-US" sz="800" b="0" dirty="0">
                          <a:effectLst/>
                        </a:rPr>
                        <a:t> </a:t>
                      </a:r>
                      <a:r>
                        <a:rPr lang="en-US" sz="800" b="0" dirty="0" err="1">
                          <a:effectLst/>
                        </a:rPr>
                        <a:t>tạo</a:t>
                      </a:r>
                      <a:r>
                        <a:rPr lang="en-US" sz="800" b="0" dirty="0">
                          <a:effectLst/>
                        </a:rPr>
                        <a:t> </a:t>
                      </a:r>
                      <a:r>
                        <a:rPr lang="en-US" sz="800" b="0" dirty="0" err="1">
                          <a:effectLst/>
                        </a:rPr>
                        <a:t>đoạn</a:t>
                      </a:r>
                      <a:r>
                        <a:rPr lang="en-US" sz="800" b="0" dirty="0">
                          <a:effectLst/>
                        </a:rPr>
                        <a:t> </a:t>
                      </a:r>
                      <a:r>
                        <a:rPr lang="en-US" sz="800" b="0" dirty="0" err="1">
                          <a:effectLst/>
                        </a:rPr>
                        <a:t>văn</a:t>
                      </a:r>
                      <a:endParaRPr lang="en-US" sz="800" b="0" dirty="0">
                        <a:effectLst/>
                        <a:latin typeface="Google Sans"/>
                      </a:endParaRPr>
                    </a:p>
                  </a:txBody>
                  <a:tcPr marL="90859" marR="90859" marT="90859" marB="90859" anchor="ctr"/>
                </a:tc>
                <a:extLst>
                  <a:ext uri="{0D108BD9-81ED-4DB2-BD59-A6C34878D82A}">
                    <a16:rowId xmlns:a16="http://schemas.microsoft.com/office/drawing/2014/main" val="446800224"/>
                  </a:ext>
                </a:extLst>
              </a:tr>
            </a:tbl>
          </a:graphicData>
        </a:graphic>
      </p:graphicFrame>
      <p:graphicFrame>
        <p:nvGraphicFramePr>
          <p:cNvPr id="6" name="Table 5">
            <a:extLst>
              <a:ext uri="{FF2B5EF4-FFF2-40B4-BE49-F238E27FC236}">
                <a16:creationId xmlns:a16="http://schemas.microsoft.com/office/drawing/2014/main" id="{DA0F62D1-1DAB-047E-B6F0-AA9CFB987A7D}"/>
              </a:ext>
            </a:extLst>
          </p:cNvPr>
          <p:cNvGraphicFramePr>
            <a:graphicFrameLocks noGrp="1"/>
          </p:cNvGraphicFramePr>
          <p:nvPr>
            <p:extLst>
              <p:ext uri="{D42A27DB-BD31-4B8C-83A1-F6EECF244321}">
                <p14:modId xmlns:p14="http://schemas.microsoft.com/office/powerpoint/2010/main" val="1671630457"/>
              </p:ext>
            </p:extLst>
          </p:nvPr>
        </p:nvGraphicFramePr>
        <p:xfrm>
          <a:off x="4870508" y="1243291"/>
          <a:ext cx="2823260" cy="3441490"/>
        </p:xfrm>
        <a:graphic>
          <a:graphicData uri="http://schemas.openxmlformats.org/drawingml/2006/table">
            <a:tbl>
              <a:tblPr>
                <a:tableStyleId>{B301B821-A1FF-4177-AEE7-76D212191A09}</a:tableStyleId>
              </a:tblPr>
              <a:tblGrid>
                <a:gridCol w="992820">
                  <a:extLst>
                    <a:ext uri="{9D8B030D-6E8A-4147-A177-3AD203B41FA5}">
                      <a16:colId xmlns:a16="http://schemas.microsoft.com/office/drawing/2014/main" val="3591578273"/>
                    </a:ext>
                  </a:extLst>
                </a:gridCol>
                <a:gridCol w="1830440">
                  <a:extLst>
                    <a:ext uri="{9D8B030D-6E8A-4147-A177-3AD203B41FA5}">
                      <a16:colId xmlns:a16="http://schemas.microsoft.com/office/drawing/2014/main" val="1788459770"/>
                    </a:ext>
                  </a:extLst>
                </a:gridCol>
              </a:tblGrid>
              <a:tr h="320868">
                <a:tc>
                  <a:txBody>
                    <a:bodyPr/>
                    <a:lstStyle/>
                    <a:p>
                      <a:r>
                        <a:rPr lang="en-US" sz="900" b="0">
                          <a:effectLst/>
                        </a:rPr>
                        <a:t>&lt;a&gt;</a:t>
                      </a:r>
                      <a:endParaRPr lang="en-US" sz="900" b="0">
                        <a:effectLst/>
                        <a:latin typeface="Google Sans"/>
                      </a:endParaRPr>
                    </a:p>
                  </a:txBody>
                  <a:tcPr marL="94373" marR="94373" marT="94373" marB="94373" anchor="ctr"/>
                </a:tc>
                <a:tc>
                  <a:txBody>
                    <a:bodyPr/>
                    <a:lstStyle/>
                    <a:p>
                      <a:r>
                        <a:rPr lang="en-US" sz="900" b="0">
                          <a:effectLst/>
                        </a:rPr>
                        <a:t>Thẻ tạo liên kết</a:t>
                      </a:r>
                      <a:endParaRPr lang="en-US" sz="900" b="0">
                        <a:effectLst/>
                        <a:latin typeface="Google Sans"/>
                      </a:endParaRPr>
                    </a:p>
                  </a:txBody>
                  <a:tcPr marL="94373" marR="94373" marT="94373" marB="94373" anchor="ctr"/>
                </a:tc>
                <a:extLst>
                  <a:ext uri="{0D108BD9-81ED-4DB2-BD59-A6C34878D82A}">
                    <a16:rowId xmlns:a16="http://schemas.microsoft.com/office/drawing/2014/main" val="1116342818"/>
                  </a:ext>
                </a:extLst>
              </a:tr>
              <a:tr h="320868">
                <a:tc>
                  <a:txBody>
                    <a:bodyPr/>
                    <a:lstStyle/>
                    <a:p>
                      <a:r>
                        <a:rPr lang="en-US" sz="900" b="0">
                          <a:effectLst/>
                        </a:rPr>
                        <a:t>&lt;img&gt;</a:t>
                      </a:r>
                      <a:endParaRPr lang="en-US" sz="900" b="0">
                        <a:effectLst/>
                        <a:latin typeface="Google Sans"/>
                      </a:endParaRPr>
                    </a:p>
                  </a:txBody>
                  <a:tcPr marL="94373" marR="94373" marT="94373" marB="94373" anchor="ctr"/>
                </a:tc>
                <a:tc>
                  <a:txBody>
                    <a:bodyPr/>
                    <a:lstStyle/>
                    <a:p>
                      <a:r>
                        <a:rPr lang="en-US" sz="900" b="0" dirty="0" err="1">
                          <a:effectLst/>
                        </a:rPr>
                        <a:t>Thẻ</a:t>
                      </a:r>
                      <a:r>
                        <a:rPr lang="en-US" sz="900" b="0" dirty="0">
                          <a:effectLst/>
                        </a:rPr>
                        <a:t> </a:t>
                      </a:r>
                      <a:r>
                        <a:rPr lang="en-US" sz="900" b="0" dirty="0" err="1">
                          <a:effectLst/>
                        </a:rPr>
                        <a:t>tạo</a:t>
                      </a:r>
                      <a:r>
                        <a:rPr lang="en-US" sz="900" b="0" dirty="0">
                          <a:effectLst/>
                        </a:rPr>
                        <a:t> </a:t>
                      </a:r>
                      <a:r>
                        <a:rPr lang="en-US" sz="900" b="0" dirty="0" err="1">
                          <a:effectLst/>
                        </a:rPr>
                        <a:t>hình</a:t>
                      </a:r>
                      <a:r>
                        <a:rPr lang="en-US" sz="900" b="0" dirty="0">
                          <a:effectLst/>
                        </a:rPr>
                        <a:t> </a:t>
                      </a:r>
                      <a:r>
                        <a:rPr lang="en-US" sz="900" b="0" dirty="0" err="1">
                          <a:effectLst/>
                        </a:rPr>
                        <a:t>ảnh</a:t>
                      </a:r>
                      <a:endParaRPr lang="en-US" sz="900" b="0" dirty="0">
                        <a:effectLst/>
                        <a:latin typeface="Google Sans"/>
                      </a:endParaRPr>
                    </a:p>
                  </a:txBody>
                  <a:tcPr marL="94373" marR="94373" marT="94373" marB="94373" anchor="ctr"/>
                </a:tc>
                <a:extLst>
                  <a:ext uri="{0D108BD9-81ED-4DB2-BD59-A6C34878D82A}">
                    <a16:rowId xmlns:a16="http://schemas.microsoft.com/office/drawing/2014/main" val="490382399"/>
                  </a:ext>
                </a:extLst>
              </a:tr>
              <a:tr h="320868">
                <a:tc>
                  <a:txBody>
                    <a:bodyPr/>
                    <a:lstStyle/>
                    <a:p>
                      <a:r>
                        <a:rPr lang="en-US" sz="900" b="0">
                          <a:effectLst/>
                        </a:rPr>
                        <a:t>&lt;table&gt;</a:t>
                      </a:r>
                      <a:endParaRPr lang="en-US" sz="900" b="0">
                        <a:effectLst/>
                        <a:latin typeface="Google Sans"/>
                      </a:endParaRPr>
                    </a:p>
                  </a:txBody>
                  <a:tcPr marL="94373" marR="94373" marT="94373" marB="94373" anchor="ctr"/>
                </a:tc>
                <a:tc>
                  <a:txBody>
                    <a:bodyPr/>
                    <a:lstStyle/>
                    <a:p>
                      <a:r>
                        <a:rPr lang="en-US" sz="900" b="0">
                          <a:effectLst/>
                        </a:rPr>
                        <a:t>Thẻ tạo bảng</a:t>
                      </a:r>
                      <a:endParaRPr lang="en-US" sz="900" b="0">
                        <a:effectLst/>
                        <a:latin typeface="Google Sans"/>
                      </a:endParaRPr>
                    </a:p>
                  </a:txBody>
                  <a:tcPr marL="94373" marR="94373" marT="94373" marB="94373" anchor="ctr"/>
                </a:tc>
                <a:extLst>
                  <a:ext uri="{0D108BD9-81ED-4DB2-BD59-A6C34878D82A}">
                    <a16:rowId xmlns:a16="http://schemas.microsoft.com/office/drawing/2014/main" val="1221419542"/>
                  </a:ext>
                </a:extLst>
              </a:tr>
              <a:tr h="320868">
                <a:tc>
                  <a:txBody>
                    <a:bodyPr/>
                    <a:lstStyle/>
                    <a:p>
                      <a:r>
                        <a:rPr lang="en-US" sz="900" b="0" dirty="0">
                          <a:effectLst/>
                        </a:rPr>
                        <a:t>&lt;tr&gt;</a:t>
                      </a:r>
                      <a:endParaRPr lang="en-US" sz="900" b="0" dirty="0">
                        <a:effectLst/>
                        <a:latin typeface="Google Sans"/>
                      </a:endParaRPr>
                    </a:p>
                  </a:txBody>
                  <a:tcPr marL="94373" marR="94373" marT="94373" marB="94373" anchor="ctr"/>
                </a:tc>
                <a:tc>
                  <a:txBody>
                    <a:bodyPr/>
                    <a:lstStyle/>
                    <a:p>
                      <a:r>
                        <a:rPr lang="en-US" sz="900" b="0" dirty="0" err="1">
                          <a:effectLst/>
                        </a:rPr>
                        <a:t>Thẻ</a:t>
                      </a:r>
                      <a:r>
                        <a:rPr lang="en-US" sz="900" b="0" dirty="0">
                          <a:effectLst/>
                        </a:rPr>
                        <a:t> </a:t>
                      </a:r>
                      <a:r>
                        <a:rPr lang="en-US" sz="900" b="0" dirty="0" err="1">
                          <a:effectLst/>
                        </a:rPr>
                        <a:t>tạo</a:t>
                      </a:r>
                      <a:r>
                        <a:rPr lang="en-US" sz="900" b="0" dirty="0">
                          <a:effectLst/>
                        </a:rPr>
                        <a:t> </a:t>
                      </a:r>
                      <a:r>
                        <a:rPr lang="en-US" sz="900" b="0" dirty="0" err="1">
                          <a:effectLst/>
                        </a:rPr>
                        <a:t>hàng</a:t>
                      </a:r>
                      <a:r>
                        <a:rPr lang="en-US" sz="900" b="0" dirty="0">
                          <a:effectLst/>
                        </a:rPr>
                        <a:t> </a:t>
                      </a:r>
                      <a:r>
                        <a:rPr lang="en-US" sz="900" b="0" dirty="0" err="1">
                          <a:effectLst/>
                        </a:rPr>
                        <a:t>trong</a:t>
                      </a:r>
                      <a:r>
                        <a:rPr lang="en-US" sz="900" b="0" dirty="0">
                          <a:effectLst/>
                        </a:rPr>
                        <a:t> </a:t>
                      </a:r>
                      <a:r>
                        <a:rPr lang="en-US" sz="900" b="0" dirty="0" err="1">
                          <a:effectLst/>
                        </a:rPr>
                        <a:t>bảng</a:t>
                      </a:r>
                      <a:endParaRPr lang="en-US" sz="900" b="0" dirty="0">
                        <a:effectLst/>
                        <a:latin typeface="Google Sans"/>
                      </a:endParaRPr>
                    </a:p>
                  </a:txBody>
                  <a:tcPr marL="94373" marR="94373" marT="94373" marB="94373" anchor="ctr"/>
                </a:tc>
                <a:extLst>
                  <a:ext uri="{0D108BD9-81ED-4DB2-BD59-A6C34878D82A}">
                    <a16:rowId xmlns:a16="http://schemas.microsoft.com/office/drawing/2014/main" val="2355093638"/>
                  </a:ext>
                </a:extLst>
              </a:tr>
              <a:tr h="452990">
                <a:tc>
                  <a:txBody>
                    <a:bodyPr/>
                    <a:lstStyle/>
                    <a:p>
                      <a:r>
                        <a:rPr lang="en-US" sz="900" b="0">
                          <a:effectLst/>
                        </a:rPr>
                        <a:t>&lt;th&gt;</a:t>
                      </a:r>
                      <a:endParaRPr lang="en-US" sz="900" b="0">
                        <a:effectLst/>
                        <a:latin typeface="Google Sans"/>
                      </a:endParaRPr>
                    </a:p>
                  </a:txBody>
                  <a:tcPr marL="94373" marR="94373" marT="94373" marB="94373" anchor="ctr"/>
                </a:tc>
                <a:tc>
                  <a:txBody>
                    <a:bodyPr/>
                    <a:lstStyle/>
                    <a:p>
                      <a:r>
                        <a:rPr lang="en-US" sz="900" b="0" dirty="0" err="1">
                          <a:effectLst/>
                        </a:rPr>
                        <a:t>Thẻ</a:t>
                      </a:r>
                      <a:r>
                        <a:rPr lang="en-US" sz="900" b="0" dirty="0">
                          <a:effectLst/>
                        </a:rPr>
                        <a:t> </a:t>
                      </a:r>
                      <a:r>
                        <a:rPr lang="en-US" sz="900" b="0" dirty="0" err="1">
                          <a:effectLst/>
                        </a:rPr>
                        <a:t>tạo</a:t>
                      </a:r>
                      <a:r>
                        <a:rPr lang="en-US" sz="900" b="0" dirty="0">
                          <a:effectLst/>
                        </a:rPr>
                        <a:t> </a:t>
                      </a:r>
                      <a:r>
                        <a:rPr lang="en-US" sz="900" b="0" dirty="0" err="1">
                          <a:effectLst/>
                        </a:rPr>
                        <a:t>tiêu</a:t>
                      </a:r>
                      <a:r>
                        <a:rPr lang="en-US" sz="900" b="0" dirty="0">
                          <a:effectLst/>
                        </a:rPr>
                        <a:t> </a:t>
                      </a:r>
                      <a:r>
                        <a:rPr lang="en-US" sz="900" b="0" dirty="0" err="1">
                          <a:effectLst/>
                        </a:rPr>
                        <a:t>đề</a:t>
                      </a:r>
                      <a:r>
                        <a:rPr lang="en-US" sz="900" b="0" dirty="0">
                          <a:effectLst/>
                        </a:rPr>
                        <a:t> </a:t>
                      </a:r>
                      <a:r>
                        <a:rPr lang="en-US" sz="900" b="0" dirty="0" err="1">
                          <a:effectLst/>
                        </a:rPr>
                        <a:t>cột</a:t>
                      </a:r>
                      <a:r>
                        <a:rPr lang="en-US" sz="900" b="0" dirty="0">
                          <a:effectLst/>
                        </a:rPr>
                        <a:t> </a:t>
                      </a:r>
                      <a:r>
                        <a:rPr lang="en-US" sz="900" b="0" dirty="0" err="1">
                          <a:effectLst/>
                        </a:rPr>
                        <a:t>trong</a:t>
                      </a:r>
                      <a:r>
                        <a:rPr lang="en-US" sz="900" b="0" dirty="0">
                          <a:effectLst/>
                        </a:rPr>
                        <a:t> </a:t>
                      </a:r>
                      <a:r>
                        <a:rPr lang="en-US" sz="900" b="0" dirty="0" err="1">
                          <a:effectLst/>
                        </a:rPr>
                        <a:t>bảng</a:t>
                      </a:r>
                      <a:endParaRPr lang="en-US" sz="900" b="0" dirty="0">
                        <a:effectLst/>
                        <a:latin typeface="Google Sans"/>
                      </a:endParaRPr>
                    </a:p>
                  </a:txBody>
                  <a:tcPr marL="94373" marR="94373" marT="94373" marB="94373" anchor="ctr"/>
                </a:tc>
                <a:extLst>
                  <a:ext uri="{0D108BD9-81ED-4DB2-BD59-A6C34878D82A}">
                    <a16:rowId xmlns:a16="http://schemas.microsoft.com/office/drawing/2014/main" val="3430189162"/>
                  </a:ext>
                </a:extLst>
              </a:tr>
              <a:tr h="320868">
                <a:tc>
                  <a:txBody>
                    <a:bodyPr/>
                    <a:lstStyle/>
                    <a:p>
                      <a:r>
                        <a:rPr lang="en-US" sz="900" b="0">
                          <a:effectLst/>
                        </a:rPr>
                        <a:t>&lt;td&gt;</a:t>
                      </a:r>
                      <a:endParaRPr lang="en-US" sz="900" b="0">
                        <a:effectLst/>
                        <a:latin typeface="Google Sans"/>
                      </a:endParaRPr>
                    </a:p>
                  </a:txBody>
                  <a:tcPr marL="94373" marR="94373" marT="94373" marB="94373" anchor="ctr"/>
                </a:tc>
                <a:tc>
                  <a:txBody>
                    <a:bodyPr/>
                    <a:lstStyle/>
                    <a:p>
                      <a:r>
                        <a:rPr lang="en-US" sz="900" b="0">
                          <a:effectLst/>
                        </a:rPr>
                        <a:t>Thẻ tạo ô trong bảng</a:t>
                      </a:r>
                      <a:endParaRPr lang="en-US" sz="900" b="0">
                        <a:effectLst/>
                        <a:latin typeface="Google Sans"/>
                      </a:endParaRPr>
                    </a:p>
                  </a:txBody>
                  <a:tcPr marL="94373" marR="94373" marT="94373" marB="94373" anchor="ctr"/>
                </a:tc>
                <a:extLst>
                  <a:ext uri="{0D108BD9-81ED-4DB2-BD59-A6C34878D82A}">
                    <a16:rowId xmlns:a16="http://schemas.microsoft.com/office/drawing/2014/main" val="2619805838"/>
                  </a:ext>
                </a:extLst>
              </a:tr>
              <a:tr h="452990">
                <a:tc>
                  <a:txBody>
                    <a:bodyPr/>
                    <a:lstStyle/>
                    <a:p>
                      <a:r>
                        <a:rPr lang="en-US" sz="900" b="0">
                          <a:effectLst/>
                        </a:rPr>
                        <a:t>&lt;ul&gt;</a:t>
                      </a:r>
                      <a:endParaRPr lang="en-US" sz="900" b="0">
                        <a:effectLst/>
                        <a:latin typeface="Google Sans"/>
                      </a:endParaRPr>
                    </a:p>
                  </a:txBody>
                  <a:tcPr marL="94373" marR="94373" marT="94373" marB="94373" anchor="ctr"/>
                </a:tc>
                <a:tc>
                  <a:txBody>
                    <a:bodyPr/>
                    <a:lstStyle/>
                    <a:p>
                      <a:r>
                        <a:rPr lang="en-US" sz="900" b="0">
                          <a:effectLst/>
                        </a:rPr>
                        <a:t>Thẻ tạo danh sách không thứ tự</a:t>
                      </a:r>
                      <a:endParaRPr lang="en-US" sz="900" b="0">
                        <a:effectLst/>
                        <a:latin typeface="Google Sans"/>
                      </a:endParaRPr>
                    </a:p>
                  </a:txBody>
                  <a:tcPr marL="94373" marR="94373" marT="94373" marB="94373" anchor="ctr"/>
                </a:tc>
                <a:extLst>
                  <a:ext uri="{0D108BD9-81ED-4DB2-BD59-A6C34878D82A}">
                    <a16:rowId xmlns:a16="http://schemas.microsoft.com/office/drawing/2014/main" val="3760911977"/>
                  </a:ext>
                </a:extLst>
              </a:tr>
              <a:tr h="452990">
                <a:tc>
                  <a:txBody>
                    <a:bodyPr/>
                    <a:lstStyle/>
                    <a:p>
                      <a:r>
                        <a:rPr lang="en-US" sz="900" b="0">
                          <a:effectLst/>
                        </a:rPr>
                        <a:t>&lt;ol&gt;</a:t>
                      </a:r>
                      <a:endParaRPr lang="en-US" sz="900" b="0">
                        <a:effectLst/>
                        <a:latin typeface="Google Sans"/>
                      </a:endParaRPr>
                    </a:p>
                  </a:txBody>
                  <a:tcPr marL="94373" marR="94373" marT="94373" marB="94373" anchor="ctr"/>
                </a:tc>
                <a:tc>
                  <a:txBody>
                    <a:bodyPr/>
                    <a:lstStyle/>
                    <a:p>
                      <a:r>
                        <a:rPr lang="en-US" sz="900" b="0">
                          <a:effectLst/>
                        </a:rPr>
                        <a:t>Thẻ tạo danh sách có thứ tự</a:t>
                      </a:r>
                      <a:endParaRPr lang="en-US" sz="900" b="0">
                        <a:effectLst/>
                        <a:latin typeface="Google Sans"/>
                      </a:endParaRPr>
                    </a:p>
                  </a:txBody>
                  <a:tcPr marL="94373" marR="94373" marT="94373" marB="94373" anchor="ctr"/>
                </a:tc>
                <a:extLst>
                  <a:ext uri="{0D108BD9-81ED-4DB2-BD59-A6C34878D82A}">
                    <a16:rowId xmlns:a16="http://schemas.microsoft.com/office/drawing/2014/main" val="1768713686"/>
                  </a:ext>
                </a:extLst>
              </a:tr>
              <a:tr h="452990">
                <a:tc>
                  <a:txBody>
                    <a:bodyPr/>
                    <a:lstStyle/>
                    <a:p>
                      <a:r>
                        <a:rPr lang="en-US" sz="900" b="0">
                          <a:effectLst/>
                        </a:rPr>
                        <a:t>&lt;li&gt;</a:t>
                      </a:r>
                      <a:endParaRPr lang="en-US" sz="900" b="0">
                        <a:effectLst/>
                        <a:latin typeface="Google Sans"/>
                      </a:endParaRPr>
                    </a:p>
                  </a:txBody>
                  <a:tcPr marL="94373" marR="94373" marT="94373" marB="94373" anchor="ctr"/>
                </a:tc>
                <a:tc>
                  <a:txBody>
                    <a:bodyPr/>
                    <a:lstStyle/>
                    <a:p>
                      <a:r>
                        <a:rPr lang="en-US" sz="900" b="0" dirty="0" err="1">
                          <a:effectLst/>
                        </a:rPr>
                        <a:t>Thẻ</a:t>
                      </a:r>
                      <a:r>
                        <a:rPr lang="en-US" sz="900" b="0" dirty="0">
                          <a:effectLst/>
                        </a:rPr>
                        <a:t> </a:t>
                      </a:r>
                      <a:r>
                        <a:rPr lang="en-US" sz="900" b="0" dirty="0" err="1">
                          <a:effectLst/>
                        </a:rPr>
                        <a:t>tạo</a:t>
                      </a:r>
                      <a:r>
                        <a:rPr lang="en-US" sz="900" b="0" dirty="0">
                          <a:effectLst/>
                        </a:rPr>
                        <a:t> </a:t>
                      </a:r>
                      <a:r>
                        <a:rPr lang="en-US" sz="900" b="0" dirty="0" err="1">
                          <a:effectLst/>
                        </a:rPr>
                        <a:t>mục</a:t>
                      </a:r>
                      <a:r>
                        <a:rPr lang="en-US" sz="900" b="0" dirty="0">
                          <a:effectLst/>
                        </a:rPr>
                        <a:t> </a:t>
                      </a:r>
                      <a:r>
                        <a:rPr lang="en-US" sz="900" b="0" dirty="0" err="1">
                          <a:effectLst/>
                        </a:rPr>
                        <a:t>trong</a:t>
                      </a:r>
                      <a:r>
                        <a:rPr lang="en-US" sz="900" b="0" dirty="0">
                          <a:effectLst/>
                        </a:rPr>
                        <a:t> </a:t>
                      </a:r>
                      <a:r>
                        <a:rPr lang="en-US" sz="900" b="0" dirty="0" err="1">
                          <a:effectLst/>
                        </a:rPr>
                        <a:t>danh</a:t>
                      </a:r>
                      <a:r>
                        <a:rPr lang="en-US" sz="900" b="0" dirty="0">
                          <a:effectLst/>
                        </a:rPr>
                        <a:t> </a:t>
                      </a:r>
                      <a:r>
                        <a:rPr lang="en-US" sz="900" b="0" dirty="0" err="1">
                          <a:effectLst/>
                        </a:rPr>
                        <a:t>sách</a:t>
                      </a:r>
                      <a:endParaRPr lang="en-US" sz="900" b="0" dirty="0">
                        <a:effectLst/>
                        <a:latin typeface="Google Sans"/>
                      </a:endParaRPr>
                    </a:p>
                  </a:txBody>
                  <a:tcPr marL="94373" marR="94373" marT="94373" marB="94373" anchor="ctr"/>
                </a:tc>
                <a:extLst>
                  <a:ext uri="{0D108BD9-81ED-4DB2-BD59-A6C34878D82A}">
                    <a16:rowId xmlns:a16="http://schemas.microsoft.com/office/drawing/2014/main" val="3522865690"/>
                  </a:ext>
                </a:extLst>
              </a:tr>
            </a:tbl>
          </a:graphicData>
        </a:graphic>
      </p:graphicFrame>
    </p:spTree>
    <p:extLst>
      <p:ext uri="{BB962C8B-B14F-4D97-AF65-F5344CB8AC3E}">
        <p14:creationId xmlns:p14="http://schemas.microsoft.com/office/powerpoint/2010/main" val="260907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9"/>
                                        </p:tgtEl>
                                        <p:attrNameLst>
                                          <p:attrName>style.visibility</p:attrName>
                                        </p:attrNameLst>
                                      </p:cBhvr>
                                      <p:to>
                                        <p:strVal val="visible"/>
                                      </p:to>
                                    </p:set>
                                    <p:animEffect transition="in" filter="fade">
                                      <p:cBhvr>
                                        <p:cTn id="7" dur="500"/>
                                        <p:tgtEl>
                                          <p:spTgt spid="439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49"/>
        <p:cNvGrpSpPr/>
        <p:nvPr/>
      </p:nvGrpSpPr>
      <p:grpSpPr>
        <a:xfrm>
          <a:off x="0" y="0"/>
          <a:ext cx="0" cy="0"/>
          <a:chOff x="0" y="0"/>
          <a:chExt cx="0" cy="0"/>
        </a:xfrm>
      </p:grpSpPr>
      <p:grpSp>
        <p:nvGrpSpPr>
          <p:cNvPr id="4" name="Google Shape;4922;p33">
            <a:extLst>
              <a:ext uri="{FF2B5EF4-FFF2-40B4-BE49-F238E27FC236}">
                <a16:creationId xmlns:a16="http://schemas.microsoft.com/office/drawing/2014/main" id="{47BEB064-788C-D2EA-CB3A-8075095AAFE4}"/>
              </a:ext>
            </a:extLst>
          </p:cNvPr>
          <p:cNvGrpSpPr/>
          <p:nvPr/>
        </p:nvGrpSpPr>
        <p:grpSpPr>
          <a:xfrm>
            <a:off x="86961" y="222534"/>
            <a:ext cx="5539694" cy="889915"/>
            <a:chOff x="-6219592" y="940873"/>
            <a:chExt cx="7527193" cy="2966097"/>
          </a:xfrm>
        </p:grpSpPr>
        <p:sp>
          <p:nvSpPr>
            <p:cNvPr id="5" name="Google Shape;4923;p33">
              <a:extLst>
                <a:ext uri="{FF2B5EF4-FFF2-40B4-BE49-F238E27FC236}">
                  <a16:creationId xmlns:a16="http://schemas.microsoft.com/office/drawing/2014/main" id="{D50CC647-4C9D-0649-E934-6FC897B6E572}"/>
                </a:ext>
              </a:extLst>
            </p:cNvPr>
            <p:cNvSpPr/>
            <p:nvPr/>
          </p:nvSpPr>
          <p:spPr>
            <a:xfrm>
              <a:off x="-6219592" y="940873"/>
              <a:ext cx="7527193" cy="2966097"/>
            </a:xfrm>
            <a:custGeom>
              <a:avLst/>
              <a:gdLst/>
              <a:ahLst/>
              <a:cxnLst/>
              <a:rect l="l" t="t" r="r" b="b"/>
              <a:pathLst>
                <a:path w="284986" h="112299" extrusionOk="0">
                  <a:moveTo>
                    <a:pt x="54538" y="0"/>
                  </a:moveTo>
                  <a:cubicBezTo>
                    <a:pt x="54205" y="33"/>
                    <a:pt x="53906" y="66"/>
                    <a:pt x="53607" y="100"/>
                  </a:cubicBezTo>
                  <a:cubicBezTo>
                    <a:pt x="49486" y="698"/>
                    <a:pt x="45531" y="2160"/>
                    <a:pt x="42042" y="4420"/>
                  </a:cubicBezTo>
                  <a:cubicBezTo>
                    <a:pt x="40446" y="5450"/>
                    <a:pt x="38884" y="6680"/>
                    <a:pt x="37023" y="7112"/>
                  </a:cubicBezTo>
                  <a:cubicBezTo>
                    <a:pt x="36797" y="7169"/>
                    <a:pt x="36579" y="7194"/>
                    <a:pt x="36368" y="7194"/>
                  </a:cubicBezTo>
                  <a:cubicBezTo>
                    <a:pt x="34840" y="7194"/>
                    <a:pt x="33652" y="5856"/>
                    <a:pt x="32105" y="5185"/>
                  </a:cubicBezTo>
                  <a:cubicBezTo>
                    <a:pt x="31448" y="4891"/>
                    <a:pt x="30768" y="4780"/>
                    <a:pt x="30073" y="4780"/>
                  </a:cubicBezTo>
                  <a:cubicBezTo>
                    <a:pt x="27880" y="4780"/>
                    <a:pt x="25533" y="5888"/>
                    <a:pt x="23283" y="5888"/>
                  </a:cubicBezTo>
                  <a:cubicBezTo>
                    <a:pt x="22852" y="5888"/>
                    <a:pt x="22424" y="5847"/>
                    <a:pt x="22001" y="5750"/>
                  </a:cubicBezTo>
                  <a:cubicBezTo>
                    <a:pt x="21416" y="5615"/>
                    <a:pt x="20816" y="5449"/>
                    <a:pt x="20221" y="5449"/>
                  </a:cubicBezTo>
                  <a:cubicBezTo>
                    <a:pt x="19937" y="5449"/>
                    <a:pt x="19655" y="5487"/>
                    <a:pt x="19376" y="5583"/>
                  </a:cubicBezTo>
                  <a:cubicBezTo>
                    <a:pt x="18910" y="5750"/>
                    <a:pt x="18512" y="6082"/>
                    <a:pt x="18046" y="6315"/>
                  </a:cubicBezTo>
                  <a:cubicBezTo>
                    <a:pt x="17402" y="6624"/>
                    <a:pt x="16677" y="6693"/>
                    <a:pt x="15950" y="6693"/>
                  </a:cubicBezTo>
                  <a:cubicBezTo>
                    <a:pt x="15740" y="6693"/>
                    <a:pt x="15530" y="6688"/>
                    <a:pt x="15321" y="6680"/>
                  </a:cubicBezTo>
                  <a:cubicBezTo>
                    <a:pt x="11699" y="6514"/>
                    <a:pt x="8209" y="5583"/>
                    <a:pt x="4653" y="4952"/>
                  </a:cubicBezTo>
                  <a:cubicBezTo>
                    <a:pt x="4249" y="4883"/>
                    <a:pt x="3841" y="4850"/>
                    <a:pt x="3433" y="4850"/>
                  </a:cubicBezTo>
                  <a:cubicBezTo>
                    <a:pt x="2260" y="4850"/>
                    <a:pt x="1085" y="5124"/>
                    <a:pt x="0" y="5617"/>
                  </a:cubicBezTo>
                  <a:lnTo>
                    <a:pt x="0" y="17980"/>
                  </a:lnTo>
                  <a:lnTo>
                    <a:pt x="13393" y="18212"/>
                  </a:lnTo>
                  <a:cubicBezTo>
                    <a:pt x="14424" y="16385"/>
                    <a:pt x="16385" y="15122"/>
                    <a:pt x="18645" y="15122"/>
                  </a:cubicBezTo>
                  <a:cubicBezTo>
                    <a:pt x="21968" y="15122"/>
                    <a:pt x="24660" y="17814"/>
                    <a:pt x="24660" y="21170"/>
                  </a:cubicBezTo>
                  <a:cubicBezTo>
                    <a:pt x="24660" y="24494"/>
                    <a:pt x="21968" y="27186"/>
                    <a:pt x="18645" y="27186"/>
                  </a:cubicBezTo>
                  <a:cubicBezTo>
                    <a:pt x="16385" y="27186"/>
                    <a:pt x="14424" y="25923"/>
                    <a:pt x="13393" y="24095"/>
                  </a:cubicBezTo>
                  <a:lnTo>
                    <a:pt x="0" y="24328"/>
                  </a:lnTo>
                  <a:lnTo>
                    <a:pt x="0" y="50383"/>
                  </a:lnTo>
                  <a:lnTo>
                    <a:pt x="13393" y="50649"/>
                  </a:lnTo>
                  <a:cubicBezTo>
                    <a:pt x="14424" y="48788"/>
                    <a:pt x="16385" y="47525"/>
                    <a:pt x="18645" y="47525"/>
                  </a:cubicBezTo>
                  <a:cubicBezTo>
                    <a:pt x="21968" y="47525"/>
                    <a:pt x="24660" y="50250"/>
                    <a:pt x="24660" y="53574"/>
                  </a:cubicBezTo>
                  <a:cubicBezTo>
                    <a:pt x="24660" y="56897"/>
                    <a:pt x="21968" y="59589"/>
                    <a:pt x="18645" y="59589"/>
                  </a:cubicBezTo>
                  <a:cubicBezTo>
                    <a:pt x="16385" y="59589"/>
                    <a:pt x="14424" y="58326"/>
                    <a:pt x="13393" y="56498"/>
                  </a:cubicBezTo>
                  <a:lnTo>
                    <a:pt x="0" y="56764"/>
                  </a:lnTo>
                  <a:lnTo>
                    <a:pt x="0" y="82787"/>
                  </a:lnTo>
                  <a:lnTo>
                    <a:pt x="13393" y="83053"/>
                  </a:lnTo>
                  <a:cubicBezTo>
                    <a:pt x="14424" y="81192"/>
                    <a:pt x="16385" y="79962"/>
                    <a:pt x="18645" y="79962"/>
                  </a:cubicBezTo>
                  <a:cubicBezTo>
                    <a:pt x="21968" y="79962"/>
                    <a:pt x="24660" y="82654"/>
                    <a:pt x="24660" y="85977"/>
                  </a:cubicBezTo>
                  <a:cubicBezTo>
                    <a:pt x="24660" y="89301"/>
                    <a:pt x="21968" y="92026"/>
                    <a:pt x="18645" y="92026"/>
                  </a:cubicBezTo>
                  <a:cubicBezTo>
                    <a:pt x="16385" y="92026"/>
                    <a:pt x="14424" y="90763"/>
                    <a:pt x="13393" y="88902"/>
                  </a:cubicBezTo>
                  <a:lnTo>
                    <a:pt x="0" y="89168"/>
                  </a:lnTo>
                  <a:lnTo>
                    <a:pt x="0" y="112299"/>
                  </a:lnTo>
                  <a:lnTo>
                    <a:pt x="284986" y="112299"/>
                  </a:lnTo>
                  <a:lnTo>
                    <a:pt x="284986" y="0"/>
                  </a:lnTo>
                  <a:lnTo>
                    <a:pt x="252416" y="0"/>
                  </a:lnTo>
                  <a:cubicBezTo>
                    <a:pt x="251285" y="306"/>
                    <a:pt x="250126" y="639"/>
                    <a:pt x="248939" y="639"/>
                  </a:cubicBezTo>
                  <a:cubicBezTo>
                    <a:pt x="248835" y="639"/>
                    <a:pt x="248731" y="637"/>
                    <a:pt x="248627" y="631"/>
                  </a:cubicBezTo>
                  <a:cubicBezTo>
                    <a:pt x="247472" y="567"/>
                    <a:pt x="246317" y="131"/>
                    <a:pt x="245161" y="131"/>
                  </a:cubicBezTo>
                  <a:cubicBezTo>
                    <a:pt x="245120" y="131"/>
                    <a:pt x="245079" y="132"/>
                    <a:pt x="245038" y="133"/>
                  </a:cubicBezTo>
                  <a:cubicBezTo>
                    <a:pt x="243841" y="199"/>
                    <a:pt x="242711" y="698"/>
                    <a:pt x="241615" y="1163"/>
                  </a:cubicBezTo>
                  <a:cubicBezTo>
                    <a:pt x="235995" y="3552"/>
                    <a:pt x="229900" y="4776"/>
                    <a:pt x="223812" y="4776"/>
                  </a:cubicBezTo>
                  <a:cubicBezTo>
                    <a:pt x="222699" y="4776"/>
                    <a:pt x="221587" y="4735"/>
                    <a:pt x="220478" y="4653"/>
                  </a:cubicBezTo>
                  <a:cubicBezTo>
                    <a:pt x="219846" y="4594"/>
                    <a:pt x="219188" y="4529"/>
                    <a:pt x="218539" y="4529"/>
                  </a:cubicBezTo>
                  <a:cubicBezTo>
                    <a:pt x="217720" y="4529"/>
                    <a:pt x="216914" y="4633"/>
                    <a:pt x="216190" y="4985"/>
                  </a:cubicBezTo>
                  <a:cubicBezTo>
                    <a:pt x="215111" y="5476"/>
                    <a:pt x="214193" y="6448"/>
                    <a:pt x="213025" y="6448"/>
                  </a:cubicBezTo>
                  <a:cubicBezTo>
                    <a:pt x="213006" y="6448"/>
                    <a:pt x="212986" y="6448"/>
                    <a:pt x="212967" y="6447"/>
                  </a:cubicBezTo>
                  <a:cubicBezTo>
                    <a:pt x="212136" y="6414"/>
                    <a:pt x="211371" y="5849"/>
                    <a:pt x="210540" y="5716"/>
                  </a:cubicBezTo>
                  <a:cubicBezTo>
                    <a:pt x="210442" y="5705"/>
                    <a:pt x="210344" y="5700"/>
                    <a:pt x="210246" y="5700"/>
                  </a:cubicBezTo>
                  <a:cubicBezTo>
                    <a:pt x="209481" y="5700"/>
                    <a:pt x="208722" y="6024"/>
                    <a:pt x="208015" y="6348"/>
                  </a:cubicBezTo>
                  <a:cubicBezTo>
                    <a:pt x="202597" y="8807"/>
                    <a:pt x="197380" y="11665"/>
                    <a:pt x="192394" y="14922"/>
                  </a:cubicBezTo>
                  <a:cubicBezTo>
                    <a:pt x="191131" y="15753"/>
                    <a:pt x="189869" y="16584"/>
                    <a:pt x="188439" y="16916"/>
                  </a:cubicBezTo>
                  <a:cubicBezTo>
                    <a:pt x="187895" y="17035"/>
                    <a:pt x="187359" y="17090"/>
                    <a:pt x="186831" y="17090"/>
                  </a:cubicBezTo>
                  <a:cubicBezTo>
                    <a:pt x="182197" y="17090"/>
                    <a:pt x="178118" y="12890"/>
                    <a:pt x="173584" y="11100"/>
                  </a:cubicBezTo>
                  <a:cubicBezTo>
                    <a:pt x="170692" y="9970"/>
                    <a:pt x="168432" y="7577"/>
                    <a:pt x="165873" y="5816"/>
                  </a:cubicBezTo>
                  <a:cubicBezTo>
                    <a:pt x="165375" y="5484"/>
                    <a:pt x="164843" y="5118"/>
                    <a:pt x="164278" y="4885"/>
                  </a:cubicBezTo>
                  <a:cubicBezTo>
                    <a:pt x="163580" y="4586"/>
                    <a:pt x="162782" y="4487"/>
                    <a:pt x="162018" y="4387"/>
                  </a:cubicBezTo>
                  <a:cubicBezTo>
                    <a:pt x="160722" y="4221"/>
                    <a:pt x="159426" y="4055"/>
                    <a:pt x="158130" y="3888"/>
                  </a:cubicBezTo>
                  <a:cubicBezTo>
                    <a:pt x="155893" y="3589"/>
                    <a:pt x="153640" y="3289"/>
                    <a:pt x="151404" y="3289"/>
                  </a:cubicBezTo>
                  <a:cubicBezTo>
                    <a:pt x="150418" y="3289"/>
                    <a:pt x="149435" y="3347"/>
                    <a:pt x="148458" y="3490"/>
                  </a:cubicBezTo>
                  <a:cubicBezTo>
                    <a:pt x="143399" y="4208"/>
                    <a:pt x="138610" y="7056"/>
                    <a:pt x="133629" y="7056"/>
                  </a:cubicBezTo>
                  <a:cubicBezTo>
                    <a:pt x="133080" y="7056"/>
                    <a:pt x="132528" y="7022"/>
                    <a:pt x="131974" y="6946"/>
                  </a:cubicBezTo>
                  <a:cubicBezTo>
                    <a:pt x="128975" y="6532"/>
                    <a:pt x="125755" y="4410"/>
                    <a:pt x="122377" y="4410"/>
                  </a:cubicBezTo>
                  <a:cubicBezTo>
                    <a:pt x="121412" y="4410"/>
                    <a:pt x="120434" y="4583"/>
                    <a:pt x="119445" y="5018"/>
                  </a:cubicBezTo>
                  <a:cubicBezTo>
                    <a:pt x="117443" y="5933"/>
                    <a:pt x="115516" y="7512"/>
                    <a:pt x="113429" y="7512"/>
                  </a:cubicBezTo>
                  <a:cubicBezTo>
                    <a:pt x="113090" y="7512"/>
                    <a:pt x="112747" y="7471"/>
                    <a:pt x="112399" y="7378"/>
                  </a:cubicBezTo>
                  <a:cubicBezTo>
                    <a:pt x="111188" y="7040"/>
                    <a:pt x="110001" y="6153"/>
                    <a:pt x="108777" y="6153"/>
                  </a:cubicBezTo>
                  <a:cubicBezTo>
                    <a:pt x="108557" y="6153"/>
                    <a:pt x="108335" y="6182"/>
                    <a:pt x="108112" y="6248"/>
                  </a:cubicBezTo>
                  <a:cubicBezTo>
                    <a:pt x="107314" y="6481"/>
                    <a:pt x="106749" y="7179"/>
                    <a:pt x="105952" y="7411"/>
                  </a:cubicBezTo>
                  <a:cubicBezTo>
                    <a:pt x="105732" y="7476"/>
                    <a:pt x="105509" y="7503"/>
                    <a:pt x="105283" y="7503"/>
                  </a:cubicBezTo>
                  <a:cubicBezTo>
                    <a:pt x="104082" y="7503"/>
                    <a:pt x="102813" y="6730"/>
                    <a:pt x="101632" y="6730"/>
                  </a:cubicBezTo>
                  <a:cubicBezTo>
                    <a:pt x="101326" y="6730"/>
                    <a:pt x="101026" y="6782"/>
                    <a:pt x="100734" y="6913"/>
                  </a:cubicBezTo>
                  <a:cubicBezTo>
                    <a:pt x="100069" y="7212"/>
                    <a:pt x="99604" y="7910"/>
                    <a:pt x="98873" y="8009"/>
                  </a:cubicBezTo>
                  <a:cubicBezTo>
                    <a:pt x="98797" y="8022"/>
                    <a:pt x="98722" y="8028"/>
                    <a:pt x="98648" y="8028"/>
                  </a:cubicBezTo>
                  <a:cubicBezTo>
                    <a:pt x="97758" y="8028"/>
                    <a:pt x="97035" y="7161"/>
                    <a:pt x="96114" y="6946"/>
                  </a:cubicBezTo>
                  <a:cubicBezTo>
                    <a:pt x="95944" y="6902"/>
                    <a:pt x="95776" y="6883"/>
                    <a:pt x="95610" y="6883"/>
                  </a:cubicBezTo>
                  <a:cubicBezTo>
                    <a:pt x="94382" y="6883"/>
                    <a:pt x="93252" y="7949"/>
                    <a:pt x="91993" y="8242"/>
                  </a:cubicBezTo>
                  <a:cubicBezTo>
                    <a:pt x="91727" y="8305"/>
                    <a:pt x="91466" y="8333"/>
                    <a:pt x="91209" y="8333"/>
                  </a:cubicBezTo>
                  <a:cubicBezTo>
                    <a:pt x="88869" y="8333"/>
                    <a:pt x="86884" y="5957"/>
                    <a:pt x="84549" y="5118"/>
                  </a:cubicBezTo>
                  <a:cubicBezTo>
                    <a:pt x="83913" y="4901"/>
                    <a:pt x="83241" y="4792"/>
                    <a:pt x="82569" y="4792"/>
                  </a:cubicBezTo>
                  <a:cubicBezTo>
                    <a:pt x="81802" y="4792"/>
                    <a:pt x="81037" y="4934"/>
                    <a:pt x="80328" y="5218"/>
                  </a:cubicBezTo>
                  <a:cubicBezTo>
                    <a:pt x="78865" y="5849"/>
                    <a:pt x="77636" y="7112"/>
                    <a:pt x="76040" y="7411"/>
                  </a:cubicBezTo>
                  <a:cubicBezTo>
                    <a:pt x="75783" y="7456"/>
                    <a:pt x="75525" y="7476"/>
                    <a:pt x="75268" y="7476"/>
                  </a:cubicBezTo>
                  <a:cubicBezTo>
                    <a:pt x="74198" y="7476"/>
                    <a:pt x="73137" y="7128"/>
                    <a:pt x="72119" y="6780"/>
                  </a:cubicBezTo>
                  <a:cubicBezTo>
                    <a:pt x="70191" y="6115"/>
                    <a:pt x="68264" y="5450"/>
                    <a:pt x="66336" y="4786"/>
                  </a:cubicBezTo>
                  <a:cubicBezTo>
                    <a:pt x="65904" y="4620"/>
                    <a:pt x="65439" y="4453"/>
                    <a:pt x="65040" y="4154"/>
                  </a:cubicBezTo>
                  <a:cubicBezTo>
                    <a:pt x="64475" y="3689"/>
                    <a:pt x="64043" y="2891"/>
                    <a:pt x="63312" y="2792"/>
                  </a:cubicBezTo>
                  <a:cubicBezTo>
                    <a:pt x="63247" y="2780"/>
                    <a:pt x="63182" y="2775"/>
                    <a:pt x="63115" y="2775"/>
                  </a:cubicBezTo>
                  <a:cubicBezTo>
                    <a:pt x="62722" y="2775"/>
                    <a:pt x="62305" y="2948"/>
                    <a:pt x="61905" y="2948"/>
                  </a:cubicBezTo>
                  <a:cubicBezTo>
                    <a:pt x="61785" y="2948"/>
                    <a:pt x="61666" y="2932"/>
                    <a:pt x="61550" y="2891"/>
                  </a:cubicBezTo>
                  <a:cubicBezTo>
                    <a:pt x="61118" y="2758"/>
                    <a:pt x="60852" y="2293"/>
                    <a:pt x="60553" y="1894"/>
                  </a:cubicBezTo>
                  <a:cubicBezTo>
                    <a:pt x="59589" y="665"/>
                    <a:pt x="58127" y="133"/>
                    <a:pt x="56565" y="0"/>
                  </a:cubicBezTo>
                  <a:close/>
                </a:path>
              </a:pathLst>
            </a:custGeom>
            <a:solidFill>
              <a:schemeClr val="accent3"/>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6" name="Google Shape;4924;p33">
              <a:extLst>
                <a:ext uri="{FF2B5EF4-FFF2-40B4-BE49-F238E27FC236}">
                  <a16:creationId xmlns:a16="http://schemas.microsoft.com/office/drawing/2014/main" id="{35E5C764-CD11-C5EA-A7BA-4C56DD95CA4C}"/>
                </a:ext>
              </a:extLst>
            </p:cNvPr>
            <p:cNvSpPr/>
            <p:nvPr/>
          </p:nvSpPr>
          <p:spPr>
            <a:xfrm>
              <a:off x="-6219592" y="940873"/>
              <a:ext cx="7527193" cy="2966097"/>
            </a:xfrm>
            <a:custGeom>
              <a:avLst/>
              <a:gdLst/>
              <a:ahLst/>
              <a:cxnLst/>
              <a:rect l="l" t="t" r="r" b="b"/>
              <a:pathLst>
                <a:path w="284986" h="112299" extrusionOk="0">
                  <a:moveTo>
                    <a:pt x="269365" y="0"/>
                  </a:moveTo>
                  <a:cubicBezTo>
                    <a:pt x="264812" y="2061"/>
                    <a:pt x="258897" y="3490"/>
                    <a:pt x="254676" y="3623"/>
                  </a:cubicBezTo>
                  <a:cubicBezTo>
                    <a:pt x="251452" y="3755"/>
                    <a:pt x="248195" y="3888"/>
                    <a:pt x="245038" y="4620"/>
                  </a:cubicBezTo>
                  <a:cubicBezTo>
                    <a:pt x="240949" y="5539"/>
                    <a:pt x="236952" y="7425"/>
                    <a:pt x="232756" y="7425"/>
                  </a:cubicBezTo>
                  <a:cubicBezTo>
                    <a:pt x="232552" y="7425"/>
                    <a:pt x="232348" y="7421"/>
                    <a:pt x="232143" y="7411"/>
                  </a:cubicBezTo>
                  <a:cubicBezTo>
                    <a:pt x="231421" y="7385"/>
                    <a:pt x="230699" y="7293"/>
                    <a:pt x="229976" y="7293"/>
                  </a:cubicBezTo>
                  <a:cubicBezTo>
                    <a:pt x="229801" y="7293"/>
                    <a:pt x="229626" y="7299"/>
                    <a:pt x="229451" y="7312"/>
                  </a:cubicBezTo>
                  <a:cubicBezTo>
                    <a:pt x="228454" y="7411"/>
                    <a:pt x="227556" y="7744"/>
                    <a:pt x="226626" y="8076"/>
                  </a:cubicBezTo>
                  <a:cubicBezTo>
                    <a:pt x="224100" y="8973"/>
                    <a:pt x="221607" y="9871"/>
                    <a:pt x="219115" y="10768"/>
                  </a:cubicBezTo>
                  <a:cubicBezTo>
                    <a:pt x="218683" y="10901"/>
                    <a:pt x="218251" y="11067"/>
                    <a:pt x="217819" y="11100"/>
                  </a:cubicBezTo>
                  <a:cubicBezTo>
                    <a:pt x="217752" y="11105"/>
                    <a:pt x="217685" y="11107"/>
                    <a:pt x="217618" y="11107"/>
                  </a:cubicBezTo>
                  <a:cubicBezTo>
                    <a:pt x="217187" y="11107"/>
                    <a:pt x="216759" y="11020"/>
                    <a:pt x="216356" y="10934"/>
                  </a:cubicBezTo>
                  <a:cubicBezTo>
                    <a:pt x="215096" y="10686"/>
                    <a:pt x="213813" y="10514"/>
                    <a:pt x="212547" y="10514"/>
                  </a:cubicBezTo>
                  <a:cubicBezTo>
                    <a:pt x="211609" y="10514"/>
                    <a:pt x="210681" y="10608"/>
                    <a:pt x="209776" y="10834"/>
                  </a:cubicBezTo>
                  <a:cubicBezTo>
                    <a:pt x="207616" y="11366"/>
                    <a:pt x="205356" y="12529"/>
                    <a:pt x="204026" y="14723"/>
                  </a:cubicBezTo>
                  <a:cubicBezTo>
                    <a:pt x="202863" y="16684"/>
                    <a:pt x="202132" y="18944"/>
                    <a:pt x="200570" y="20639"/>
                  </a:cubicBezTo>
                  <a:cubicBezTo>
                    <a:pt x="199238" y="22026"/>
                    <a:pt x="197373" y="23020"/>
                    <a:pt x="195498" y="23020"/>
                  </a:cubicBezTo>
                  <a:cubicBezTo>
                    <a:pt x="195127" y="23020"/>
                    <a:pt x="194756" y="22981"/>
                    <a:pt x="194388" y="22898"/>
                  </a:cubicBezTo>
                  <a:cubicBezTo>
                    <a:pt x="193724" y="22766"/>
                    <a:pt x="193059" y="22466"/>
                    <a:pt x="192394" y="22466"/>
                  </a:cubicBezTo>
                  <a:cubicBezTo>
                    <a:pt x="191231" y="22500"/>
                    <a:pt x="190234" y="23364"/>
                    <a:pt x="189104" y="23563"/>
                  </a:cubicBezTo>
                  <a:cubicBezTo>
                    <a:pt x="188948" y="23587"/>
                    <a:pt x="188793" y="23598"/>
                    <a:pt x="188640" y="23598"/>
                  </a:cubicBezTo>
                  <a:cubicBezTo>
                    <a:pt x="187287" y="23598"/>
                    <a:pt x="186031" y="22724"/>
                    <a:pt x="185016" y="21768"/>
                  </a:cubicBezTo>
                  <a:cubicBezTo>
                    <a:pt x="183920" y="20705"/>
                    <a:pt x="182889" y="19442"/>
                    <a:pt x="181460" y="18877"/>
                  </a:cubicBezTo>
                  <a:cubicBezTo>
                    <a:pt x="180098" y="18345"/>
                    <a:pt x="178569" y="18478"/>
                    <a:pt x="177273" y="17847"/>
                  </a:cubicBezTo>
                  <a:cubicBezTo>
                    <a:pt x="176475" y="17448"/>
                    <a:pt x="175844" y="16783"/>
                    <a:pt x="175112" y="16285"/>
                  </a:cubicBezTo>
                  <a:cubicBezTo>
                    <a:pt x="174082" y="15587"/>
                    <a:pt x="172853" y="15255"/>
                    <a:pt x="171656" y="14856"/>
                  </a:cubicBezTo>
                  <a:cubicBezTo>
                    <a:pt x="169130" y="13992"/>
                    <a:pt x="166704" y="12862"/>
                    <a:pt x="164411" y="11499"/>
                  </a:cubicBezTo>
                  <a:cubicBezTo>
                    <a:pt x="163148" y="10735"/>
                    <a:pt x="161918" y="9871"/>
                    <a:pt x="160489" y="9538"/>
                  </a:cubicBezTo>
                  <a:cubicBezTo>
                    <a:pt x="160011" y="9430"/>
                    <a:pt x="159540" y="9381"/>
                    <a:pt x="159074" y="9381"/>
                  </a:cubicBezTo>
                  <a:cubicBezTo>
                    <a:pt x="154968" y="9381"/>
                    <a:pt x="151260" y="13178"/>
                    <a:pt x="146963" y="13626"/>
                  </a:cubicBezTo>
                  <a:cubicBezTo>
                    <a:pt x="146597" y="13661"/>
                    <a:pt x="146227" y="13672"/>
                    <a:pt x="145854" y="13672"/>
                  </a:cubicBezTo>
                  <a:cubicBezTo>
                    <a:pt x="145340" y="13672"/>
                    <a:pt x="144821" y="13652"/>
                    <a:pt x="144300" y="13652"/>
                  </a:cubicBezTo>
                  <a:cubicBezTo>
                    <a:pt x="144135" y="13652"/>
                    <a:pt x="143970" y="13654"/>
                    <a:pt x="143806" y="13659"/>
                  </a:cubicBezTo>
                  <a:cubicBezTo>
                    <a:pt x="142359" y="13712"/>
                    <a:pt x="140913" y="13993"/>
                    <a:pt x="139483" y="13993"/>
                  </a:cubicBezTo>
                  <a:cubicBezTo>
                    <a:pt x="139106" y="13993"/>
                    <a:pt x="138730" y="13974"/>
                    <a:pt x="138355" y="13925"/>
                  </a:cubicBezTo>
                  <a:cubicBezTo>
                    <a:pt x="134398" y="13404"/>
                    <a:pt x="131178" y="10335"/>
                    <a:pt x="126917" y="10335"/>
                  </a:cubicBezTo>
                  <a:cubicBezTo>
                    <a:pt x="126561" y="10335"/>
                    <a:pt x="126197" y="10356"/>
                    <a:pt x="125826" y="10402"/>
                  </a:cubicBezTo>
                  <a:cubicBezTo>
                    <a:pt x="122934" y="10735"/>
                    <a:pt x="119810" y="10369"/>
                    <a:pt x="117251" y="11765"/>
                  </a:cubicBezTo>
                  <a:cubicBezTo>
                    <a:pt x="116580" y="12144"/>
                    <a:pt x="115884" y="12626"/>
                    <a:pt x="115162" y="12626"/>
                  </a:cubicBezTo>
                  <a:cubicBezTo>
                    <a:pt x="115061" y="12626"/>
                    <a:pt x="114960" y="12616"/>
                    <a:pt x="114858" y="12596"/>
                  </a:cubicBezTo>
                  <a:cubicBezTo>
                    <a:pt x="114493" y="12529"/>
                    <a:pt x="114194" y="12363"/>
                    <a:pt x="113861" y="12230"/>
                  </a:cubicBezTo>
                  <a:cubicBezTo>
                    <a:pt x="113332" y="12010"/>
                    <a:pt x="112778" y="11917"/>
                    <a:pt x="112216" y="11917"/>
                  </a:cubicBezTo>
                  <a:cubicBezTo>
                    <a:pt x="110908" y="11917"/>
                    <a:pt x="109553" y="12424"/>
                    <a:pt x="108344" y="13028"/>
                  </a:cubicBezTo>
                  <a:cubicBezTo>
                    <a:pt x="106649" y="13925"/>
                    <a:pt x="104954" y="14989"/>
                    <a:pt x="103060" y="15155"/>
                  </a:cubicBezTo>
                  <a:cubicBezTo>
                    <a:pt x="102906" y="15165"/>
                    <a:pt x="102751" y="15169"/>
                    <a:pt x="102596" y="15169"/>
                  </a:cubicBezTo>
                  <a:cubicBezTo>
                    <a:pt x="102108" y="15169"/>
                    <a:pt x="101622" y="15130"/>
                    <a:pt x="101140" y="15130"/>
                  </a:cubicBezTo>
                  <a:cubicBezTo>
                    <a:pt x="100791" y="15130"/>
                    <a:pt x="100444" y="15151"/>
                    <a:pt x="100102" y="15221"/>
                  </a:cubicBezTo>
                  <a:cubicBezTo>
                    <a:pt x="99105" y="15421"/>
                    <a:pt x="98208" y="15986"/>
                    <a:pt x="97211" y="16218"/>
                  </a:cubicBezTo>
                  <a:cubicBezTo>
                    <a:pt x="96811" y="16306"/>
                    <a:pt x="96411" y="16340"/>
                    <a:pt x="96011" y="16340"/>
                  </a:cubicBezTo>
                  <a:cubicBezTo>
                    <a:pt x="94581" y="16340"/>
                    <a:pt x="93148" y="15897"/>
                    <a:pt x="91694" y="15820"/>
                  </a:cubicBezTo>
                  <a:cubicBezTo>
                    <a:pt x="91456" y="15803"/>
                    <a:pt x="91217" y="15797"/>
                    <a:pt x="90979" y="15797"/>
                  </a:cubicBezTo>
                  <a:cubicBezTo>
                    <a:pt x="89993" y="15797"/>
                    <a:pt x="89007" y="15909"/>
                    <a:pt x="88022" y="15909"/>
                  </a:cubicBezTo>
                  <a:cubicBezTo>
                    <a:pt x="87783" y="15909"/>
                    <a:pt x="87545" y="15902"/>
                    <a:pt x="87307" y="15886"/>
                  </a:cubicBezTo>
                  <a:cubicBezTo>
                    <a:pt x="86111" y="15820"/>
                    <a:pt x="84914" y="15520"/>
                    <a:pt x="83751" y="15188"/>
                  </a:cubicBezTo>
                  <a:cubicBezTo>
                    <a:pt x="82156" y="14789"/>
                    <a:pt x="80560" y="14357"/>
                    <a:pt x="78998" y="13825"/>
                  </a:cubicBezTo>
                  <a:cubicBezTo>
                    <a:pt x="73481" y="11964"/>
                    <a:pt x="68563" y="8442"/>
                    <a:pt x="62182" y="7212"/>
                  </a:cubicBezTo>
                  <a:cubicBezTo>
                    <a:pt x="59922" y="6780"/>
                    <a:pt x="57662" y="6381"/>
                    <a:pt x="55502" y="5583"/>
                  </a:cubicBezTo>
                  <a:cubicBezTo>
                    <a:pt x="55003" y="5384"/>
                    <a:pt x="54471" y="5185"/>
                    <a:pt x="53906" y="5151"/>
                  </a:cubicBezTo>
                  <a:cubicBezTo>
                    <a:pt x="53855" y="5148"/>
                    <a:pt x="53803" y="5147"/>
                    <a:pt x="53752" y="5147"/>
                  </a:cubicBezTo>
                  <a:cubicBezTo>
                    <a:pt x="53200" y="5147"/>
                    <a:pt x="52628" y="5304"/>
                    <a:pt x="52112" y="5517"/>
                  </a:cubicBezTo>
                  <a:cubicBezTo>
                    <a:pt x="48456" y="6813"/>
                    <a:pt x="45232" y="9239"/>
                    <a:pt x="42906" y="12330"/>
                  </a:cubicBezTo>
                  <a:cubicBezTo>
                    <a:pt x="42640" y="12696"/>
                    <a:pt x="42341" y="13094"/>
                    <a:pt x="41875" y="13227"/>
                  </a:cubicBezTo>
                  <a:cubicBezTo>
                    <a:pt x="41801" y="13242"/>
                    <a:pt x="41726" y="13249"/>
                    <a:pt x="41651" y="13249"/>
                  </a:cubicBezTo>
                  <a:cubicBezTo>
                    <a:pt x="41393" y="13249"/>
                    <a:pt x="41136" y="13172"/>
                    <a:pt x="40878" y="13094"/>
                  </a:cubicBezTo>
                  <a:cubicBezTo>
                    <a:pt x="39226" y="12611"/>
                    <a:pt x="37515" y="11953"/>
                    <a:pt x="35835" y="11953"/>
                  </a:cubicBezTo>
                  <a:cubicBezTo>
                    <a:pt x="35319" y="11953"/>
                    <a:pt x="34806" y="12015"/>
                    <a:pt x="34298" y="12164"/>
                  </a:cubicBezTo>
                  <a:cubicBezTo>
                    <a:pt x="33500" y="12396"/>
                    <a:pt x="32736" y="12828"/>
                    <a:pt x="31905" y="12961"/>
                  </a:cubicBezTo>
                  <a:cubicBezTo>
                    <a:pt x="31677" y="13004"/>
                    <a:pt x="31448" y="13023"/>
                    <a:pt x="31219" y="13023"/>
                  </a:cubicBezTo>
                  <a:cubicBezTo>
                    <a:pt x="29488" y="13023"/>
                    <a:pt x="27731" y="11957"/>
                    <a:pt x="26030" y="11957"/>
                  </a:cubicBezTo>
                  <a:cubicBezTo>
                    <a:pt x="25659" y="11957"/>
                    <a:pt x="25291" y="12007"/>
                    <a:pt x="24926" y="12131"/>
                  </a:cubicBezTo>
                  <a:cubicBezTo>
                    <a:pt x="24328" y="12330"/>
                    <a:pt x="23829" y="12696"/>
                    <a:pt x="23231" y="12928"/>
                  </a:cubicBezTo>
                  <a:cubicBezTo>
                    <a:pt x="22716" y="13136"/>
                    <a:pt x="22185" y="13223"/>
                    <a:pt x="21645" y="13223"/>
                  </a:cubicBezTo>
                  <a:cubicBezTo>
                    <a:pt x="20198" y="13223"/>
                    <a:pt x="18695" y="12594"/>
                    <a:pt x="17315" y="11964"/>
                  </a:cubicBezTo>
                  <a:cubicBezTo>
                    <a:pt x="14158" y="10569"/>
                    <a:pt x="10901" y="9272"/>
                    <a:pt x="7445" y="8774"/>
                  </a:cubicBezTo>
                  <a:cubicBezTo>
                    <a:pt x="6501" y="8634"/>
                    <a:pt x="5539" y="8557"/>
                    <a:pt x="4575" y="8557"/>
                  </a:cubicBezTo>
                  <a:cubicBezTo>
                    <a:pt x="3026" y="8557"/>
                    <a:pt x="1475" y="8755"/>
                    <a:pt x="0" y="9206"/>
                  </a:cubicBezTo>
                  <a:lnTo>
                    <a:pt x="0" y="17980"/>
                  </a:lnTo>
                  <a:lnTo>
                    <a:pt x="13393" y="18212"/>
                  </a:lnTo>
                  <a:cubicBezTo>
                    <a:pt x="14424" y="16385"/>
                    <a:pt x="16351" y="15122"/>
                    <a:pt x="18611" y="15122"/>
                  </a:cubicBezTo>
                  <a:cubicBezTo>
                    <a:pt x="21968" y="15122"/>
                    <a:pt x="24660" y="17814"/>
                    <a:pt x="24660" y="21170"/>
                  </a:cubicBezTo>
                  <a:cubicBezTo>
                    <a:pt x="24660" y="24494"/>
                    <a:pt x="21968" y="27186"/>
                    <a:pt x="18611" y="27186"/>
                  </a:cubicBezTo>
                  <a:cubicBezTo>
                    <a:pt x="16351" y="27186"/>
                    <a:pt x="14424" y="25923"/>
                    <a:pt x="13393" y="24095"/>
                  </a:cubicBezTo>
                  <a:lnTo>
                    <a:pt x="0" y="24328"/>
                  </a:lnTo>
                  <a:lnTo>
                    <a:pt x="0" y="50383"/>
                  </a:lnTo>
                  <a:lnTo>
                    <a:pt x="13393" y="50649"/>
                  </a:lnTo>
                  <a:cubicBezTo>
                    <a:pt x="14424" y="48788"/>
                    <a:pt x="16351" y="47525"/>
                    <a:pt x="18611" y="47525"/>
                  </a:cubicBezTo>
                  <a:cubicBezTo>
                    <a:pt x="21968" y="47525"/>
                    <a:pt x="24660" y="50250"/>
                    <a:pt x="24660" y="53574"/>
                  </a:cubicBezTo>
                  <a:cubicBezTo>
                    <a:pt x="24660" y="56897"/>
                    <a:pt x="21968" y="59589"/>
                    <a:pt x="18611" y="59589"/>
                  </a:cubicBezTo>
                  <a:cubicBezTo>
                    <a:pt x="16351" y="59589"/>
                    <a:pt x="14424" y="58360"/>
                    <a:pt x="13393" y="56498"/>
                  </a:cubicBezTo>
                  <a:lnTo>
                    <a:pt x="0" y="56764"/>
                  </a:lnTo>
                  <a:lnTo>
                    <a:pt x="0" y="82820"/>
                  </a:lnTo>
                  <a:lnTo>
                    <a:pt x="13393" y="83053"/>
                  </a:lnTo>
                  <a:cubicBezTo>
                    <a:pt x="14424" y="81225"/>
                    <a:pt x="16351" y="79962"/>
                    <a:pt x="18611" y="79962"/>
                  </a:cubicBezTo>
                  <a:cubicBezTo>
                    <a:pt x="21968" y="79962"/>
                    <a:pt x="24660" y="82654"/>
                    <a:pt x="24660" y="85977"/>
                  </a:cubicBezTo>
                  <a:cubicBezTo>
                    <a:pt x="24660" y="89334"/>
                    <a:pt x="21968" y="92026"/>
                    <a:pt x="18611" y="92026"/>
                  </a:cubicBezTo>
                  <a:cubicBezTo>
                    <a:pt x="16351" y="92026"/>
                    <a:pt x="14424" y="90763"/>
                    <a:pt x="13393" y="88935"/>
                  </a:cubicBezTo>
                  <a:lnTo>
                    <a:pt x="0" y="89168"/>
                  </a:lnTo>
                  <a:lnTo>
                    <a:pt x="0" y="112299"/>
                  </a:lnTo>
                  <a:lnTo>
                    <a:pt x="284986" y="112299"/>
                  </a:lnTo>
                  <a:lnTo>
                    <a:pt x="28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grpSp>
          <p:nvGrpSpPr>
            <p:cNvPr id="7" name="Google Shape;4925;p33">
              <a:extLst>
                <a:ext uri="{FF2B5EF4-FFF2-40B4-BE49-F238E27FC236}">
                  <a16:creationId xmlns:a16="http://schemas.microsoft.com/office/drawing/2014/main" id="{66515554-7687-704F-706C-83992170A780}"/>
                </a:ext>
              </a:extLst>
            </p:cNvPr>
            <p:cNvGrpSpPr/>
            <p:nvPr/>
          </p:nvGrpSpPr>
          <p:grpSpPr>
            <a:xfrm>
              <a:off x="-6219592" y="940873"/>
              <a:ext cx="7527193" cy="2966097"/>
              <a:chOff x="-3636342" y="6207723"/>
              <a:chExt cx="7527193" cy="2966097"/>
            </a:xfrm>
          </p:grpSpPr>
          <p:sp>
            <p:nvSpPr>
              <p:cNvPr id="8" name="Google Shape;4926;p33">
                <a:extLst>
                  <a:ext uri="{FF2B5EF4-FFF2-40B4-BE49-F238E27FC236}">
                    <a16:creationId xmlns:a16="http://schemas.microsoft.com/office/drawing/2014/main" id="{B8C8CF3E-AECB-E2D5-2DE8-2696EDFE6D40}"/>
                  </a:ext>
                </a:extLst>
              </p:cNvPr>
              <p:cNvSpPr/>
              <p:nvPr/>
            </p:nvSpPr>
            <p:spPr>
              <a:xfrm>
                <a:off x="-3532779" y="6848517"/>
                <a:ext cx="5309" cy="273000"/>
              </a:xfrm>
              <a:custGeom>
                <a:avLst/>
                <a:gdLst/>
                <a:ahLst/>
                <a:cxnLst/>
                <a:rect l="l" t="t" r="r" b="b"/>
                <a:pathLst>
                  <a:path w="201" h="10336" extrusionOk="0">
                    <a:moveTo>
                      <a:pt x="1" y="0"/>
                    </a:moveTo>
                    <a:lnTo>
                      <a:pt x="1" y="10336"/>
                    </a:lnTo>
                    <a:lnTo>
                      <a:pt x="200" y="1033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9" name="Google Shape;4927;p33">
                <a:extLst>
                  <a:ext uri="{FF2B5EF4-FFF2-40B4-BE49-F238E27FC236}">
                    <a16:creationId xmlns:a16="http://schemas.microsoft.com/office/drawing/2014/main" id="{C94B5AEF-C62C-2675-7527-A342BAE5CC8A}"/>
                  </a:ext>
                </a:extLst>
              </p:cNvPr>
              <p:cNvSpPr/>
              <p:nvPr/>
            </p:nvSpPr>
            <p:spPr>
              <a:xfrm>
                <a:off x="-3532779" y="6434184"/>
                <a:ext cx="5309" cy="250206"/>
              </a:xfrm>
              <a:custGeom>
                <a:avLst/>
                <a:gdLst/>
                <a:ahLst/>
                <a:cxnLst/>
                <a:rect l="l" t="t" r="r" b="b"/>
                <a:pathLst>
                  <a:path w="201" h="9473" extrusionOk="0">
                    <a:moveTo>
                      <a:pt x="1" y="0"/>
                    </a:moveTo>
                    <a:lnTo>
                      <a:pt x="1" y="9472"/>
                    </a:lnTo>
                    <a:lnTo>
                      <a:pt x="200" y="947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0" name="Google Shape;4928;p33">
                <a:extLst>
                  <a:ext uri="{FF2B5EF4-FFF2-40B4-BE49-F238E27FC236}">
                    <a16:creationId xmlns:a16="http://schemas.microsoft.com/office/drawing/2014/main" id="{C15B501D-700C-5411-EB5C-3B0145E79308}"/>
                  </a:ext>
                </a:extLst>
              </p:cNvPr>
              <p:cNvSpPr/>
              <p:nvPr/>
            </p:nvSpPr>
            <p:spPr>
              <a:xfrm>
                <a:off x="-35327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1" name="Google Shape;4929;p33">
                <a:extLst>
                  <a:ext uri="{FF2B5EF4-FFF2-40B4-BE49-F238E27FC236}">
                    <a16:creationId xmlns:a16="http://schemas.microsoft.com/office/drawing/2014/main" id="{CC3EE83C-23AB-53CD-209D-868E940541C5}"/>
                  </a:ext>
                </a:extLst>
              </p:cNvPr>
              <p:cNvSpPr/>
              <p:nvPr/>
            </p:nvSpPr>
            <p:spPr>
              <a:xfrm>
                <a:off x="-3532779" y="8257386"/>
                <a:ext cx="5309" cy="139590"/>
              </a:xfrm>
              <a:custGeom>
                <a:avLst/>
                <a:gdLst/>
                <a:ahLst/>
                <a:cxnLst/>
                <a:rect l="l" t="t" r="r" b="b"/>
                <a:pathLst>
                  <a:path w="201" h="5285" extrusionOk="0">
                    <a:moveTo>
                      <a:pt x="1" y="0"/>
                    </a:moveTo>
                    <a:lnTo>
                      <a:pt x="1" y="5284"/>
                    </a:lnTo>
                    <a:lnTo>
                      <a:pt x="200" y="5284"/>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2" name="Google Shape;4930;p33">
                <a:extLst>
                  <a:ext uri="{FF2B5EF4-FFF2-40B4-BE49-F238E27FC236}">
                    <a16:creationId xmlns:a16="http://schemas.microsoft.com/office/drawing/2014/main" id="{2B885DD7-CB40-E4B5-40AE-48CE41FEAB39}"/>
                  </a:ext>
                </a:extLst>
              </p:cNvPr>
              <p:cNvSpPr/>
              <p:nvPr/>
            </p:nvSpPr>
            <p:spPr>
              <a:xfrm>
                <a:off x="-3532779" y="8561103"/>
                <a:ext cx="5309" cy="64103"/>
              </a:xfrm>
              <a:custGeom>
                <a:avLst/>
                <a:gdLst/>
                <a:ahLst/>
                <a:cxnLst/>
                <a:rect l="l" t="t" r="r" b="b"/>
                <a:pathLst>
                  <a:path w="201" h="2427" extrusionOk="0">
                    <a:moveTo>
                      <a:pt x="1" y="0"/>
                    </a:moveTo>
                    <a:lnTo>
                      <a:pt x="1" y="2426"/>
                    </a:lnTo>
                    <a:lnTo>
                      <a:pt x="200" y="2426"/>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3" name="Google Shape;4931;p33">
                <a:extLst>
                  <a:ext uri="{FF2B5EF4-FFF2-40B4-BE49-F238E27FC236}">
                    <a16:creationId xmlns:a16="http://schemas.microsoft.com/office/drawing/2014/main" id="{B1599229-A065-F2AF-5F30-3A4A4B7B0170}"/>
                  </a:ext>
                </a:extLst>
              </p:cNvPr>
              <p:cNvSpPr/>
              <p:nvPr/>
            </p:nvSpPr>
            <p:spPr>
              <a:xfrm>
                <a:off x="-35327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4" name="Google Shape;4932;p33">
                <a:extLst>
                  <a:ext uri="{FF2B5EF4-FFF2-40B4-BE49-F238E27FC236}">
                    <a16:creationId xmlns:a16="http://schemas.microsoft.com/office/drawing/2014/main" id="{0AF1AB43-ED65-CB03-C8D4-9F5B8C7684A9}"/>
                  </a:ext>
                </a:extLst>
              </p:cNvPr>
              <p:cNvSpPr/>
              <p:nvPr/>
            </p:nvSpPr>
            <p:spPr>
              <a:xfrm>
                <a:off x="-35327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5" name="Google Shape;4933;p33">
                <a:extLst>
                  <a:ext uri="{FF2B5EF4-FFF2-40B4-BE49-F238E27FC236}">
                    <a16:creationId xmlns:a16="http://schemas.microsoft.com/office/drawing/2014/main" id="{9327D7BD-F9CD-F9A6-E3E2-431133471786}"/>
                  </a:ext>
                </a:extLst>
              </p:cNvPr>
              <p:cNvSpPr/>
              <p:nvPr/>
            </p:nvSpPr>
            <p:spPr>
              <a:xfrm>
                <a:off x="-3532779" y="7505105"/>
                <a:ext cx="5309" cy="35129"/>
              </a:xfrm>
              <a:custGeom>
                <a:avLst/>
                <a:gdLst/>
                <a:ahLst/>
                <a:cxnLst/>
                <a:rect l="l" t="t" r="r" b="b"/>
                <a:pathLst>
                  <a:path w="201" h="1330" extrusionOk="0">
                    <a:moveTo>
                      <a:pt x="1" y="0"/>
                    </a:moveTo>
                    <a:lnTo>
                      <a:pt x="1" y="1330"/>
                    </a:lnTo>
                    <a:lnTo>
                      <a:pt x="200" y="1330"/>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6" name="Google Shape;4934;p33">
                <a:extLst>
                  <a:ext uri="{FF2B5EF4-FFF2-40B4-BE49-F238E27FC236}">
                    <a16:creationId xmlns:a16="http://schemas.microsoft.com/office/drawing/2014/main" id="{42E6CB35-8261-0EB0-1C84-F7682FE6F589}"/>
                  </a:ext>
                </a:extLst>
              </p:cNvPr>
              <p:cNvSpPr/>
              <p:nvPr/>
            </p:nvSpPr>
            <p:spPr>
              <a:xfrm>
                <a:off x="-3532779" y="7704361"/>
                <a:ext cx="5309" cy="168565"/>
              </a:xfrm>
              <a:custGeom>
                <a:avLst/>
                <a:gdLst/>
                <a:ahLst/>
                <a:cxnLst/>
                <a:rect l="l" t="t" r="r" b="b"/>
                <a:pathLst>
                  <a:path w="201" h="6382" extrusionOk="0">
                    <a:moveTo>
                      <a:pt x="1" y="1"/>
                    </a:moveTo>
                    <a:lnTo>
                      <a:pt x="1" y="6382"/>
                    </a:lnTo>
                    <a:lnTo>
                      <a:pt x="200" y="6382"/>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7" name="Google Shape;4935;p33">
                <a:extLst>
                  <a:ext uri="{FF2B5EF4-FFF2-40B4-BE49-F238E27FC236}">
                    <a16:creationId xmlns:a16="http://schemas.microsoft.com/office/drawing/2014/main" id="{DE9134C7-7A86-0F32-F64F-AB6913DEE23C}"/>
                  </a:ext>
                </a:extLst>
              </p:cNvPr>
              <p:cNvSpPr/>
              <p:nvPr/>
            </p:nvSpPr>
            <p:spPr>
              <a:xfrm>
                <a:off x="-35327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8" name="Google Shape;4936;p33">
                <a:extLst>
                  <a:ext uri="{FF2B5EF4-FFF2-40B4-BE49-F238E27FC236}">
                    <a16:creationId xmlns:a16="http://schemas.microsoft.com/office/drawing/2014/main" id="{C8103B74-D836-4D2F-070F-9969EE5A242E}"/>
                  </a:ext>
                </a:extLst>
              </p:cNvPr>
              <p:cNvSpPr/>
              <p:nvPr/>
            </p:nvSpPr>
            <p:spPr>
              <a:xfrm>
                <a:off x="-3158830" y="8637462"/>
                <a:ext cx="9693" cy="360795"/>
              </a:xfrm>
              <a:custGeom>
                <a:avLst/>
                <a:gdLst/>
                <a:ahLst/>
                <a:cxnLst/>
                <a:rect l="l" t="t" r="r" b="b"/>
                <a:pathLst>
                  <a:path w="367" h="13660" extrusionOk="0">
                    <a:moveTo>
                      <a:pt x="1" y="1"/>
                    </a:moveTo>
                    <a:lnTo>
                      <a:pt x="1" y="13660"/>
                    </a:lnTo>
                    <a:lnTo>
                      <a:pt x="366" y="13660"/>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19" name="Google Shape;4937;p33">
                <a:extLst>
                  <a:ext uri="{FF2B5EF4-FFF2-40B4-BE49-F238E27FC236}">
                    <a16:creationId xmlns:a16="http://schemas.microsoft.com/office/drawing/2014/main" id="{651F5E59-524C-7F30-566B-F2879BA780BB}"/>
                  </a:ext>
                </a:extLst>
              </p:cNvPr>
              <p:cNvSpPr/>
              <p:nvPr/>
            </p:nvSpPr>
            <p:spPr>
              <a:xfrm>
                <a:off x="-3159702" y="7125901"/>
                <a:ext cx="10565" cy="337974"/>
              </a:xfrm>
              <a:custGeom>
                <a:avLst/>
                <a:gdLst/>
                <a:ahLst/>
                <a:cxnLst/>
                <a:rect l="l" t="t" r="r" b="b"/>
                <a:pathLst>
                  <a:path w="400" h="12796" extrusionOk="0">
                    <a:moveTo>
                      <a:pt x="0" y="0"/>
                    </a:moveTo>
                    <a:lnTo>
                      <a:pt x="0" y="12795"/>
                    </a:lnTo>
                    <a:lnTo>
                      <a:pt x="399" y="1279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0" name="Google Shape;4938;p33">
                <a:extLst>
                  <a:ext uri="{FF2B5EF4-FFF2-40B4-BE49-F238E27FC236}">
                    <a16:creationId xmlns:a16="http://schemas.microsoft.com/office/drawing/2014/main" id="{869E9C50-3F4E-B397-2FA9-1F64DF532067}"/>
                  </a:ext>
                </a:extLst>
              </p:cNvPr>
              <p:cNvSpPr/>
              <p:nvPr/>
            </p:nvSpPr>
            <p:spPr>
              <a:xfrm>
                <a:off x="-3159702"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1" name="Google Shape;4939;p33">
                <a:extLst>
                  <a:ext uri="{FF2B5EF4-FFF2-40B4-BE49-F238E27FC236}">
                    <a16:creationId xmlns:a16="http://schemas.microsoft.com/office/drawing/2014/main" id="{349CC386-FD3D-E18D-7772-B7769ECFC64D}"/>
                  </a:ext>
                </a:extLst>
              </p:cNvPr>
              <p:cNvSpPr/>
              <p:nvPr/>
            </p:nvSpPr>
            <p:spPr>
              <a:xfrm>
                <a:off x="-3158830" y="6924875"/>
                <a:ext cx="9693" cy="196641"/>
              </a:xfrm>
              <a:custGeom>
                <a:avLst/>
                <a:gdLst/>
                <a:ahLst/>
                <a:cxnLst/>
                <a:rect l="l" t="t" r="r" b="b"/>
                <a:pathLst>
                  <a:path w="367" h="7445" extrusionOk="0">
                    <a:moveTo>
                      <a:pt x="1" y="0"/>
                    </a:moveTo>
                    <a:lnTo>
                      <a:pt x="1" y="7445"/>
                    </a:lnTo>
                    <a:lnTo>
                      <a:pt x="366" y="7445"/>
                    </a:lnTo>
                    <a:lnTo>
                      <a:pt x="366" y="34"/>
                    </a:lnTo>
                    <a:cubicBezTo>
                      <a:pt x="233" y="34"/>
                      <a:pt x="100" y="0"/>
                      <a:pt x="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2" name="Google Shape;4940;p33">
                <a:extLst>
                  <a:ext uri="{FF2B5EF4-FFF2-40B4-BE49-F238E27FC236}">
                    <a16:creationId xmlns:a16="http://schemas.microsoft.com/office/drawing/2014/main" id="{20DB585B-6A91-D8EE-FF5B-2D695291D961}"/>
                  </a:ext>
                </a:extLst>
              </p:cNvPr>
              <p:cNvSpPr/>
              <p:nvPr/>
            </p:nvSpPr>
            <p:spPr>
              <a:xfrm>
                <a:off x="-3158830" y="7780719"/>
                <a:ext cx="9693" cy="92206"/>
              </a:xfrm>
              <a:custGeom>
                <a:avLst/>
                <a:gdLst/>
                <a:ahLst/>
                <a:cxnLst/>
                <a:rect l="l" t="t" r="r" b="b"/>
                <a:pathLst>
                  <a:path w="367" h="3491" extrusionOk="0">
                    <a:moveTo>
                      <a:pt x="1" y="1"/>
                    </a:moveTo>
                    <a:lnTo>
                      <a:pt x="1" y="3491"/>
                    </a:lnTo>
                    <a:lnTo>
                      <a:pt x="366" y="3491"/>
                    </a:lnTo>
                    <a:lnTo>
                      <a:pt x="366" y="34"/>
                    </a:lnTo>
                    <a:cubicBezTo>
                      <a:pt x="233" y="34"/>
                      <a:pt x="100" y="34"/>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3" name="Google Shape;4941;p33">
                <a:extLst>
                  <a:ext uri="{FF2B5EF4-FFF2-40B4-BE49-F238E27FC236}">
                    <a16:creationId xmlns:a16="http://schemas.microsoft.com/office/drawing/2014/main" id="{D22F3C05-ED96-EA48-3709-FBD429655F3B}"/>
                  </a:ext>
                </a:extLst>
              </p:cNvPr>
              <p:cNvSpPr/>
              <p:nvPr/>
            </p:nvSpPr>
            <p:spPr>
              <a:xfrm>
                <a:off x="-3159702"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4" name="Google Shape;4942;p33">
                <a:extLst>
                  <a:ext uri="{FF2B5EF4-FFF2-40B4-BE49-F238E27FC236}">
                    <a16:creationId xmlns:a16="http://schemas.microsoft.com/office/drawing/2014/main" id="{3ECD4773-39C8-E211-4821-0E447A964CFD}"/>
                  </a:ext>
                </a:extLst>
              </p:cNvPr>
              <p:cNvSpPr/>
              <p:nvPr/>
            </p:nvSpPr>
            <p:spPr>
              <a:xfrm>
                <a:off x="-3159702" y="6532491"/>
                <a:ext cx="10565" cy="75513"/>
              </a:xfrm>
              <a:custGeom>
                <a:avLst/>
                <a:gdLst/>
                <a:ahLst/>
                <a:cxnLst/>
                <a:rect l="l" t="t" r="r" b="b"/>
                <a:pathLst>
                  <a:path w="400" h="2859" extrusionOk="0">
                    <a:moveTo>
                      <a:pt x="0" y="1"/>
                    </a:moveTo>
                    <a:lnTo>
                      <a:pt x="0" y="2859"/>
                    </a:lnTo>
                    <a:cubicBezTo>
                      <a:pt x="133" y="2859"/>
                      <a:pt x="266" y="2826"/>
                      <a:pt x="399" y="2826"/>
                    </a:cubicBezTo>
                    <a:lnTo>
                      <a:pt x="399" y="167"/>
                    </a:lnTo>
                    <a:cubicBezTo>
                      <a:pt x="266" y="100"/>
                      <a:pt x="133"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5" name="Google Shape;4943;p33">
                <a:extLst>
                  <a:ext uri="{FF2B5EF4-FFF2-40B4-BE49-F238E27FC236}">
                    <a16:creationId xmlns:a16="http://schemas.microsoft.com/office/drawing/2014/main" id="{7F8EFEEA-6C19-4079-5DE5-574DBD15D84F}"/>
                  </a:ext>
                </a:extLst>
              </p:cNvPr>
              <p:cNvSpPr/>
              <p:nvPr/>
            </p:nvSpPr>
            <p:spPr>
              <a:xfrm>
                <a:off x="-3159702" y="8257386"/>
                <a:ext cx="10565" cy="63232"/>
              </a:xfrm>
              <a:custGeom>
                <a:avLst/>
                <a:gdLst/>
                <a:ahLst/>
                <a:cxnLst/>
                <a:rect l="l" t="t" r="r" b="b"/>
                <a:pathLst>
                  <a:path w="400" h="2394" extrusionOk="0">
                    <a:moveTo>
                      <a:pt x="0" y="0"/>
                    </a:moveTo>
                    <a:lnTo>
                      <a:pt x="0" y="2393"/>
                    </a:lnTo>
                    <a:cubicBezTo>
                      <a:pt x="133" y="2360"/>
                      <a:pt x="266" y="2360"/>
                      <a:pt x="399" y="2360"/>
                    </a:cubicBez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6" name="Google Shape;4944;p33">
                <a:extLst>
                  <a:ext uri="{FF2B5EF4-FFF2-40B4-BE49-F238E27FC236}">
                    <a16:creationId xmlns:a16="http://schemas.microsoft.com/office/drawing/2014/main" id="{F37F7CD1-1FD5-005B-F6D9-1F90079819F8}"/>
                  </a:ext>
                </a:extLst>
              </p:cNvPr>
              <p:cNvSpPr/>
              <p:nvPr/>
            </p:nvSpPr>
            <p:spPr>
              <a:xfrm>
                <a:off x="-27804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7" name="Google Shape;4945;p33">
                <a:extLst>
                  <a:ext uri="{FF2B5EF4-FFF2-40B4-BE49-F238E27FC236}">
                    <a16:creationId xmlns:a16="http://schemas.microsoft.com/office/drawing/2014/main" id="{680480C5-BE60-7D46-EC92-E7443A78ADDB}"/>
                  </a:ext>
                </a:extLst>
              </p:cNvPr>
              <p:cNvSpPr/>
              <p:nvPr/>
            </p:nvSpPr>
            <p:spPr>
              <a:xfrm>
                <a:off x="-27804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8" name="Google Shape;4946;p33">
                <a:extLst>
                  <a:ext uri="{FF2B5EF4-FFF2-40B4-BE49-F238E27FC236}">
                    <a16:creationId xmlns:a16="http://schemas.microsoft.com/office/drawing/2014/main" id="{10C29B89-21EC-217C-5E82-52DEE068814C}"/>
                  </a:ext>
                </a:extLst>
              </p:cNvPr>
              <p:cNvSpPr/>
              <p:nvPr/>
            </p:nvSpPr>
            <p:spPr>
              <a:xfrm>
                <a:off x="-2780498" y="6545671"/>
                <a:ext cx="5309" cy="196641"/>
              </a:xfrm>
              <a:custGeom>
                <a:avLst/>
                <a:gdLst/>
                <a:ahLst/>
                <a:cxnLst/>
                <a:rect l="l" t="t" r="r" b="b"/>
                <a:pathLst>
                  <a:path w="201" h="7445" extrusionOk="0">
                    <a:moveTo>
                      <a:pt x="200" y="0"/>
                    </a:moveTo>
                    <a:cubicBezTo>
                      <a:pt x="134" y="0"/>
                      <a:pt x="67" y="33"/>
                      <a:pt x="1" y="67"/>
                    </a:cubicBezTo>
                    <a:lnTo>
                      <a:pt x="1" y="7445"/>
                    </a:lnTo>
                    <a:lnTo>
                      <a:pt x="200" y="744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29" name="Google Shape;4947;p33">
                <a:extLst>
                  <a:ext uri="{FF2B5EF4-FFF2-40B4-BE49-F238E27FC236}">
                    <a16:creationId xmlns:a16="http://schemas.microsoft.com/office/drawing/2014/main" id="{C8B00C0D-F18D-FFC7-F6D6-BF5271D63D2C}"/>
                  </a:ext>
                </a:extLst>
              </p:cNvPr>
              <p:cNvSpPr/>
              <p:nvPr/>
            </p:nvSpPr>
            <p:spPr>
              <a:xfrm>
                <a:off x="-27804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30" name="Google Shape;4948;p33">
                <a:extLst>
                  <a:ext uri="{FF2B5EF4-FFF2-40B4-BE49-F238E27FC236}">
                    <a16:creationId xmlns:a16="http://schemas.microsoft.com/office/drawing/2014/main" id="{E6367E6D-0924-AC4B-F22D-2B2AD6AEDB69}"/>
                  </a:ext>
                </a:extLst>
              </p:cNvPr>
              <p:cNvSpPr/>
              <p:nvPr/>
            </p:nvSpPr>
            <p:spPr>
              <a:xfrm>
                <a:off x="-27804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31" name="Google Shape;4949;p33">
                <a:extLst>
                  <a:ext uri="{FF2B5EF4-FFF2-40B4-BE49-F238E27FC236}">
                    <a16:creationId xmlns:a16="http://schemas.microsoft.com/office/drawing/2014/main" id="{9799F65A-CA48-9009-2F8C-FC9D3EAF9823}"/>
                  </a:ext>
                </a:extLst>
              </p:cNvPr>
              <p:cNvSpPr/>
              <p:nvPr/>
            </p:nvSpPr>
            <p:spPr>
              <a:xfrm>
                <a:off x="-27804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2" name="Google Shape;4950;p33">
                <a:extLst>
                  <a:ext uri="{FF2B5EF4-FFF2-40B4-BE49-F238E27FC236}">
                    <a16:creationId xmlns:a16="http://schemas.microsoft.com/office/drawing/2014/main" id="{8E5B5644-AF8F-DB7C-9B30-685B01A1CB31}"/>
                  </a:ext>
                </a:extLst>
              </p:cNvPr>
              <p:cNvSpPr/>
              <p:nvPr/>
            </p:nvSpPr>
            <p:spPr>
              <a:xfrm>
                <a:off x="-27804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3" name="Google Shape;4951;p33">
                <a:extLst>
                  <a:ext uri="{FF2B5EF4-FFF2-40B4-BE49-F238E27FC236}">
                    <a16:creationId xmlns:a16="http://schemas.microsoft.com/office/drawing/2014/main" id="{D4B79C59-973A-93CA-FE07-1A6F70F5C3A8}"/>
                  </a:ext>
                </a:extLst>
              </p:cNvPr>
              <p:cNvSpPr/>
              <p:nvPr/>
            </p:nvSpPr>
            <p:spPr>
              <a:xfrm>
                <a:off x="-27804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4" name="Google Shape;4952;p33">
                <a:extLst>
                  <a:ext uri="{FF2B5EF4-FFF2-40B4-BE49-F238E27FC236}">
                    <a16:creationId xmlns:a16="http://schemas.microsoft.com/office/drawing/2014/main" id="{6A79EEA1-33AE-3D9E-1046-0EBDDCD4A917}"/>
                  </a:ext>
                </a:extLst>
              </p:cNvPr>
              <p:cNvSpPr/>
              <p:nvPr/>
            </p:nvSpPr>
            <p:spPr>
              <a:xfrm>
                <a:off x="-2407421"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5" name="Google Shape;4953;p33">
                <a:extLst>
                  <a:ext uri="{FF2B5EF4-FFF2-40B4-BE49-F238E27FC236}">
                    <a16:creationId xmlns:a16="http://schemas.microsoft.com/office/drawing/2014/main" id="{5E9A9182-2895-1DB5-3D68-E0B576FB2C59}"/>
                  </a:ext>
                </a:extLst>
              </p:cNvPr>
              <p:cNvSpPr/>
              <p:nvPr/>
            </p:nvSpPr>
            <p:spPr>
              <a:xfrm>
                <a:off x="-2407421"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6" name="Google Shape;4954;p33">
                <a:extLst>
                  <a:ext uri="{FF2B5EF4-FFF2-40B4-BE49-F238E27FC236}">
                    <a16:creationId xmlns:a16="http://schemas.microsoft.com/office/drawing/2014/main" id="{2BBF4D7D-2D67-027B-5FB4-057599CE6911}"/>
                  </a:ext>
                </a:extLst>
              </p:cNvPr>
              <p:cNvSpPr/>
              <p:nvPr/>
            </p:nvSpPr>
            <p:spPr>
              <a:xfrm>
                <a:off x="-2407421"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7" name="Google Shape;4955;p33">
                <a:extLst>
                  <a:ext uri="{FF2B5EF4-FFF2-40B4-BE49-F238E27FC236}">
                    <a16:creationId xmlns:a16="http://schemas.microsoft.com/office/drawing/2014/main" id="{3E452B47-C9C9-0809-B62D-F26826F2D408}"/>
                  </a:ext>
                </a:extLst>
              </p:cNvPr>
              <p:cNvSpPr/>
              <p:nvPr/>
            </p:nvSpPr>
            <p:spPr>
              <a:xfrm>
                <a:off x="-2407421"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8" name="Google Shape;4956;p33">
                <a:extLst>
                  <a:ext uri="{FF2B5EF4-FFF2-40B4-BE49-F238E27FC236}">
                    <a16:creationId xmlns:a16="http://schemas.microsoft.com/office/drawing/2014/main" id="{F4FF394E-08AA-D822-A31E-18B940B2516E}"/>
                  </a:ext>
                </a:extLst>
              </p:cNvPr>
              <p:cNvSpPr/>
              <p:nvPr/>
            </p:nvSpPr>
            <p:spPr>
              <a:xfrm>
                <a:off x="-2407421"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39" name="Google Shape;4957;p33">
                <a:extLst>
                  <a:ext uri="{FF2B5EF4-FFF2-40B4-BE49-F238E27FC236}">
                    <a16:creationId xmlns:a16="http://schemas.microsoft.com/office/drawing/2014/main" id="{9DD8D2F7-EAB6-18C3-4A54-56C939EE3B9B}"/>
                  </a:ext>
                </a:extLst>
              </p:cNvPr>
              <p:cNvSpPr/>
              <p:nvPr/>
            </p:nvSpPr>
            <p:spPr>
              <a:xfrm>
                <a:off x="-2407421" y="6427158"/>
                <a:ext cx="10565" cy="315154"/>
              </a:xfrm>
              <a:custGeom>
                <a:avLst/>
                <a:gdLst/>
                <a:ahLst/>
                <a:cxnLst/>
                <a:rect l="l" t="t" r="r" b="b"/>
                <a:pathLst>
                  <a:path w="400" h="11932" extrusionOk="0">
                    <a:moveTo>
                      <a:pt x="399" y="1"/>
                    </a:moveTo>
                    <a:cubicBezTo>
                      <a:pt x="266" y="100"/>
                      <a:pt x="133" y="233"/>
                      <a:pt x="0" y="333"/>
                    </a:cubicBezTo>
                    <a:lnTo>
                      <a:pt x="0" y="11932"/>
                    </a:lnTo>
                    <a:lnTo>
                      <a:pt x="399" y="11932"/>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0" name="Google Shape;4958;p33">
                <a:extLst>
                  <a:ext uri="{FF2B5EF4-FFF2-40B4-BE49-F238E27FC236}">
                    <a16:creationId xmlns:a16="http://schemas.microsoft.com/office/drawing/2014/main" id="{6C08232C-7E58-A597-55EB-3EDCBF5D7065}"/>
                  </a:ext>
                </a:extLst>
              </p:cNvPr>
              <p:cNvSpPr/>
              <p:nvPr/>
            </p:nvSpPr>
            <p:spPr>
              <a:xfrm>
                <a:off x="-2407421"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1" name="Google Shape;4959;p33">
                <a:extLst>
                  <a:ext uri="{FF2B5EF4-FFF2-40B4-BE49-F238E27FC236}">
                    <a16:creationId xmlns:a16="http://schemas.microsoft.com/office/drawing/2014/main" id="{40F9ECE2-AA06-3CA5-F281-A78449BFF1E4}"/>
                  </a:ext>
                </a:extLst>
              </p:cNvPr>
              <p:cNvSpPr/>
              <p:nvPr/>
            </p:nvSpPr>
            <p:spPr>
              <a:xfrm>
                <a:off x="-2407421"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2" name="Google Shape;4960;p33">
                <a:extLst>
                  <a:ext uri="{FF2B5EF4-FFF2-40B4-BE49-F238E27FC236}">
                    <a16:creationId xmlns:a16="http://schemas.microsoft.com/office/drawing/2014/main" id="{DEFC723F-F5C2-008D-A71D-9B7311C8BAEC}"/>
                  </a:ext>
                </a:extLst>
              </p:cNvPr>
              <p:cNvSpPr/>
              <p:nvPr/>
            </p:nvSpPr>
            <p:spPr>
              <a:xfrm>
                <a:off x="-2028217"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3" name="Google Shape;4961;p33">
                <a:extLst>
                  <a:ext uri="{FF2B5EF4-FFF2-40B4-BE49-F238E27FC236}">
                    <a16:creationId xmlns:a16="http://schemas.microsoft.com/office/drawing/2014/main" id="{45BBDC30-52FB-23C1-D008-56A3A9592DA1}"/>
                  </a:ext>
                </a:extLst>
              </p:cNvPr>
              <p:cNvSpPr/>
              <p:nvPr/>
            </p:nvSpPr>
            <p:spPr>
              <a:xfrm>
                <a:off x="-2028217"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4" name="Google Shape;4962;p33">
                <a:extLst>
                  <a:ext uri="{FF2B5EF4-FFF2-40B4-BE49-F238E27FC236}">
                    <a16:creationId xmlns:a16="http://schemas.microsoft.com/office/drawing/2014/main" id="{B5E067F3-7F62-30F9-C911-04045C0DD963}"/>
                  </a:ext>
                </a:extLst>
              </p:cNvPr>
              <p:cNvSpPr/>
              <p:nvPr/>
            </p:nvSpPr>
            <p:spPr>
              <a:xfrm>
                <a:off x="-2028217" y="6392056"/>
                <a:ext cx="4411" cy="350256"/>
              </a:xfrm>
              <a:custGeom>
                <a:avLst/>
                <a:gdLst/>
                <a:ahLst/>
                <a:cxnLst/>
                <a:rect l="l" t="t" r="r" b="b"/>
                <a:pathLst>
                  <a:path w="167" h="13261" extrusionOk="0">
                    <a:moveTo>
                      <a:pt x="1" y="0"/>
                    </a:moveTo>
                    <a:lnTo>
                      <a:pt x="1" y="13261"/>
                    </a:lnTo>
                    <a:lnTo>
                      <a:pt x="167" y="13261"/>
                    </a:lnTo>
                    <a:lnTo>
                      <a:pt x="167" y="33"/>
                    </a:lnTo>
                    <a:lnTo>
                      <a:pt x="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5" name="Google Shape;4963;p33">
                <a:extLst>
                  <a:ext uri="{FF2B5EF4-FFF2-40B4-BE49-F238E27FC236}">
                    <a16:creationId xmlns:a16="http://schemas.microsoft.com/office/drawing/2014/main" id="{74699A1D-ADEE-BC57-7E2D-38AE2E318732}"/>
                  </a:ext>
                </a:extLst>
              </p:cNvPr>
              <p:cNvSpPr/>
              <p:nvPr/>
            </p:nvSpPr>
            <p:spPr>
              <a:xfrm>
                <a:off x="-2028217"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6" name="Google Shape;4964;p33">
                <a:extLst>
                  <a:ext uri="{FF2B5EF4-FFF2-40B4-BE49-F238E27FC236}">
                    <a16:creationId xmlns:a16="http://schemas.microsoft.com/office/drawing/2014/main" id="{7D82DA73-939B-7495-3C30-F5427899C542}"/>
                  </a:ext>
                </a:extLst>
              </p:cNvPr>
              <p:cNvSpPr/>
              <p:nvPr/>
            </p:nvSpPr>
            <p:spPr>
              <a:xfrm>
                <a:off x="-2028217"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7" name="Google Shape;4965;p33">
                <a:extLst>
                  <a:ext uri="{FF2B5EF4-FFF2-40B4-BE49-F238E27FC236}">
                    <a16:creationId xmlns:a16="http://schemas.microsoft.com/office/drawing/2014/main" id="{BA864C53-8255-312F-BAE1-1C288BC81703}"/>
                  </a:ext>
                </a:extLst>
              </p:cNvPr>
              <p:cNvSpPr/>
              <p:nvPr/>
            </p:nvSpPr>
            <p:spPr>
              <a:xfrm>
                <a:off x="-2028217"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8" name="Google Shape;4966;p33">
                <a:extLst>
                  <a:ext uri="{FF2B5EF4-FFF2-40B4-BE49-F238E27FC236}">
                    <a16:creationId xmlns:a16="http://schemas.microsoft.com/office/drawing/2014/main" id="{DE56FB65-D340-4725-6CA8-0B417973CEA2}"/>
                  </a:ext>
                </a:extLst>
              </p:cNvPr>
              <p:cNvSpPr/>
              <p:nvPr/>
            </p:nvSpPr>
            <p:spPr>
              <a:xfrm>
                <a:off x="-2028217"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49" name="Google Shape;4967;p33">
                <a:extLst>
                  <a:ext uri="{FF2B5EF4-FFF2-40B4-BE49-F238E27FC236}">
                    <a16:creationId xmlns:a16="http://schemas.microsoft.com/office/drawing/2014/main" id="{4D4C0ED4-520F-69DA-3AAC-25A69FAA5BB3}"/>
                  </a:ext>
                </a:extLst>
              </p:cNvPr>
              <p:cNvSpPr/>
              <p:nvPr/>
            </p:nvSpPr>
            <p:spPr>
              <a:xfrm>
                <a:off x="-2028217"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7" name="Google Shape;4968;p33">
                <a:extLst>
                  <a:ext uri="{FF2B5EF4-FFF2-40B4-BE49-F238E27FC236}">
                    <a16:creationId xmlns:a16="http://schemas.microsoft.com/office/drawing/2014/main" id="{4DC3CF27-2C98-AD8E-2067-03181B164432}"/>
                  </a:ext>
                </a:extLst>
              </p:cNvPr>
              <p:cNvSpPr/>
              <p:nvPr/>
            </p:nvSpPr>
            <p:spPr>
              <a:xfrm>
                <a:off x="-1655140"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8" name="Google Shape;4969;p33">
                <a:extLst>
                  <a:ext uri="{FF2B5EF4-FFF2-40B4-BE49-F238E27FC236}">
                    <a16:creationId xmlns:a16="http://schemas.microsoft.com/office/drawing/2014/main" id="{47DF2A5E-2A7A-A7AF-2AC6-11AB4192C176}"/>
                  </a:ext>
                </a:extLst>
              </p:cNvPr>
              <p:cNvSpPr/>
              <p:nvPr/>
            </p:nvSpPr>
            <p:spPr>
              <a:xfrm>
                <a:off x="-1655140"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89" name="Google Shape;4970;p33">
                <a:extLst>
                  <a:ext uri="{FF2B5EF4-FFF2-40B4-BE49-F238E27FC236}">
                    <a16:creationId xmlns:a16="http://schemas.microsoft.com/office/drawing/2014/main" id="{1205545B-E34E-FF7A-D0DB-61A51AAABCAE}"/>
                  </a:ext>
                </a:extLst>
              </p:cNvPr>
              <p:cNvSpPr/>
              <p:nvPr/>
            </p:nvSpPr>
            <p:spPr>
              <a:xfrm>
                <a:off x="-1655140"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0" name="Google Shape;4971;p33">
                <a:extLst>
                  <a:ext uri="{FF2B5EF4-FFF2-40B4-BE49-F238E27FC236}">
                    <a16:creationId xmlns:a16="http://schemas.microsoft.com/office/drawing/2014/main" id="{8AE1FBA2-F72E-69F9-F4E5-1C1E7C6E8CFE}"/>
                  </a:ext>
                </a:extLst>
              </p:cNvPr>
              <p:cNvSpPr/>
              <p:nvPr/>
            </p:nvSpPr>
            <p:spPr>
              <a:xfrm>
                <a:off x="-1655140"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1" name="Google Shape;4972;p33">
                <a:extLst>
                  <a:ext uri="{FF2B5EF4-FFF2-40B4-BE49-F238E27FC236}">
                    <a16:creationId xmlns:a16="http://schemas.microsoft.com/office/drawing/2014/main" id="{F5EC0860-322B-9381-4F1C-1E6EBC9C08FD}"/>
                  </a:ext>
                </a:extLst>
              </p:cNvPr>
              <p:cNvSpPr/>
              <p:nvPr/>
            </p:nvSpPr>
            <p:spPr>
              <a:xfrm>
                <a:off x="-1655140"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2" name="Google Shape;4973;p33">
                <a:extLst>
                  <a:ext uri="{FF2B5EF4-FFF2-40B4-BE49-F238E27FC236}">
                    <a16:creationId xmlns:a16="http://schemas.microsoft.com/office/drawing/2014/main" id="{C89B177E-42F0-FC4D-C979-B1FDDDA6EA98}"/>
                  </a:ext>
                </a:extLst>
              </p:cNvPr>
              <p:cNvSpPr/>
              <p:nvPr/>
            </p:nvSpPr>
            <p:spPr>
              <a:xfrm>
                <a:off x="-1655140"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3" name="Google Shape;4974;p33">
                <a:extLst>
                  <a:ext uri="{FF2B5EF4-FFF2-40B4-BE49-F238E27FC236}">
                    <a16:creationId xmlns:a16="http://schemas.microsoft.com/office/drawing/2014/main" id="{FADB0F71-F90E-8F86-963B-8124A0930945}"/>
                  </a:ext>
                </a:extLst>
              </p:cNvPr>
              <p:cNvSpPr/>
              <p:nvPr/>
            </p:nvSpPr>
            <p:spPr>
              <a:xfrm>
                <a:off x="-1655140" y="6530748"/>
                <a:ext cx="10565" cy="211564"/>
              </a:xfrm>
              <a:custGeom>
                <a:avLst/>
                <a:gdLst/>
                <a:ahLst/>
                <a:cxnLst/>
                <a:rect l="l" t="t" r="r" b="b"/>
                <a:pathLst>
                  <a:path w="400" h="8010" extrusionOk="0">
                    <a:moveTo>
                      <a:pt x="0" y="0"/>
                    </a:moveTo>
                    <a:lnTo>
                      <a:pt x="0" y="8010"/>
                    </a:lnTo>
                    <a:lnTo>
                      <a:pt x="399" y="8010"/>
                    </a:lnTo>
                    <a:lnTo>
                      <a:pt x="399" y="166"/>
                    </a:lnTo>
                    <a:cubicBezTo>
                      <a:pt x="266" y="100"/>
                      <a:pt x="133" y="33"/>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4" name="Google Shape;4975;p33">
                <a:extLst>
                  <a:ext uri="{FF2B5EF4-FFF2-40B4-BE49-F238E27FC236}">
                    <a16:creationId xmlns:a16="http://schemas.microsoft.com/office/drawing/2014/main" id="{912DA177-BE04-49F0-6D89-D7D1C82D9022}"/>
                  </a:ext>
                </a:extLst>
              </p:cNvPr>
              <p:cNvSpPr/>
              <p:nvPr/>
            </p:nvSpPr>
            <p:spPr>
              <a:xfrm>
                <a:off x="-1655140"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5" name="Google Shape;4976;p33">
                <a:extLst>
                  <a:ext uri="{FF2B5EF4-FFF2-40B4-BE49-F238E27FC236}">
                    <a16:creationId xmlns:a16="http://schemas.microsoft.com/office/drawing/2014/main" id="{E8AB2B7A-4864-DDE2-D0BC-0E8F2E0E31F7}"/>
                  </a:ext>
                </a:extLst>
              </p:cNvPr>
              <p:cNvSpPr/>
              <p:nvPr/>
            </p:nvSpPr>
            <p:spPr>
              <a:xfrm>
                <a:off x="-1275936" y="6626414"/>
                <a:ext cx="4411" cy="115898"/>
              </a:xfrm>
              <a:custGeom>
                <a:avLst/>
                <a:gdLst/>
                <a:ahLst/>
                <a:cxnLst/>
                <a:rect l="l" t="t" r="r" b="b"/>
                <a:pathLst>
                  <a:path w="167" h="4388" extrusionOk="0">
                    <a:moveTo>
                      <a:pt x="1" y="1"/>
                    </a:moveTo>
                    <a:lnTo>
                      <a:pt x="1" y="4388"/>
                    </a:lnTo>
                    <a:lnTo>
                      <a:pt x="167" y="4388"/>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6" name="Google Shape;4977;p33">
                <a:extLst>
                  <a:ext uri="{FF2B5EF4-FFF2-40B4-BE49-F238E27FC236}">
                    <a16:creationId xmlns:a16="http://schemas.microsoft.com/office/drawing/2014/main" id="{41781DAA-F3AC-4153-4381-D45DB517149A}"/>
                  </a:ext>
                </a:extLst>
              </p:cNvPr>
              <p:cNvSpPr/>
              <p:nvPr/>
            </p:nvSpPr>
            <p:spPr>
              <a:xfrm>
                <a:off x="-1275936" y="9008769"/>
                <a:ext cx="4411" cy="165052"/>
              </a:xfrm>
              <a:custGeom>
                <a:avLst/>
                <a:gdLst/>
                <a:ahLst/>
                <a:cxnLst/>
                <a:rect l="l" t="t" r="r" b="b"/>
                <a:pathLst>
                  <a:path w="167" h="6249" extrusionOk="0">
                    <a:moveTo>
                      <a:pt x="1" y="1"/>
                    </a:moveTo>
                    <a:lnTo>
                      <a:pt x="1" y="6249"/>
                    </a:lnTo>
                    <a:lnTo>
                      <a:pt x="167" y="624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7" name="Google Shape;4978;p33">
                <a:extLst>
                  <a:ext uri="{FF2B5EF4-FFF2-40B4-BE49-F238E27FC236}">
                    <a16:creationId xmlns:a16="http://schemas.microsoft.com/office/drawing/2014/main" id="{B9C4F4F6-B00E-4135-2883-115329B70AC9}"/>
                  </a:ext>
                </a:extLst>
              </p:cNvPr>
              <p:cNvSpPr/>
              <p:nvPr/>
            </p:nvSpPr>
            <p:spPr>
              <a:xfrm>
                <a:off x="-1275936" y="7505105"/>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8" name="Google Shape;4979;p33">
                <a:extLst>
                  <a:ext uri="{FF2B5EF4-FFF2-40B4-BE49-F238E27FC236}">
                    <a16:creationId xmlns:a16="http://schemas.microsoft.com/office/drawing/2014/main" id="{C9A5C777-02FD-DCB9-6F29-4D6B763B61E8}"/>
                  </a:ext>
                </a:extLst>
              </p:cNvPr>
              <p:cNvSpPr/>
              <p:nvPr/>
            </p:nvSpPr>
            <p:spPr>
              <a:xfrm>
                <a:off x="-1275936" y="6752824"/>
                <a:ext cx="4411" cy="368692"/>
              </a:xfrm>
              <a:custGeom>
                <a:avLst/>
                <a:gdLst/>
                <a:ahLst/>
                <a:cxnLst/>
                <a:rect l="l" t="t" r="r" b="b"/>
                <a:pathLst>
                  <a:path w="167" h="13959"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699" name="Google Shape;4980;p33">
                <a:extLst>
                  <a:ext uri="{FF2B5EF4-FFF2-40B4-BE49-F238E27FC236}">
                    <a16:creationId xmlns:a16="http://schemas.microsoft.com/office/drawing/2014/main" id="{2659E292-B898-7AAB-FE78-E47EB8B0F1D0}"/>
                  </a:ext>
                </a:extLst>
              </p:cNvPr>
              <p:cNvSpPr/>
              <p:nvPr/>
            </p:nvSpPr>
            <p:spPr>
              <a:xfrm>
                <a:off x="-1275936" y="7878155"/>
                <a:ext cx="4411" cy="368718"/>
              </a:xfrm>
              <a:custGeom>
                <a:avLst/>
                <a:gdLst/>
                <a:ahLst/>
                <a:cxnLst/>
                <a:rect l="l" t="t" r="r" b="b"/>
                <a:pathLst>
                  <a:path w="167" h="13960" extrusionOk="0">
                    <a:moveTo>
                      <a:pt x="1" y="1"/>
                    </a:moveTo>
                    <a:lnTo>
                      <a:pt x="1" y="13959"/>
                    </a:lnTo>
                    <a:lnTo>
                      <a:pt x="167" y="13959"/>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0" name="Google Shape;4981;p33">
                <a:extLst>
                  <a:ext uri="{FF2B5EF4-FFF2-40B4-BE49-F238E27FC236}">
                    <a16:creationId xmlns:a16="http://schemas.microsoft.com/office/drawing/2014/main" id="{D4E5ED7F-B0EC-7F15-119A-94D319B87A73}"/>
                  </a:ext>
                </a:extLst>
              </p:cNvPr>
              <p:cNvSpPr/>
              <p:nvPr/>
            </p:nvSpPr>
            <p:spPr>
              <a:xfrm>
                <a:off x="-1275936" y="8257386"/>
                <a:ext cx="4411" cy="367820"/>
              </a:xfrm>
              <a:custGeom>
                <a:avLst/>
                <a:gdLst/>
                <a:ahLst/>
                <a:cxnLst/>
                <a:rect l="l" t="t" r="r" b="b"/>
                <a:pathLst>
                  <a:path w="167" h="13926" extrusionOk="0">
                    <a:moveTo>
                      <a:pt x="1" y="0"/>
                    </a:moveTo>
                    <a:lnTo>
                      <a:pt x="1" y="13925"/>
                    </a:lnTo>
                    <a:lnTo>
                      <a:pt x="167" y="13925"/>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1" name="Google Shape;4982;p33">
                <a:extLst>
                  <a:ext uri="{FF2B5EF4-FFF2-40B4-BE49-F238E27FC236}">
                    <a16:creationId xmlns:a16="http://schemas.microsoft.com/office/drawing/2014/main" id="{37FEBFCA-D60E-3806-9F36-511CC9444FF6}"/>
                  </a:ext>
                </a:extLst>
              </p:cNvPr>
              <p:cNvSpPr/>
              <p:nvPr/>
            </p:nvSpPr>
            <p:spPr>
              <a:xfrm>
                <a:off x="-1275936" y="7125901"/>
                <a:ext cx="4411" cy="368692"/>
              </a:xfrm>
              <a:custGeom>
                <a:avLst/>
                <a:gdLst/>
                <a:ahLst/>
                <a:cxnLst/>
                <a:rect l="l" t="t" r="r" b="b"/>
                <a:pathLst>
                  <a:path w="167" h="13959" extrusionOk="0">
                    <a:moveTo>
                      <a:pt x="1" y="0"/>
                    </a:moveTo>
                    <a:lnTo>
                      <a:pt x="1" y="13959"/>
                    </a:lnTo>
                    <a:lnTo>
                      <a:pt x="167" y="13959"/>
                    </a:lnTo>
                    <a:lnTo>
                      <a:pt x="16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2" name="Google Shape;4983;p33">
                <a:extLst>
                  <a:ext uri="{FF2B5EF4-FFF2-40B4-BE49-F238E27FC236}">
                    <a16:creationId xmlns:a16="http://schemas.microsoft.com/office/drawing/2014/main" id="{B91DDD2C-E2C0-0DEC-A261-24F24D5EAEA9}"/>
                  </a:ext>
                </a:extLst>
              </p:cNvPr>
              <p:cNvSpPr/>
              <p:nvPr/>
            </p:nvSpPr>
            <p:spPr>
              <a:xfrm>
                <a:off x="-1275936" y="8630436"/>
                <a:ext cx="4411" cy="367820"/>
              </a:xfrm>
              <a:custGeom>
                <a:avLst/>
                <a:gdLst/>
                <a:ahLst/>
                <a:cxnLst/>
                <a:rect l="l" t="t" r="r" b="b"/>
                <a:pathLst>
                  <a:path w="167" h="13926" extrusionOk="0">
                    <a:moveTo>
                      <a:pt x="1" y="1"/>
                    </a:moveTo>
                    <a:lnTo>
                      <a:pt x="1" y="13926"/>
                    </a:lnTo>
                    <a:lnTo>
                      <a:pt x="167" y="13926"/>
                    </a:lnTo>
                    <a:lnTo>
                      <a:pt x="16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3" name="Google Shape;4984;p33">
                <a:extLst>
                  <a:ext uri="{FF2B5EF4-FFF2-40B4-BE49-F238E27FC236}">
                    <a16:creationId xmlns:a16="http://schemas.microsoft.com/office/drawing/2014/main" id="{50233A44-4091-5EE9-0942-43FC6EB0F2C8}"/>
                  </a:ext>
                </a:extLst>
              </p:cNvPr>
              <p:cNvSpPr/>
              <p:nvPr/>
            </p:nvSpPr>
            <p:spPr>
              <a:xfrm>
                <a:off x="-902860" y="6604465"/>
                <a:ext cx="10539" cy="137847"/>
              </a:xfrm>
              <a:custGeom>
                <a:avLst/>
                <a:gdLst/>
                <a:ahLst/>
                <a:cxnLst/>
                <a:rect l="l" t="t" r="r" b="b"/>
                <a:pathLst>
                  <a:path w="399" h="5219" extrusionOk="0">
                    <a:moveTo>
                      <a:pt x="399" y="1"/>
                    </a:moveTo>
                    <a:cubicBezTo>
                      <a:pt x="266" y="34"/>
                      <a:pt x="133" y="34"/>
                      <a:pt x="0" y="67"/>
                    </a:cubicBezTo>
                    <a:lnTo>
                      <a:pt x="0" y="5219"/>
                    </a:lnTo>
                    <a:lnTo>
                      <a:pt x="399" y="521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4" name="Google Shape;4985;p33">
                <a:extLst>
                  <a:ext uri="{FF2B5EF4-FFF2-40B4-BE49-F238E27FC236}">
                    <a16:creationId xmlns:a16="http://schemas.microsoft.com/office/drawing/2014/main" id="{A37981BE-5326-3993-E880-2C07BC839386}"/>
                  </a:ext>
                </a:extLst>
              </p:cNvPr>
              <p:cNvSpPr/>
              <p:nvPr/>
            </p:nvSpPr>
            <p:spPr>
              <a:xfrm>
                <a:off x="-902860" y="9008769"/>
                <a:ext cx="10539" cy="165052"/>
              </a:xfrm>
              <a:custGeom>
                <a:avLst/>
                <a:gdLst/>
                <a:ahLst/>
                <a:cxnLst/>
                <a:rect l="l" t="t" r="r" b="b"/>
                <a:pathLst>
                  <a:path w="399"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5" name="Google Shape;4986;p33">
                <a:extLst>
                  <a:ext uri="{FF2B5EF4-FFF2-40B4-BE49-F238E27FC236}">
                    <a16:creationId xmlns:a16="http://schemas.microsoft.com/office/drawing/2014/main" id="{FA22E4A9-6FA8-FAF2-321B-18DADFF4999F}"/>
                  </a:ext>
                </a:extLst>
              </p:cNvPr>
              <p:cNvSpPr/>
              <p:nvPr/>
            </p:nvSpPr>
            <p:spPr>
              <a:xfrm>
                <a:off x="-902860" y="8257386"/>
                <a:ext cx="10539" cy="367820"/>
              </a:xfrm>
              <a:custGeom>
                <a:avLst/>
                <a:gdLst/>
                <a:ahLst/>
                <a:cxnLst/>
                <a:rect l="l" t="t" r="r" b="b"/>
                <a:pathLst>
                  <a:path w="399"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6" name="Google Shape;4987;p33">
                <a:extLst>
                  <a:ext uri="{FF2B5EF4-FFF2-40B4-BE49-F238E27FC236}">
                    <a16:creationId xmlns:a16="http://schemas.microsoft.com/office/drawing/2014/main" id="{D34BA69E-E05A-444F-4896-4B8DB9B51872}"/>
                  </a:ext>
                </a:extLst>
              </p:cNvPr>
              <p:cNvSpPr/>
              <p:nvPr/>
            </p:nvSpPr>
            <p:spPr>
              <a:xfrm>
                <a:off x="-902860" y="7505105"/>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7" name="Google Shape;4988;p33">
                <a:extLst>
                  <a:ext uri="{FF2B5EF4-FFF2-40B4-BE49-F238E27FC236}">
                    <a16:creationId xmlns:a16="http://schemas.microsoft.com/office/drawing/2014/main" id="{B0390ED0-5CF0-2000-0924-D4A4476A8C5C}"/>
                  </a:ext>
                </a:extLst>
              </p:cNvPr>
              <p:cNvSpPr/>
              <p:nvPr/>
            </p:nvSpPr>
            <p:spPr>
              <a:xfrm>
                <a:off x="-902860" y="6752824"/>
                <a:ext cx="10539" cy="368692"/>
              </a:xfrm>
              <a:custGeom>
                <a:avLst/>
                <a:gdLst/>
                <a:ahLst/>
                <a:cxnLst/>
                <a:rect l="l" t="t" r="r" b="b"/>
                <a:pathLst>
                  <a:path w="399"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8" name="Google Shape;4989;p33">
                <a:extLst>
                  <a:ext uri="{FF2B5EF4-FFF2-40B4-BE49-F238E27FC236}">
                    <a16:creationId xmlns:a16="http://schemas.microsoft.com/office/drawing/2014/main" id="{3EB8AB7B-DCCA-BAB7-1165-B0D4BF031ED5}"/>
                  </a:ext>
                </a:extLst>
              </p:cNvPr>
              <p:cNvSpPr/>
              <p:nvPr/>
            </p:nvSpPr>
            <p:spPr>
              <a:xfrm>
                <a:off x="-902860" y="8630436"/>
                <a:ext cx="10539" cy="367820"/>
              </a:xfrm>
              <a:custGeom>
                <a:avLst/>
                <a:gdLst/>
                <a:ahLst/>
                <a:cxnLst/>
                <a:rect l="l" t="t" r="r" b="b"/>
                <a:pathLst>
                  <a:path w="399"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09" name="Google Shape;4990;p33">
                <a:extLst>
                  <a:ext uri="{FF2B5EF4-FFF2-40B4-BE49-F238E27FC236}">
                    <a16:creationId xmlns:a16="http://schemas.microsoft.com/office/drawing/2014/main" id="{70967563-F640-20C7-55C1-19F342CE111D}"/>
                  </a:ext>
                </a:extLst>
              </p:cNvPr>
              <p:cNvSpPr/>
              <p:nvPr/>
            </p:nvSpPr>
            <p:spPr>
              <a:xfrm>
                <a:off x="-902860" y="7125901"/>
                <a:ext cx="10539" cy="368692"/>
              </a:xfrm>
              <a:custGeom>
                <a:avLst/>
                <a:gdLst/>
                <a:ahLst/>
                <a:cxnLst/>
                <a:rect l="l" t="t" r="r" b="b"/>
                <a:pathLst>
                  <a:path w="399"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0" name="Google Shape;4991;p33">
                <a:extLst>
                  <a:ext uri="{FF2B5EF4-FFF2-40B4-BE49-F238E27FC236}">
                    <a16:creationId xmlns:a16="http://schemas.microsoft.com/office/drawing/2014/main" id="{5CC9B925-B34F-95A0-DE4F-64ABDBA2BC8A}"/>
                  </a:ext>
                </a:extLst>
              </p:cNvPr>
              <p:cNvSpPr/>
              <p:nvPr/>
            </p:nvSpPr>
            <p:spPr>
              <a:xfrm>
                <a:off x="-902860" y="7878155"/>
                <a:ext cx="10539" cy="368718"/>
              </a:xfrm>
              <a:custGeom>
                <a:avLst/>
                <a:gdLst/>
                <a:ahLst/>
                <a:cxnLst/>
                <a:rect l="l" t="t" r="r" b="b"/>
                <a:pathLst>
                  <a:path w="399"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1" name="Google Shape;4992;p33">
                <a:extLst>
                  <a:ext uri="{FF2B5EF4-FFF2-40B4-BE49-F238E27FC236}">
                    <a16:creationId xmlns:a16="http://schemas.microsoft.com/office/drawing/2014/main" id="{61A4A394-5A2D-CD1E-64C0-18CFB05DC8CC}"/>
                  </a:ext>
                </a:extLst>
              </p:cNvPr>
              <p:cNvSpPr/>
              <p:nvPr/>
            </p:nvSpPr>
            <p:spPr>
              <a:xfrm>
                <a:off x="-524527"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2" name="Google Shape;4993;p33">
                <a:extLst>
                  <a:ext uri="{FF2B5EF4-FFF2-40B4-BE49-F238E27FC236}">
                    <a16:creationId xmlns:a16="http://schemas.microsoft.com/office/drawing/2014/main" id="{FDF9BFA7-8F38-CEAF-17D4-F52115C67424}"/>
                  </a:ext>
                </a:extLst>
              </p:cNvPr>
              <p:cNvSpPr/>
              <p:nvPr/>
            </p:nvSpPr>
            <p:spPr>
              <a:xfrm>
                <a:off x="-524527"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3" name="Google Shape;4994;p33">
                <a:extLst>
                  <a:ext uri="{FF2B5EF4-FFF2-40B4-BE49-F238E27FC236}">
                    <a16:creationId xmlns:a16="http://schemas.microsoft.com/office/drawing/2014/main" id="{B786D60D-1B53-BCD6-268F-32F44FE8D57D}"/>
                  </a:ext>
                </a:extLst>
              </p:cNvPr>
              <p:cNvSpPr/>
              <p:nvPr/>
            </p:nvSpPr>
            <p:spPr>
              <a:xfrm>
                <a:off x="-524527"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4" name="Google Shape;4995;p33">
                <a:extLst>
                  <a:ext uri="{FF2B5EF4-FFF2-40B4-BE49-F238E27FC236}">
                    <a16:creationId xmlns:a16="http://schemas.microsoft.com/office/drawing/2014/main" id="{1678B832-069D-8B51-2135-CA5B2F4F8116}"/>
                  </a:ext>
                </a:extLst>
              </p:cNvPr>
              <p:cNvSpPr/>
              <p:nvPr/>
            </p:nvSpPr>
            <p:spPr>
              <a:xfrm>
                <a:off x="-524527"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5" name="Google Shape;4996;p33">
                <a:extLst>
                  <a:ext uri="{FF2B5EF4-FFF2-40B4-BE49-F238E27FC236}">
                    <a16:creationId xmlns:a16="http://schemas.microsoft.com/office/drawing/2014/main" id="{16CB37CD-1C24-6E14-77DB-4DEDF73AE992}"/>
                  </a:ext>
                </a:extLst>
              </p:cNvPr>
              <p:cNvSpPr/>
              <p:nvPr/>
            </p:nvSpPr>
            <p:spPr>
              <a:xfrm>
                <a:off x="-524527"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6" name="Google Shape;4997;p33">
                <a:extLst>
                  <a:ext uri="{FF2B5EF4-FFF2-40B4-BE49-F238E27FC236}">
                    <a16:creationId xmlns:a16="http://schemas.microsoft.com/office/drawing/2014/main" id="{16A8B1A3-D55F-221A-47E7-ABFC1AFB0C33}"/>
                  </a:ext>
                </a:extLst>
              </p:cNvPr>
              <p:cNvSpPr/>
              <p:nvPr/>
            </p:nvSpPr>
            <p:spPr>
              <a:xfrm>
                <a:off x="-524527" y="6509671"/>
                <a:ext cx="5282" cy="232641"/>
              </a:xfrm>
              <a:custGeom>
                <a:avLst/>
                <a:gdLst/>
                <a:ahLst/>
                <a:cxnLst/>
                <a:rect l="l" t="t" r="r" b="b"/>
                <a:pathLst>
                  <a:path w="200" h="8808" extrusionOk="0">
                    <a:moveTo>
                      <a:pt x="200" y="1"/>
                    </a:moveTo>
                    <a:cubicBezTo>
                      <a:pt x="133" y="1"/>
                      <a:pt x="67" y="34"/>
                      <a:pt x="0" y="67"/>
                    </a:cubicBezTo>
                    <a:lnTo>
                      <a:pt x="0" y="8808"/>
                    </a:lnTo>
                    <a:lnTo>
                      <a:pt x="200" y="8808"/>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7" name="Google Shape;4998;p33">
                <a:extLst>
                  <a:ext uri="{FF2B5EF4-FFF2-40B4-BE49-F238E27FC236}">
                    <a16:creationId xmlns:a16="http://schemas.microsoft.com/office/drawing/2014/main" id="{7A48FD4C-FC3C-3A88-847C-3764F43A95D2}"/>
                  </a:ext>
                </a:extLst>
              </p:cNvPr>
              <p:cNvSpPr/>
              <p:nvPr/>
            </p:nvSpPr>
            <p:spPr>
              <a:xfrm>
                <a:off x="-524527"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8" name="Google Shape;4999;p33">
                <a:extLst>
                  <a:ext uri="{FF2B5EF4-FFF2-40B4-BE49-F238E27FC236}">
                    <a16:creationId xmlns:a16="http://schemas.microsoft.com/office/drawing/2014/main" id="{BC4F6999-0519-60CE-0FFA-D03CEF0EBB20}"/>
                  </a:ext>
                </a:extLst>
              </p:cNvPr>
              <p:cNvSpPr/>
              <p:nvPr/>
            </p:nvSpPr>
            <p:spPr>
              <a:xfrm>
                <a:off x="-524527"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19" name="Google Shape;5000;p33">
                <a:extLst>
                  <a:ext uri="{FF2B5EF4-FFF2-40B4-BE49-F238E27FC236}">
                    <a16:creationId xmlns:a16="http://schemas.microsoft.com/office/drawing/2014/main" id="{678B627E-87C9-6686-1383-28B2E73C6696}"/>
                  </a:ext>
                </a:extLst>
              </p:cNvPr>
              <p:cNvSpPr/>
              <p:nvPr/>
            </p:nvSpPr>
            <p:spPr>
              <a:xfrm>
                <a:off x="-150579" y="7878155"/>
                <a:ext cx="9667" cy="368718"/>
              </a:xfrm>
              <a:custGeom>
                <a:avLst/>
                <a:gdLst/>
                <a:ahLst/>
                <a:cxnLst/>
                <a:rect l="l" t="t" r="r" b="b"/>
                <a:pathLst>
                  <a:path w="366" h="13960"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0" name="Google Shape;5001;p33">
                <a:extLst>
                  <a:ext uri="{FF2B5EF4-FFF2-40B4-BE49-F238E27FC236}">
                    <a16:creationId xmlns:a16="http://schemas.microsoft.com/office/drawing/2014/main" id="{AD426A22-1753-A1E2-C8E9-0691E9768773}"/>
                  </a:ext>
                </a:extLst>
              </p:cNvPr>
              <p:cNvSpPr/>
              <p:nvPr/>
            </p:nvSpPr>
            <p:spPr>
              <a:xfrm>
                <a:off x="-150579" y="7505105"/>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1" name="Google Shape;5002;p33">
                <a:extLst>
                  <a:ext uri="{FF2B5EF4-FFF2-40B4-BE49-F238E27FC236}">
                    <a16:creationId xmlns:a16="http://schemas.microsoft.com/office/drawing/2014/main" id="{6F114308-4597-4AD1-DD38-24C4DB7C454B}"/>
                  </a:ext>
                </a:extLst>
              </p:cNvPr>
              <p:cNvSpPr/>
              <p:nvPr/>
            </p:nvSpPr>
            <p:spPr>
              <a:xfrm>
                <a:off x="-150579" y="6752824"/>
                <a:ext cx="9667" cy="368692"/>
              </a:xfrm>
              <a:custGeom>
                <a:avLst/>
                <a:gdLst/>
                <a:ahLst/>
                <a:cxnLst/>
                <a:rect l="l" t="t" r="r" b="b"/>
                <a:pathLst>
                  <a:path w="366" h="13959" extrusionOk="0">
                    <a:moveTo>
                      <a:pt x="0" y="1"/>
                    </a:moveTo>
                    <a:lnTo>
                      <a:pt x="0" y="13959"/>
                    </a:lnTo>
                    <a:lnTo>
                      <a:pt x="366" y="1395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2" name="Google Shape;5003;p33">
                <a:extLst>
                  <a:ext uri="{FF2B5EF4-FFF2-40B4-BE49-F238E27FC236}">
                    <a16:creationId xmlns:a16="http://schemas.microsoft.com/office/drawing/2014/main" id="{A34773E6-1933-172E-E132-533E3A2C7171}"/>
                  </a:ext>
                </a:extLst>
              </p:cNvPr>
              <p:cNvSpPr/>
              <p:nvPr/>
            </p:nvSpPr>
            <p:spPr>
              <a:xfrm>
                <a:off x="-150579" y="8630436"/>
                <a:ext cx="9667" cy="367820"/>
              </a:xfrm>
              <a:custGeom>
                <a:avLst/>
                <a:gdLst/>
                <a:ahLst/>
                <a:cxnLst/>
                <a:rect l="l" t="t" r="r" b="b"/>
                <a:pathLst>
                  <a:path w="366" h="13926" extrusionOk="0">
                    <a:moveTo>
                      <a:pt x="0" y="1"/>
                    </a:moveTo>
                    <a:lnTo>
                      <a:pt x="0" y="13926"/>
                    </a:lnTo>
                    <a:lnTo>
                      <a:pt x="366" y="13926"/>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3" name="Google Shape;5004;p33">
                <a:extLst>
                  <a:ext uri="{FF2B5EF4-FFF2-40B4-BE49-F238E27FC236}">
                    <a16:creationId xmlns:a16="http://schemas.microsoft.com/office/drawing/2014/main" id="{22B20588-D9BD-777B-C164-9616E7A4CF78}"/>
                  </a:ext>
                </a:extLst>
              </p:cNvPr>
              <p:cNvSpPr/>
              <p:nvPr/>
            </p:nvSpPr>
            <p:spPr>
              <a:xfrm>
                <a:off x="-150579" y="8257386"/>
                <a:ext cx="9667" cy="367820"/>
              </a:xfrm>
              <a:custGeom>
                <a:avLst/>
                <a:gdLst/>
                <a:ahLst/>
                <a:cxnLst/>
                <a:rect l="l" t="t" r="r" b="b"/>
                <a:pathLst>
                  <a:path w="366" h="13926" extrusionOk="0">
                    <a:moveTo>
                      <a:pt x="0" y="0"/>
                    </a:moveTo>
                    <a:lnTo>
                      <a:pt x="0" y="13925"/>
                    </a:lnTo>
                    <a:lnTo>
                      <a:pt x="366" y="13925"/>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4" name="Google Shape;5005;p33">
                <a:extLst>
                  <a:ext uri="{FF2B5EF4-FFF2-40B4-BE49-F238E27FC236}">
                    <a16:creationId xmlns:a16="http://schemas.microsoft.com/office/drawing/2014/main" id="{C5AB29DE-0A39-E64D-1C6F-9CA8826A4508}"/>
                  </a:ext>
                </a:extLst>
              </p:cNvPr>
              <p:cNvSpPr/>
              <p:nvPr/>
            </p:nvSpPr>
            <p:spPr>
              <a:xfrm>
                <a:off x="-150579" y="7125901"/>
                <a:ext cx="9667" cy="368692"/>
              </a:xfrm>
              <a:custGeom>
                <a:avLst/>
                <a:gdLst/>
                <a:ahLst/>
                <a:cxnLst/>
                <a:rect l="l" t="t" r="r" b="b"/>
                <a:pathLst>
                  <a:path w="366" h="13959" extrusionOk="0">
                    <a:moveTo>
                      <a:pt x="0" y="0"/>
                    </a:moveTo>
                    <a:lnTo>
                      <a:pt x="0" y="13959"/>
                    </a:lnTo>
                    <a:lnTo>
                      <a:pt x="366" y="13959"/>
                    </a:lnTo>
                    <a:lnTo>
                      <a:pt x="3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5" name="Google Shape;5006;p33">
                <a:extLst>
                  <a:ext uri="{FF2B5EF4-FFF2-40B4-BE49-F238E27FC236}">
                    <a16:creationId xmlns:a16="http://schemas.microsoft.com/office/drawing/2014/main" id="{864A911D-86EE-02D2-7CAC-A7C6F6606603}"/>
                  </a:ext>
                </a:extLst>
              </p:cNvPr>
              <p:cNvSpPr/>
              <p:nvPr/>
            </p:nvSpPr>
            <p:spPr>
              <a:xfrm>
                <a:off x="-150579" y="9008769"/>
                <a:ext cx="9667" cy="165052"/>
              </a:xfrm>
              <a:custGeom>
                <a:avLst/>
                <a:gdLst/>
                <a:ahLst/>
                <a:cxnLst/>
                <a:rect l="l" t="t" r="r" b="b"/>
                <a:pathLst>
                  <a:path w="366" h="6249" extrusionOk="0">
                    <a:moveTo>
                      <a:pt x="0" y="1"/>
                    </a:moveTo>
                    <a:lnTo>
                      <a:pt x="0" y="6249"/>
                    </a:lnTo>
                    <a:lnTo>
                      <a:pt x="366" y="6249"/>
                    </a:lnTo>
                    <a:lnTo>
                      <a:pt x="3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6" name="Google Shape;5007;p33">
                <a:extLst>
                  <a:ext uri="{FF2B5EF4-FFF2-40B4-BE49-F238E27FC236}">
                    <a16:creationId xmlns:a16="http://schemas.microsoft.com/office/drawing/2014/main" id="{DECE0E74-8200-5C6F-86B0-21BEACBD1E83}"/>
                  </a:ext>
                </a:extLst>
              </p:cNvPr>
              <p:cNvSpPr/>
              <p:nvPr/>
            </p:nvSpPr>
            <p:spPr>
              <a:xfrm>
                <a:off x="-150579" y="6514055"/>
                <a:ext cx="9667" cy="228257"/>
              </a:xfrm>
              <a:custGeom>
                <a:avLst/>
                <a:gdLst/>
                <a:ahLst/>
                <a:cxnLst/>
                <a:rect l="l" t="t" r="r" b="b"/>
                <a:pathLst>
                  <a:path w="366" h="8642" extrusionOk="0">
                    <a:moveTo>
                      <a:pt x="0" y="1"/>
                    </a:moveTo>
                    <a:lnTo>
                      <a:pt x="0" y="8642"/>
                    </a:lnTo>
                    <a:lnTo>
                      <a:pt x="366" y="8642"/>
                    </a:lnTo>
                    <a:lnTo>
                      <a:pt x="366" y="167"/>
                    </a:lnTo>
                    <a:cubicBezTo>
                      <a:pt x="233" y="100"/>
                      <a:pt x="100" y="67"/>
                      <a:pt x="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7" name="Google Shape;5008;p33">
                <a:extLst>
                  <a:ext uri="{FF2B5EF4-FFF2-40B4-BE49-F238E27FC236}">
                    <a16:creationId xmlns:a16="http://schemas.microsoft.com/office/drawing/2014/main" id="{7E2DE4A9-A2B6-FEC8-8A57-473744BAC364}"/>
                  </a:ext>
                </a:extLst>
              </p:cNvPr>
              <p:cNvSpPr/>
              <p:nvPr/>
            </p:nvSpPr>
            <p:spPr>
              <a:xfrm>
                <a:off x="227754" y="7505105"/>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8" name="Google Shape;5009;p33">
                <a:extLst>
                  <a:ext uri="{FF2B5EF4-FFF2-40B4-BE49-F238E27FC236}">
                    <a16:creationId xmlns:a16="http://schemas.microsoft.com/office/drawing/2014/main" id="{DA8C252A-6C23-1E53-2A05-6B69AD0B84E3}"/>
                  </a:ext>
                </a:extLst>
              </p:cNvPr>
              <p:cNvSpPr/>
              <p:nvPr/>
            </p:nvSpPr>
            <p:spPr>
              <a:xfrm>
                <a:off x="227754" y="7125901"/>
                <a:ext cx="5282" cy="368692"/>
              </a:xfrm>
              <a:custGeom>
                <a:avLst/>
                <a:gdLst/>
                <a:ahLst/>
                <a:cxnLst/>
                <a:rect l="l" t="t" r="r" b="b"/>
                <a:pathLst>
                  <a:path w="200" h="13959" extrusionOk="0">
                    <a:moveTo>
                      <a:pt x="0" y="0"/>
                    </a:moveTo>
                    <a:lnTo>
                      <a:pt x="0"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29" name="Google Shape;5010;p33">
                <a:extLst>
                  <a:ext uri="{FF2B5EF4-FFF2-40B4-BE49-F238E27FC236}">
                    <a16:creationId xmlns:a16="http://schemas.microsoft.com/office/drawing/2014/main" id="{3F62A5CB-8983-6A34-035E-D8488F331858}"/>
                  </a:ext>
                </a:extLst>
              </p:cNvPr>
              <p:cNvSpPr/>
              <p:nvPr/>
            </p:nvSpPr>
            <p:spPr>
              <a:xfrm>
                <a:off x="227754" y="6752824"/>
                <a:ext cx="5282" cy="368692"/>
              </a:xfrm>
              <a:custGeom>
                <a:avLst/>
                <a:gdLst/>
                <a:ahLst/>
                <a:cxnLst/>
                <a:rect l="l" t="t" r="r" b="b"/>
                <a:pathLst>
                  <a:path w="200" h="13959"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0" name="Google Shape;5011;p33">
                <a:extLst>
                  <a:ext uri="{FF2B5EF4-FFF2-40B4-BE49-F238E27FC236}">
                    <a16:creationId xmlns:a16="http://schemas.microsoft.com/office/drawing/2014/main" id="{A46A886A-FF94-01CE-6054-B0A37779C0C1}"/>
                  </a:ext>
                </a:extLst>
              </p:cNvPr>
              <p:cNvSpPr/>
              <p:nvPr/>
            </p:nvSpPr>
            <p:spPr>
              <a:xfrm>
                <a:off x="227754" y="8257386"/>
                <a:ext cx="5282" cy="367820"/>
              </a:xfrm>
              <a:custGeom>
                <a:avLst/>
                <a:gdLst/>
                <a:ahLst/>
                <a:cxnLst/>
                <a:rect l="l" t="t" r="r" b="b"/>
                <a:pathLst>
                  <a:path w="200" h="13926" extrusionOk="0">
                    <a:moveTo>
                      <a:pt x="0" y="0"/>
                    </a:moveTo>
                    <a:lnTo>
                      <a:pt x="0"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1" name="Google Shape;5012;p33">
                <a:extLst>
                  <a:ext uri="{FF2B5EF4-FFF2-40B4-BE49-F238E27FC236}">
                    <a16:creationId xmlns:a16="http://schemas.microsoft.com/office/drawing/2014/main" id="{47A1EE0C-946D-89C4-0099-D6781230D9C4}"/>
                  </a:ext>
                </a:extLst>
              </p:cNvPr>
              <p:cNvSpPr/>
              <p:nvPr/>
            </p:nvSpPr>
            <p:spPr>
              <a:xfrm>
                <a:off x="227754" y="9008769"/>
                <a:ext cx="5282" cy="165052"/>
              </a:xfrm>
              <a:custGeom>
                <a:avLst/>
                <a:gdLst/>
                <a:ahLst/>
                <a:cxnLst/>
                <a:rect l="l" t="t" r="r" b="b"/>
                <a:pathLst>
                  <a:path w="200" h="6249" extrusionOk="0">
                    <a:moveTo>
                      <a:pt x="0" y="1"/>
                    </a:moveTo>
                    <a:lnTo>
                      <a:pt x="0"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2" name="Google Shape;5013;p33">
                <a:extLst>
                  <a:ext uri="{FF2B5EF4-FFF2-40B4-BE49-F238E27FC236}">
                    <a16:creationId xmlns:a16="http://schemas.microsoft.com/office/drawing/2014/main" id="{31AC3F72-D7BD-5EA6-5169-149C78430C86}"/>
                  </a:ext>
                </a:extLst>
              </p:cNvPr>
              <p:cNvSpPr/>
              <p:nvPr/>
            </p:nvSpPr>
            <p:spPr>
              <a:xfrm>
                <a:off x="227754" y="7878155"/>
                <a:ext cx="5282" cy="368718"/>
              </a:xfrm>
              <a:custGeom>
                <a:avLst/>
                <a:gdLst/>
                <a:ahLst/>
                <a:cxnLst/>
                <a:rect l="l" t="t" r="r" b="b"/>
                <a:pathLst>
                  <a:path w="200" h="13960" extrusionOk="0">
                    <a:moveTo>
                      <a:pt x="0" y="1"/>
                    </a:moveTo>
                    <a:lnTo>
                      <a:pt x="0"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3" name="Google Shape;5014;p33">
                <a:extLst>
                  <a:ext uri="{FF2B5EF4-FFF2-40B4-BE49-F238E27FC236}">
                    <a16:creationId xmlns:a16="http://schemas.microsoft.com/office/drawing/2014/main" id="{3613C3AA-AD69-9A7E-33B6-9E90ABFC4600}"/>
                  </a:ext>
                </a:extLst>
              </p:cNvPr>
              <p:cNvSpPr/>
              <p:nvPr/>
            </p:nvSpPr>
            <p:spPr>
              <a:xfrm>
                <a:off x="227754" y="6568491"/>
                <a:ext cx="5282" cy="173821"/>
              </a:xfrm>
              <a:custGeom>
                <a:avLst/>
                <a:gdLst/>
                <a:ahLst/>
                <a:cxnLst/>
                <a:rect l="l" t="t" r="r" b="b"/>
                <a:pathLst>
                  <a:path w="200" h="6581" extrusionOk="0">
                    <a:moveTo>
                      <a:pt x="0" y="0"/>
                    </a:moveTo>
                    <a:lnTo>
                      <a:pt x="0" y="6581"/>
                    </a:lnTo>
                    <a:lnTo>
                      <a:pt x="200" y="6581"/>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4" name="Google Shape;5015;p33">
                <a:extLst>
                  <a:ext uri="{FF2B5EF4-FFF2-40B4-BE49-F238E27FC236}">
                    <a16:creationId xmlns:a16="http://schemas.microsoft.com/office/drawing/2014/main" id="{EA322FFE-C24F-AEDA-41F8-EF181AED02BB}"/>
                  </a:ext>
                </a:extLst>
              </p:cNvPr>
              <p:cNvSpPr/>
              <p:nvPr/>
            </p:nvSpPr>
            <p:spPr>
              <a:xfrm>
                <a:off x="227754" y="8630436"/>
                <a:ext cx="5282" cy="367820"/>
              </a:xfrm>
              <a:custGeom>
                <a:avLst/>
                <a:gdLst/>
                <a:ahLst/>
                <a:cxnLst/>
                <a:rect l="l" t="t" r="r" b="b"/>
                <a:pathLst>
                  <a:path w="200" h="13926" extrusionOk="0">
                    <a:moveTo>
                      <a:pt x="0" y="1"/>
                    </a:moveTo>
                    <a:lnTo>
                      <a:pt x="0"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5" name="Google Shape;5016;p33">
                <a:extLst>
                  <a:ext uri="{FF2B5EF4-FFF2-40B4-BE49-F238E27FC236}">
                    <a16:creationId xmlns:a16="http://schemas.microsoft.com/office/drawing/2014/main" id="{FC103387-43A7-FB06-EA30-1DAB8F4C506E}"/>
                  </a:ext>
                </a:extLst>
              </p:cNvPr>
              <p:cNvSpPr/>
              <p:nvPr/>
            </p:nvSpPr>
            <p:spPr>
              <a:xfrm>
                <a:off x="600804"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6" name="Google Shape;5017;p33">
                <a:extLst>
                  <a:ext uri="{FF2B5EF4-FFF2-40B4-BE49-F238E27FC236}">
                    <a16:creationId xmlns:a16="http://schemas.microsoft.com/office/drawing/2014/main" id="{72156B63-4068-80A8-4940-A4E3928C3EBE}"/>
                  </a:ext>
                </a:extLst>
              </p:cNvPr>
              <p:cNvSpPr/>
              <p:nvPr/>
            </p:nvSpPr>
            <p:spPr>
              <a:xfrm>
                <a:off x="600804"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7" name="Google Shape;5018;p33">
                <a:extLst>
                  <a:ext uri="{FF2B5EF4-FFF2-40B4-BE49-F238E27FC236}">
                    <a16:creationId xmlns:a16="http://schemas.microsoft.com/office/drawing/2014/main" id="{4053A520-6BF3-0D2E-12FE-7C72488FDAE2}"/>
                  </a:ext>
                </a:extLst>
              </p:cNvPr>
              <p:cNvSpPr/>
              <p:nvPr/>
            </p:nvSpPr>
            <p:spPr>
              <a:xfrm>
                <a:off x="600804"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8" name="Google Shape;5019;p33">
                <a:extLst>
                  <a:ext uri="{FF2B5EF4-FFF2-40B4-BE49-F238E27FC236}">
                    <a16:creationId xmlns:a16="http://schemas.microsoft.com/office/drawing/2014/main" id="{9B645F4F-F00D-5172-E964-79419A6FCA48}"/>
                  </a:ext>
                </a:extLst>
              </p:cNvPr>
              <p:cNvSpPr/>
              <p:nvPr/>
            </p:nvSpPr>
            <p:spPr>
              <a:xfrm>
                <a:off x="600804"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39" name="Google Shape;5020;p33">
                <a:extLst>
                  <a:ext uri="{FF2B5EF4-FFF2-40B4-BE49-F238E27FC236}">
                    <a16:creationId xmlns:a16="http://schemas.microsoft.com/office/drawing/2014/main" id="{22B9829F-0359-C16C-8601-46F2BBC84350}"/>
                  </a:ext>
                </a:extLst>
              </p:cNvPr>
              <p:cNvSpPr/>
              <p:nvPr/>
            </p:nvSpPr>
            <p:spPr>
              <a:xfrm>
                <a:off x="600804"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0" name="Google Shape;5021;p33">
                <a:extLst>
                  <a:ext uri="{FF2B5EF4-FFF2-40B4-BE49-F238E27FC236}">
                    <a16:creationId xmlns:a16="http://schemas.microsoft.com/office/drawing/2014/main" id="{3A21BCD1-5181-CC07-CA81-33E5381847B5}"/>
                  </a:ext>
                </a:extLst>
              </p:cNvPr>
              <p:cNvSpPr/>
              <p:nvPr/>
            </p:nvSpPr>
            <p:spPr>
              <a:xfrm>
                <a:off x="600804"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1" name="Google Shape;5022;p33">
                <a:extLst>
                  <a:ext uri="{FF2B5EF4-FFF2-40B4-BE49-F238E27FC236}">
                    <a16:creationId xmlns:a16="http://schemas.microsoft.com/office/drawing/2014/main" id="{7F1C2151-0164-4E1C-A18E-F70A65CEC79F}"/>
                  </a:ext>
                </a:extLst>
              </p:cNvPr>
              <p:cNvSpPr/>
              <p:nvPr/>
            </p:nvSpPr>
            <p:spPr>
              <a:xfrm>
                <a:off x="600804" y="6459645"/>
                <a:ext cx="10565" cy="282667"/>
              </a:xfrm>
              <a:custGeom>
                <a:avLst/>
                <a:gdLst/>
                <a:ahLst/>
                <a:cxnLst/>
                <a:rect l="l" t="t" r="r" b="b"/>
                <a:pathLst>
                  <a:path w="400" h="10702" extrusionOk="0">
                    <a:moveTo>
                      <a:pt x="1" y="0"/>
                    </a:moveTo>
                    <a:lnTo>
                      <a:pt x="1" y="10702"/>
                    </a:lnTo>
                    <a:lnTo>
                      <a:pt x="400" y="10702"/>
                    </a:lnTo>
                    <a:lnTo>
                      <a:pt x="400" y="100"/>
                    </a:lnTo>
                    <a:cubicBezTo>
                      <a:pt x="300" y="67"/>
                      <a:pt x="167" y="33"/>
                      <a:pt x="6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2" name="Google Shape;5023;p33">
                <a:extLst>
                  <a:ext uri="{FF2B5EF4-FFF2-40B4-BE49-F238E27FC236}">
                    <a16:creationId xmlns:a16="http://schemas.microsoft.com/office/drawing/2014/main" id="{8723BE37-18A0-AB57-091F-752CC84BBB62}"/>
                  </a:ext>
                </a:extLst>
              </p:cNvPr>
              <p:cNvSpPr/>
              <p:nvPr/>
            </p:nvSpPr>
            <p:spPr>
              <a:xfrm>
                <a:off x="600804"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3" name="Google Shape;5024;p33">
                <a:extLst>
                  <a:ext uri="{FF2B5EF4-FFF2-40B4-BE49-F238E27FC236}">
                    <a16:creationId xmlns:a16="http://schemas.microsoft.com/office/drawing/2014/main" id="{7DF40D92-42EA-2154-CEB5-2E0E4A1EE3FB}"/>
                  </a:ext>
                </a:extLst>
              </p:cNvPr>
              <p:cNvSpPr/>
              <p:nvPr/>
            </p:nvSpPr>
            <p:spPr>
              <a:xfrm>
                <a:off x="980035" y="6632568"/>
                <a:ext cx="4411" cy="109744"/>
              </a:xfrm>
              <a:custGeom>
                <a:avLst/>
                <a:gdLst/>
                <a:ahLst/>
                <a:cxnLst/>
                <a:rect l="l" t="t" r="r" b="b"/>
                <a:pathLst>
                  <a:path w="167" h="4155" extrusionOk="0">
                    <a:moveTo>
                      <a:pt x="0" y="0"/>
                    </a:moveTo>
                    <a:lnTo>
                      <a:pt x="0" y="4155"/>
                    </a:lnTo>
                    <a:lnTo>
                      <a:pt x="166" y="4155"/>
                    </a:lnTo>
                    <a:lnTo>
                      <a:pt x="166" y="100"/>
                    </a:lnTo>
                    <a:cubicBezTo>
                      <a:pt x="133" y="67"/>
                      <a:pt x="67" y="34"/>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4" name="Google Shape;5025;p33">
                <a:extLst>
                  <a:ext uri="{FF2B5EF4-FFF2-40B4-BE49-F238E27FC236}">
                    <a16:creationId xmlns:a16="http://schemas.microsoft.com/office/drawing/2014/main" id="{FBFFBFF1-76D1-8113-1016-7CD893452E03}"/>
                  </a:ext>
                </a:extLst>
              </p:cNvPr>
              <p:cNvSpPr/>
              <p:nvPr/>
            </p:nvSpPr>
            <p:spPr>
              <a:xfrm>
                <a:off x="980035" y="9008769"/>
                <a:ext cx="4411" cy="165052"/>
              </a:xfrm>
              <a:custGeom>
                <a:avLst/>
                <a:gdLst/>
                <a:ahLst/>
                <a:cxnLst/>
                <a:rect l="l" t="t" r="r" b="b"/>
                <a:pathLst>
                  <a:path w="167" h="6249" extrusionOk="0">
                    <a:moveTo>
                      <a:pt x="0" y="1"/>
                    </a:moveTo>
                    <a:lnTo>
                      <a:pt x="0" y="6249"/>
                    </a:lnTo>
                    <a:lnTo>
                      <a:pt x="166" y="624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5" name="Google Shape;5026;p33">
                <a:extLst>
                  <a:ext uri="{FF2B5EF4-FFF2-40B4-BE49-F238E27FC236}">
                    <a16:creationId xmlns:a16="http://schemas.microsoft.com/office/drawing/2014/main" id="{DD5D7451-A90F-4E1C-C894-3E1422C37FA3}"/>
                  </a:ext>
                </a:extLst>
              </p:cNvPr>
              <p:cNvSpPr/>
              <p:nvPr/>
            </p:nvSpPr>
            <p:spPr>
              <a:xfrm>
                <a:off x="980035" y="7505105"/>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6" name="Google Shape;5027;p33">
                <a:extLst>
                  <a:ext uri="{FF2B5EF4-FFF2-40B4-BE49-F238E27FC236}">
                    <a16:creationId xmlns:a16="http://schemas.microsoft.com/office/drawing/2014/main" id="{9DAFCF07-AAEE-1210-F8F3-C78FA9AF659A}"/>
                  </a:ext>
                </a:extLst>
              </p:cNvPr>
              <p:cNvSpPr/>
              <p:nvPr/>
            </p:nvSpPr>
            <p:spPr>
              <a:xfrm>
                <a:off x="980035" y="8630436"/>
                <a:ext cx="4411" cy="367820"/>
              </a:xfrm>
              <a:custGeom>
                <a:avLst/>
                <a:gdLst/>
                <a:ahLst/>
                <a:cxnLst/>
                <a:rect l="l" t="t" r="r" b="b"/>
                <a:pathLst>
                  <a:path w="167" h="13926" extrusionOk="0">
                    <a:moveTo>
                      <a:pt x="0" y="1"/>
                    </a:moveTo>
                    <a:lnTo>
                      <a:pt x="0" y="13926"/>
                    </a:lnTo>
                    <a:lnTo>
                      <a:pt x="166" y="13926"/>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7" name="Google Shape;5028;p33">
                <a:extLst>
                  <a:ext uri="{FF2B5EF4-FFF2-40B4-BE49-F238E27FC236}">
                    <a16:creationId xmlns:a16="http://schemas.microsoft.com/office/drawing/2014/main" id="{CB86A6D2-351E-B5FC-EA4D-8E9F6CD825C0}"/>
                  </a:ext>
                </a:extLst>
              </p:cNvPr>
              <p:cNvSpPr/>
              <p:nvPr/>
            </p:nvSpPr>
            <p:spPr>
              <a:xfrm>
                <a:off x="980035" y="7125901"/>
                <a:ext cx="4411" cy="368692"/>
              </a:xfrm>
              <a:custGeom>
                <a:avLst/>
                <a:gdLst/>
                <a:ahLst/>
                <a:cxnLst/>
                <a:rect l="l" t="t" r="r" b="b"/>
                <a:pathLst>
                  <a:path w="167" h="13959" extrusionOk="0">
                    <a:moveTo>
                      <a:pt x="0" y="0"/>
                    </a:moveTo>
                    <a:lnTo>
                      <a:pt x="0" y="13959"/>
                    </a:lnTo>
                    <a:lnTo>
                      <a:pt x="166" y="13959"/>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8" name="Google Shape;5029;p33">
                <a:extLst>
                  <a:ext uri="{FF2B5EF4-FFF2-40B4-BE49-F238E27FC236}">
                    <a16:creationId xmlns:a16="http://schemas.microsoft.com/office/drawing/2014/main" id="{0A77432E-5217-9352-C7AE-F19AAC25068A}"/>
                  </a:ext>
                </a:extLst>
              </p:cNvPr>
              <p:cNvSpPr/>
              <p:nvPr/>
            </p:nvSpPr>
            <p:spPr>
              <a:xfrm>
                <a:off x="980035" y="8257386"/>
                <a:ext cx="4411" cy="367820"/>
              </a:xfrm>
              <a:custGeom>
                <a:avLst/>
                <a:gdLst/>
                <a:ahLst/>
                <a:cxnLst/>
                <a:rect l="l" t="t" r="r" b="b"/>
                <a:pathLst>
                  <a:path w="167" h="13926" extrusionOk="0">
                    <a:moveTo>
                      <a:pt x="0" y="0"/>
                    </a:moveTo>
                    <a:lnTo>
                      <a:pt x="0" y="13925"/>
                    </a:lnTo>
                    <a:lnTo>
                      <a:pt x="166" y="13925"/>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49" name="Google Shape;5030;p33">
                <a:extLst>
                  <a:ext uri="{FF2B5EF4-FFF2-40B4-BE49-F238E27FC236}">
                    <a16:creationId xmlns:a16="http://schemas.microsoft.com/office/drawing/2014/main" id="{D11FDD0A-4BE8-7E6B-2BD2-B7F31185DE77}"/>
                  </a:ext>
                </a:extLst>
              </p:cNvPr>
              <p:cNvSpPr/>
              <p:nvPr/>
            </p:nvSpPr>
            <p:spPr>
              <a:xfrm>
                <a:off x="980035" y="7878155"/>
                <a:ext cx="4411" cy="368718"/>
              </a:xfrm>
              <a:custGeom>
                <a:avLst/>
                <a:gdLst/>
                <a:ahLst/>
                <a:cxnLst/>
                <a:rect l="l" t="t" r="r" b="b"/>
                <a:pathLst>
                  <a:path w="167" h="13960"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0" name="Google Shape;5031;p33">
                <a:extLst>
                  <a:ext uri="{FF2B5EF4-FFF2-40B4-BE49-F238E27FC236}">
                    <a16:creationId xmlns:a16="http://schemas.microsoft.com/office/drawing/2014/main" id="{2CE62568-7D5F-0C6A-9EEB-89B94F710660}"/>
                  </a:ext>
                </a:extLst>
              </p:cNvPr>
              <p:cNvSpPr/>
              <p:nvPr/>
            </p:nvSpPr>
            <p:spPr>
              <a:xfrm>
                <a:off x="980035" y="6752824"/>
                <a:ext cx="4411" cy="368692"/>
              </a:xfrm>
              <a:custGeom>
                <a:avLst/>
                <a:gdLst/>
                <a:ahLst/>
                <a:cxnLst/>
                <a:rect l="l" t="t" r="r" b="b"/>
                <a:pathLst>
                  <a:path w="167" h="13959" extrusionOk="0">
                    <a:moveTo>
                      <a:pt x="0" y="1"/>
                    </a:moveTo>
                    <a:lnTo>
                      <a:pt x="0" y="13959"/>
                    </a:lnTo>
                    <a:lnTo>
                      <a:pt x="166" y="13959"/>
                    </a:lnTo>
                    <a:lnTo>
                      <a:pt x="16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1" name="Google Shape;5032;p33">
                <a:extLst>
                  <a:ext uri="{FF2B5EF4-FFF2-40B4-BE49-F238E27FC236}">
                    <a16:creationId xmlns:a16="http://schemas.microsoft.com/office/drawing/2014/main" id="{15D29F06-F2C9-1020-8914-9E903A4F3A6F}"/>
                  </a:ext>
                </a:extLst>
              </p:cNvPr>
              <p:cNvSpPr/>
              <p:nvPr/>
            </p:nvSpPr>
            <p:spPr>
              <a:xfrm>
                <a:off x="1353085"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2" name="Google Shape;5033;p33">
                <a:extLst>
                  <a:ext uri="{FF2B5EF4-FFF2-40B4-BE49-F238E27FC236}">
                    <a16:creationId xmlns:a16="http://schemas.microsoft.com/office/drawing/2014/main" id="{E35441B7-7A06-B9C8-9B66-2F531E474FE8}"/>
                  </a:ext>
                </a:extLst>
              </p:cNvPr>
              <p:cNvSpPr/>
              <p:nvPr/>
            </p:nvSpPr>
            <p:spPr>
              <a:xfrm>
                <a:off x="1353085"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3" name="Google Shape;5034;p33">
                <a:extLst>
                  <a:ext uri="{FF2B5EF4-FFF2-40B4-BE49-F238E27FC236}">
                    <a16:creationId xmlns:a16="http://schemas.microsoft.com/office/drawing/2014/main" id="{5CE52B43-25A3-CD94-F06D-99283B355369}"/>
                  </a:ext>
                </a:extLst>
              </p:cNvPr>
              <p:cNvSpPr/>
              <p:nvPr/>
            </p:nvSpPr>
            <p:spPr>
              <a:xfrm>
                <a:off x="1353085"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4" name="Google Shape;5035;p33">
                <a:extLst>
                  <a:ext uri="{FF2B5EF4-FFF2-40B4-BE49-F238E27FC236}">
                    <a16:creationId xmlns:a16="http://schemas.microsoft.com/office/drawing/2014/main" id="{B96CE91C-A9B9-4496-77E9-45766D83EE0B}"/>
                  </a:ext>
                </a:extLst>
              </p:cNvPr>
              <p:cNvSpPr/>
              <p:nvPr/>
            </p:nvSpPr>
            <p:spPr>
              <a:xfrm>
                <a:off x="1353085"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5" name="Google Shape;5036;p33">
                <a:extLst>
                  <a:ext uri="{FF2B5EF4-FFF2-40B4-BE49-F238E27FC236}">
                    <a16:creationId xmlns:a16="http://schemas.microsoft.com/office/drawing/2014/main" id="{D2AFDCCC-0219-9B6D-AAFB-1F3C91E8B9D8}"/>
                  </a:ext>
                </a:extLst>
              </p:cNvPr>
              <p:cNvSpPr/>
              <p:nvPr/>
            </p:nvSpPr>
            <p:spPr>
              <a:xfrm>
                <a:off x="1353085"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6" name="Google Shape;5037;p33">
                <a:extLst>
                  <a:ext uri="{FF2B5EF4-FFF2-40B4-BE49-F238E27FC236}">
                    <a16:creationId xmlns:a16="http://schemas.microsoft.com/office/drawing/2014/main" id="{8FBA24DB-D985-A0C4-2183-A33BF3AEAF9D}"/>
                  </a:ext>
                </a:extLst>
              </p:cNvPr>
              <p:cNvSpPr/>
              <p:nvPr/>
            </p:nvSpPr>
            <p:spPr>
              <a:xfrm>
                <a:off x="1353085"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7" name="Google Shape;5038;p33">
                <a:extLst>
                  <a:ext uri="{FF2B5EF4-FFF2-40B4-BE49-F238E27FC236}">
                    <a16:creationId xmlns:a16="http://schemas.microsoft.com/office/drawing/2014/main" id="{1ADC79C8-586F-45E0-A730-D1B83173E0E5}"/>
                  </a:ext>
                </a:extLst>
              </p:cNvPr>
              <p:cNvSpPr/>
              <p:nvPr/>
            </p:nvSpPr>
            <p:spPr>
              <a:xfrm>
                <a:off x="1353085" y="6828311"/>
                <a:ext cx="10565" cy="293205"/>
              </a:xfrm>
              <a:custGeom>
                <a:avLst/>
                <a:gdLst/>
                <a:ahLst/>
                <a:cxnLst/>
                <a:rect l="l" t="t" r="r" b="b"/>
                <a:pathLst>
                  <a:path w="400" h="11101" extrusionOk="0">
                    <a:moveTo>
                      <a:pt x="400" y="1"/>
                    </a:moveTo>
                    <a:cubicBezTo>
                      <a:pt x="333" y="34"/>
                      <a:pt x="267" y="34"/>
                      <a:pt x="200" y="67"/>
                    </a:cubicBezTo>
                    <a:lnTo>
                      <a:pt x="1" y="67"/>
                    </a:lnTo>
                    <a:lnTo>
                      <a:pt x="1" y="11101"/>
                    </a:lnTo>
                    <a:lnTo>
                      <a:pt x="400" y="11101"/>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8" name="Google Shape;5039;p33">
                <a:extLst>
                  <a:ext uri="{FF2B5EF4-FFF2-40B4-BE49-F238E27FC236}">
                    <a16:creationId xmlns:a16="http://schemas.microsoft.com/office/drawing/2014/main" id="{66DE122A-EFB0-4067-581B-6B95CFD324F5}"/>
                  </a:ext>
                </a:extLst>
              </p:cNvPr>
              <p:cNvSpPr/>
              <p:nvPr/>
            </p:nvSpPr>
            <p:spPr>
              <a:xfrm>
                <a:off x="173141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59" name="Google Shape;5040;p33">
                <a:extLst>
                  <a:ext uri="{FF2B5EF4-FFF2-40B4-BE49-F238E27FC236}">
                    <a16:creationId xmlns:a16="http://schemas.microsoft.com/office/drawing/2014/main" id="{11EA9D49-5347-DCFD-300E-E505555BEA5E}"/>
                  </a:ext>
                </a:extLst>
              </p:cNvPr>
              <p:cNvSpPr/>
              <p:nvPr/>
            </p:nvSpPr>
            <p:spPr>
              <a:xfrm>
                <a:off x="1732316" y="6624671"/>
                <a:ext cx="4411" cy="117641"/>
              </a:xfrm>
              <a:custGeom>
                <a:avLst/>
                <a:gdLst/>
                <a:ahLst/>
                <a:cxnLst/>
                <a:rect l="l" t="t" r="r" b="b"/>
                <a:pathLst>
                  <a:path w="167" h="4454" extrusionOk="0">
                    <a:moveTo>
                      <a:pt x="166" y="0"/>
                    </a:moveTo>
                    <a:lnTo>
                      <a:pt x="0" y="366"/>
                    </a:lnTo>
                    <a:lnTo>
                      <a:pt x="0" y="4454"/>
                    </a:lnTo>
                    <a:lnTo>
                      <a:pt x="166" y="4454"/>
                    </a:lnTo>
                    <a:lnTo>
                      <a:pt x="16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0" name="Google Shape;5041;p33">
                <a:extLst>
                  <a:ext uri="{FF2B5EF4-FFF2-40B4-BE49-F238E27FC236}">
                    <a16:creationId xmlns:a16="http://schemas.microsoft.com/office/drawing/2014/main" id="{1BF8A8FC-656A-CCCB-440F-F2C28FE527CA}"/>
                  </a:ext>
                </a:extLst>
              </p:cNvPr>
              <p:cNvSpPr/>
              <p:nvPr/>
            </p:nvSpPr>
            <p:spPr>
              <a:xfrm>
                <a:off x="173141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1" name="Google Shape;5042;p33">
                <a:extLst>
                  <a:ext uri="{FF2B5EF4-FFF2-40B4-BE49-F238E27FC236}">
                    <a16:creationId xmlns:a16="http://schemas.microsoft.com/office/drawing/2014/main" id="{197E2FF3-7B80-11DA-91C9-CEBCDB1EF495}"/>
                  </a:ext>
                </a:extLst>
              </p:cNvPr>
              <p:cNvSpPr/>
              <p:nvPr/>
            </p:nvSpPr>
            <p:spPr>
              <a:xfrm>
                <a:off x="173141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2" name="Google Shape;5043;p33">
                <a:extLst>
                  <a:ext uri="{FF2B5EF4-FFF2-40B4-BE49-F238E27FC236}">
                    <a16:creationId xmlns:a16="http://schemas.microsoft.com/office/drawing/2014/main" id="{92C5192A-E5B1-C3AF-23F7-6B86EBFA1998}"/>
                  </a:ext>
                </a:extLst>
              </p:cNvPr>
              <p:cNvSpPr/>
              <p:nvPr/>
            </p:nvSpPr>
            <p:spPr>
              <a:xfrm>
                <a:off x="173141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3" name="Google Shape;5044;p33">
                <a:extLst>
                  <a:ext uri="{FF2B5EF4-FFF2-40B4-BE49-F238E27FC236}">
                    <a16:creationId xmlns:a16="http://schemas.microsoft.com/office/drawing/2014/main" id="{C3D9B391-7DB3-1A3B-2882-14E4675AD07A}"/>
                  </a:ext>
                </a:extLst>
              </p:cNvPr>
              <p:cNvSpPr/>
              <p:nvPr/>
            </p:nvSpPr>
            <p:spPr>
              <a:xfrm>
                <a:off x="173141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4" name="Google Shape;5045;p33">
                <a:extLst>
                  <a:ext uri="{FF2B5EF4-FFF2-40B4-BE49-F238E27FC236}">
                    <a16:creationId xmlns:a16="http://schemas.microsoft.com/office/drawing/2014/main" id="{EEC1D944-5492-51E9-E15A-7050C012C1E0}"/>
                  </a:ext>
                </a:extLst>
              </p:cNvPr>
              <p:cNvSpPr/>
              <p:nvPr/>
            </p:nvSpPr>
            <p:spPr>
              <a:xfrm>
                <a:off x="173141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5" name="Google Shape;5046;p33">
                <a:extLst>
                  <a:ext uri="{FF2B5EF4-FFF2-40B4-BE49-F238E27FC236}">
                    <a16:creationId xmlns:a16="http://schemas.microsoft.com/office/drawing/2014/main" id="{79842DE7-8755-AB3D-486B-0FB78C22DB49}"/>
                  </a:ext>
                </a:extLst>
              </p:cNvPr>
              <p:cNvSpPr/>
              <p:nvPr/>
            </p:nvSpPr>
            <p:spPr>
              <a:xfrm>
                <a:off x="173141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6" name="Google Shape;5047;p33">
                <a:extLst>
                  <a:ext uri="{FF2B5EF4-FFF2-40B4-BE49-F238E27FC236}">
                    <a16:creationId xmlns:a16="http://schemas.microsoft.com/office/drawing/2014/main" id="{33879D36-2596-F6EF-F377-296EE5FA0BC2}"/>
                  </a:ext>
                </a:extLst>
              </p:cNvPr>
              <p:cNvSpPr/>
              <p:nvPr/>
            </p:nvSpPr>
            <p:spPr>
              <a:xfrm>
                <a:off x="2105366" y="9008769"/>
                <a:ext cx="10565" cy="165052"/>
              </a:xfrm>
              <a:custGeom>
                <a:avLst/>
                <a:gdLst/>
                <a:ahLst/>
                <a:cxnLst/>
                <a:rect l="l" t="t" r="r" b="b"/>
                <a:pathLst>
                  <a:path w="400" h="6249" extrusionOk="0">
                    <a:moveTo>
                      <a:pt x="1" y="1"/>
                    </a:moveTo>
                    <a:lnTo>
                      <a:pt x="1" y="6249"/>
                    </a:lnTo>
                    <a:lnTo>
                      <a:pt x="400" y="624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7" name="Google Shape;5048;p33">
                <a:extLst>
                  <a:ext uri="{FF2B5EF4-FFF2-40B4-BE49-F238E27FC236}">
                    <a16:creationId xmlns:a16="http://schemas.microsoft.com/office/drawing/2014/main" id="{6E1D3228-7445-B4D8-DA16-F5B1B6E094B1}"/>
                  </a:ext>
                </a:extLst>
              </p:cNvPr>
              <p:cNvSpPr/>
              <p:nvPr/>
            </p:nvSpPr>
            <p:spPr>
              <a:xfrm>
                <a:off x="2105366" y="7505105"/>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8" name="Google Shape;5049;p33">
                <a:extLst>
                  <a:ext uri="{FF2B5EF4-FFF2-40B4-BE49-F238E27FC236}">
                    <a16:creationId xmlns:a16="http://schemas.microsoft.com/office/drawing/2014/main" id="{87C3FBF2-8EB3-0CA8-3930-18F082C76B86}"/>
                  </a:ext>
                </a:extLst>
              </p:cNvPr>
              <p:cNvSpPr/>
              <p:nvPr/>
            </p:nvSpPr>
            <p:spPr>
              <a:xfrm>
                <a:off x="2105366" y="7125901"/>
                <a:ext cx="10565" cy="368692"/>
              </a:xfrm>
              <a:custGeom>
                <a:avLst/>
                <a:gdLst/>
                <a:ahLst/>
                <a:cxnLst/>
                <a:rect l="l" t="t" r="r" b="b"/>
                <a:pathLst>
                  <a:path w="400" h="13959" extrusionOk="0">
                    <a:moveTo>
                      <a:pt x="1" y="0"/>
                    </a:moveTo>
                    <a:lnTo>
                      <a:pt x="1" y="13959"/>
                    </a:lnTo>
                    <a:lnTo>
                      <a:pt x="400" y="13959"/>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69" name="Google Shape;5050;p33">
                <a:extLst>
                  <a:ext uri="{FF2B5EF4-FFF2-40B4-BE49-F238E27FC236}">
                    <a16:creationId xmlns:a16="http://schemas.microsoft.com/office/drawing/2014/main" id="{5210D975-7A11-30E9-1EE8-533BF22CEF6F}"/>
                  </a:ext>
                </a:extLst>
              </p:cNvPr>
              <p:cNvSpPr/>
              <p:nvPr/>
            </p:nvSpPr>
            <p:spPr>
              <a:xfrm>
                <a:off x="2105366" y="7878155"/>
                <a:ext cx="10565" cy="368718"/>
              </a:xfrm>
              <a:custGeom>
                <a:avLst/>
                <a:gdLst/>
                <a:ahLst/>
                <a:cxnLst/>
                <a:rect l="l" t="t" r="r" b="b"/>
                <a:pathLst>
                  <a:path w="400" h="13960"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0" name="Google Shape;5051;p33">
                <a:extLst>
                  <a:ext uri="{FF2B5EF4-FFF2-40B4-BE49-F238E27FC236}">
                    <a16:creationId xmlns:a16="http://schemas.microsoft.com/office/drawing/2014/main" id="{6405C05E-1BCD-EA81-FFD7-CA103FC4E4F2}"/>
                  </a:ext>
                </a:extLst>
              </p:cNvPr>
              <p:cNvSpPr/>
              <p:nvPr/>
            </p:nvSpPr>
            <p:spPr>
              <a:xfrm>
                <a:off x="2105366" y="8257386"/>
                <a:ext cx="10565" cy="367820"/>
              </a:xfrm>
              <a:custGeom>
                <a:avLst/>
                <a:gdLst/>
                <a:ahLst/>
                <a:cxnLst/>
                <a:rect l="l" t="t" r="r" b="b"/>
                <a:pathLst>
                  <a:path w="400" h="13926" extrusionOk="0">
                    <a:moveTo>
                      <a:pt x="1" y="0"/>
                    </a:moveTo>
                    <a:lnTo>
                      <a:pt x="1" y="13925"/>
                    </a:lnTo>
                    <a:lnTo>
                      <a:pt x="400" y="13925"/>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1" name="Google Shape;5052;p33">
                <a:extLst>
                  <a:ext uri="{FF2B5EF4-FFF2-40B4-BE49-F238E27FC236}">
                    <a16:creationId xmlns:a16="http://schemas.microsoft.com/office/drawing/2014/main" id="{D846C783-8F34-1F85-2221-70CF736C0122}"/>
                  </a:ext>
                </a:extLst>
              </p:cNvPr>
              <p:cNvSpPr/>
              <p:nvPr/>
            </p:nvSpPr>
            <p:spPr>
              <a:xfrm>
                <a:off x="2105366" y="8630436"/>
                <a:ext cx="10565" cy="367820"/>
              </a:xfrm>
              <a:custGeom>
                <a:avLst/>
                <a:gdLst/>
                <a:ahLst/>
                <a:cxnLst/>
                <a:rect l="l" t="t" r="r" b="b"/>
                <a:pathLst>
                  <a:path w="400" h="13926" extrusionOk="0">
                    <a:moveTo>
                      <a:pt x="1" y="1"/>
                    </a:moveTo>
                    <a:lnTo>
                      <a:pt x="1" y="13926"/>
                    </a:lnTo>
                    <a:lnTo>
                      <a:pt x="400" y="13926"/>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2" name="Google Shape;5053;p33">
                <a:extLst>
                  <a:ext uri="{FF2B5EF4-FFF2-40B4-BE49-F238E27FC236}">
                    <a16:creationId xmlns:a16="http://schemas.microsoft.com/office/drawing/2014/main" id="{3C6867D9-9AF8-17CB-8880-073F979AA3F4}"/>
                  </a:ext>
                </a:extLst>
              </p:cNvPr>
              <p:cNvSpPr/>
              <p:nvPr/>
            </p:nvSpPr>
            <p:spPr>
              <a:xfrm>
                <a:off x="2105366" y="6500902"/>
                <a:ext cx="10565" cy="241410"/>
              </a:xfrm>
              <a:custGeom>
                <a:avLst/>
                <a:gdLst/>
                <a:ahLst/>
                <a:cxnLst/>
                <a:rect l="l" t="t" r="r" b="b"/>
                <a:pathLst>
                  <a:path w="400" h="9140" extrusionOk="0">
                    <a:moveTo>
                      <a:pt x="1" y="0"/>
                    </a:moveTo>
                    <a:lnTo>
                      <a:pt x="1" y="9140"/>
                    </a:lnTo>
                    <a:lnTo>
                      <a:pt x="400" y="9140"/>
                    </a:lnTo>
                    <a:lnTo>
                      <a:pt x="4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3" name="Google Shape;5054;p33">
                <a:extLst>
                  <a:ext uri="{FF2B5EF4-FFF2-40B4-BE49-F238E27FC236}">
                    <a16:creationId xmlns:a16="http://schemas.microsoft.com/office/drawing/2014/main" id="{316A5639-0EDB-6CCA-2C54-DEF5C35F13B6}"/>
                  </a:ext>
                </a:extLst>
              </p:cNvPr>
              <p:cNvSpPr/>
              <p:nvPr/>
            </p:nvSpPr>
            <p:spPr>
              <a:xfrm>
                <a:off x="2105366" y="6752824"/>
                <a:ext cx="10565" cy="368692"/>
              </a:xfrm>
              <a:custGeom>
                <a:avLst/>
                <a:gdLst/>
                <a:ahLst/>
                <a:cxnLst/>
                <a:rect l="l" t="t" r="r" b="b"/>
                <a:pathLst>
                  <a:path w="400" h="13959" extrusionOk="0">
                    <a:moveTo>
                      <a:pt x="1" y="1"/>
                    </a:moveTo>
                    <a:lnTo>
                      <a:pt x="1" y="13959"/>
                    </a:lnTo>
                    <a:lnTo>
                      <a:pt x="400" y="13959"/>
                    </a:lnTo>
                    <a:lnTo>
                      <a:pt x="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4" name="Google Shape;5055;p33">
                <a:extLst>
                  <a:ext uri="{FF2B5EF4-FFF2-40B4-BE49-F238E27FC236}">
                    <a16:creationId xmlns:a16="http://schemas.microsoft.com/office/drawing/2014/main" id="{CB00083F-36E7-A8B0-F82A-A28AFD417703}"/>
                  </a:ext>
                </a:extLst>
              </p:cNvPr>
              <p:cNvSpPr/>
              <p:nvPr/>
            </p:nvSpPr>
            <p:spPr>
              <a:xfrm>
                <a:off x="2483698"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5" name="Google Shape;5056;p33">
                <a:extLst>
                  <a:ext uri="{FF2B5EF4-FFF2-40B4-BE49-F238E27FC236}">
                    <a16:creationId xmlns:a16="http://schemas.microsoft.com/office/drawing/2014/main" id="{A65764C7-5837-90D5-8A3B-92A2B278D5F8}"/>
                  </a:ext>
                </a:extLst>
              </p:cNvPr>
              <p:cNvSpPr/>
              <p:nvPr/>
            </p:nvSpPr>
            <p:spPr>
              <a:xfrm>
                <a:off x="2483698"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6" name="Google Shape;5057;p33">
                <a:extLst>
                  <a:ext uri="{FF2B5EF4-FFF2-40B4-BE49-F238E27FC236}">
                    <a16:creationId xmlns:a16="http://schemas.microsoft.com/office/drawing/2014/main" id="{B8B3B291-D0A8-A7C4-DD1E-93BC671478D1}"/>
                  </a:ext>
                </a:extLst>
              </p:cNvPr>
              <p:cNvSpPr/>
              <p:nvPr/>
            </p:nvSpPr>
            <p:spPr>
              <a:xfrm>
                <a:off x="2483698"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7" name="Google Shape;5058;p33">
                <a:extLst>
                  <a:ext uri="{FF2B5EF4-FFF2-40B4-BE49-F238E27FC236}">
                    <a16:creationId xmlns:a16="http://schemas.microsoft.com/office/drawing/2014/main" id="{C2B41CEB-E875-8DAE-7DD2-5C02B89272AB}"/>
                  </a:ext>
                </a:extLst>
              </p:cNvPr>
              <p:cNvSpPr/>
              <p:nvPr/>
            </p:nvSpPr>
            <p:spPr>
              <a:xfrm>
                <a:off x="2483698"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8" name="Google Shape;5059;p33">
                <a:extLst>
                  <a:ext uri="{FF2B5EF4-FFF2-40B4-BE49-F238E27FC236}">
                    <a16:creationId xmlns:a16="http://schemas.microsoft.com/office/drawing/2014/main" id="{02A8FA59-2589-64E8-3DCD-B3C5E74551EE}"/>
                  </a:ext>
                </a:extLst>
              </p:cNvPr>
              <p:cNvSpPr/>
              <p:nvPr/>
            </p:nvSpPr>
            <p:spPr>
              <a:xfrm>
                <a:off x="2483698"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79" name="Google Shape;5060;p33">
                <a:extLst>
                  <a:ext uri="{FF2B5EF4-FFF2-40B4-BE49-F238E27FC236}">
                    <a16:creationId xmlns:a16="http://schemas.microsoft.com/office/drawing/2014/main" id="{C7318A66-B7AB-BC0E-E26D-EE31CA4935F9}"/>
                  </a:ext>
                </a:extLst>
              </p:cNvPr>
              <p:cNvSpPr/>
              <p:nvPr/>
            </p:nvSpPr>
            <p:spPr>
              <a:xfrm>
                <a:off x="2483698"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0" name="Google Shape;5061;p33">
                <a:extLst>
                  <a:ext uri="{FF2B5EF4-FFF2-40B4-BE49-F238E27FC236}">
                    <a16:creationId xmlns:a16="http://schemas.microsoft.com/office/drawing/2014/main" id="{88218C75-56B3-5BA2-05EF-B866789CA558}"/>
                  </a:ext>
                </a:extLst>
              </p:cNvPr>
              <p:cNvSpPr/>
              <p:nvPr/>
            </p:nvSpPr>
            <p:spPr>
              <a:xfrm>
                <a:off x="2483698" y="6402594"/>
                <a:ext cx="5309" cy="339718"/>
              </a:xfrm>
              <a:custGeom>
                <a:avLst/>
                <a:gdLst/>
                <a:ahLst/>
                <a:cxnLst/>
                <a:rect l="l" t="t" r="r" b="b"/>
                <a:pathLst>
                  <a:path w="201" h="12862" extrusionOk="0">
                    <a:moveTo>
                      <a:pt x="1" y="0"/>
                    </a:moveTo>
                    <a:lnTo>
                      <a:pt x="1" y="12862"/>
                    </a:lnTo>
                    <a:lnTo>
                      <a:pt x="200" y="12862"/>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1" name="Google Shape;5062;p33">
                <a:extLst>
                  <a:ext uri="{FF2B5EF4-FFF2-40B4-BE49-F238E27FC236}">
                    <a16:creationId xmlns:a16="http://schemas.microsoft.com/office/drawing/2014/main" id="{5A449523-B9D2-D6AB-ECAC-21B7BF7BB337}"/>
                  </a:ext>
                </a:extLst>
              </p:cNvPr>
              <p:cNvSpPr/>
              <p:nvPr/>
            </p:nvSpPr>
            <p:spPr>
              <a:xfrm>
                <a:off x="2483698"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2" name="Google Shape;5063;p33">
                <a:extLst>
                  <a:ext uri="{FF2B5EF4-FFF2-40B4-BE49-F238E27FC236}">
                    <a16:creationId xmlns:a16="http://schemas.microsoft.com/office/drawing/2014/main" id="{0C724DF1-0FB3-9676-0E11-F4434E2E2E60}"/>
                  </a:ext>
                </a:extLst>
              </p:cNvPr>
              <p:cNvSpPr/>
              <p:nvPr/>
            </p:nvSpPr>
            <p:spPr>
              <a:xfrm>
                <a:off x="2856775"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3" name="Google Shape;5064;p33">
                <a:extLst>
                  <a:ext uri="{FF2B5EF4-FFF2-40B4-BE49-F238E27FC236}">
                    <a16:creationId xmlns:a16="http://schemas.microsoft.com/office/drawing/2014/main" id="{B762F499-BC17-1E34-58AD-5707223482B6}"/>
                  </a:ext>
                </a:extLst>
              </p:cNvPr>
              <p:cNvSpPr/>
              <p:nvPr/>
            </p:nvSpPr>
            <p:spPr>
              <a:xfrm>
                <a:off x="2856775"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4" name="Google Shape;5065;p33">
                <a:extLst>
                  <a:ext uri="{FF2B5EF4-FFF2-40B4-BE49-F238E27FC236}">
                    <a16:creationId xmlns:a16="http://schemas.microsoft.com/office/drawing/2014/main" id="{E32E35FE-64BA-E475-7FBE-7752142D374A}"/>
                  </a:ext>
                </a:extLst>
              </p:cNvPr>
              <p:cNvSpPr/>
              <p:nvPr/>
            </p:nvSpPr>
            <p:spPr>
              <a:xfrm>
                <a:off x="2856775"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5" name="Google Shape;5066;p33">
                <a:extLst>
                  <a:ext uri="{FF2B5EF4-FFF2-40B4-BE49-F238E27FC236}">
                    <a16:creationId xmlns:a16="http://schemas.microsoft.com/office/drawing/2014/main" id="{DF059B79-F38E-AEBC-D7BB-8C664E28970D}"/>
                  </a:ext>
                </a:extLst>
              </p:cNvPr>
              <p:cNvSpPr/>
              <p:nvPr/>
            </p:nvSpPr>
            <p:spPr>
              <a:xfrm>
                <a:off x="2856775"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6" name="Google Shape;5067;p33">
                <a:extLst>
                  <a:ext uri="{FF2B5EF4-FFF2-40B4-BE49-F238E27FC236}">
                    <a16:creationId xmlns:a16="http://schemas.microsoft.com/office/drawing/2014/main" id="{62647106-ADCC-AAA2-7481-560D3D083537}"/>
                  </a:ext>
                </a:extLst>
              </p:cNvPr>
              <p:cNvSpPr/>
              <p:nvPr/>
            </p:nvSpPr>
            <p:spPr>
              <a:xfrm>
                <a:off x="2856775"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7" name="Google Shape;5068;p33">
                <a:extLst>
                  <a:ext uri="{FF2B5EF4-FFF2-40B4-BE49-F238E27FC236}">
                    <a16:creationId xmlns:a16="http://schemas.microsoft.com/office/drawing/2014/main" id="{662C95CE-CD32-50E1-C662-DB5A9FCD6344}"/>
                  </a:ext>
                </a:extLst>
              </p:cNvPr>
              <p:cNvSpPr/>
              <p:nvPr/>
            </p:nvSpPr>
            <p:spPr>
              <a:xfrm>
                <a:off x="2856775"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8" name="Google Shape;5069;p33">
                <a:extLst>
                  <a:ext uri="{FF2B5EF4-FFF2-40B4-BE49-F238E27FC236}">
                    <a16:creationId xmlns:a16="http://schemas.microsoft.com/office/drawing/2014/main" id="{B255B909-B334-8E89-8E3E-5BAE2C55598B}"/>
                  </a:ext>
                </a:extLst>
              </p:cNvPr>
              <p:cNvSpPr/>
              <p:nvPr/>
            </p:nvSpPr>
            <p:spPr>
              <a:xfrm>
                <a:off x="2856775" y="6323568"/>
                <a:ext cx="10565" cy="45694"/>
              </a:xfrm>
              <a:custGeom>
                <a:avLst/>
                <a:gdLst/>
                <a:ahLst/>
                <a:cxnLst/>
                <a:rect l="l" t="t" r="r" b="b"/>
                <a:pathLst>
                  <a:path w="400" h="1730" extrusionOk="0">
                    <a:moveTo>
                      <a:pt x="399" y="1"/>
                    </a:moveTo>
                    <a:cubicBezTo>
                      <a:pt x="266" y="1"/>
                      <a:pt x="167" y="34"/>
                      <a:pt x="0" y="67"/>
                    </a:cubicBezTo>
                    <a:lnTo>
                      <a:pt x="0" y="1729"/>
                    </a:lnTo>
                    <a:lnTo>
                      <a:pt x="399" y="172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89" name="Google Shape;5070;p33">
                <a:extLst>
                  <a:ext uri="{FF2B5EF4-FFF2-40B4-BE49-F238E27FC236}">
                    <a16:creationId xmlns:a16="http://schemas.microsoft.com/office/drawing/2014/main" id="{72A4DC41-9D0B-2400-B705-7E200E558CC3}"/>
                  </a:ext>
                </a:extLst>
              </p:cNvPr>
              <p:cNvSpPr/>
              <p:nvPr/>
            </p:nvSpPr>
            <p:spPr>
              <a:xfrm>
                <a:off x="2856775"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0" name="Google Shape;5071;p33">
                <a:extLst>
                  <a:ext uri="{FF2B5EF4-FFF2-40B4-BE49-F238E27FC236}">
                    <a16:creationId xmlns:a16="http://schemas.microsoft.com/office/drawing/2014/main" id="{5FD74B32-0B22-5151-4541-509944A348FE}"/>
                  </a:ext>
                </a:extLst>
              </p:cNvPr>
              <p:cNvSpPr/>
              <p:nvPr/>
            </p:nvSpPr>
            <p:spPr>
              <a:xfrm>
                <a:off x="2856775"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1" name="Google Shape;5072;p33">
                <a:extLst>
                  <a:ext uri="{FF2B5EF4-FFF2-40B4-BE49-F238E27FC236}">
                    <a16:creationId xmlns:a16="http://schemas.microsoft.com/office/drawing/2014/main" id="{9C5B899E-C4FE-60A0-F98A-D489D2EB2700}"/>
                  </a:ext>
                </a:extLst>
              </p:cNvPr>
              <p:cNvSpPr/>
              <p:nvPr/>
            </p:nvSpPr>
            <p:spPr>
              <a:xfrm>
                <a:off x="3235979" y="7505105"/>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2" name="Google Shape;5073;p33">
                <a:extLst>
                  <a:ext uri="{FF2B5EF4-FFF2-40B4-BE49-F238E27FC236}">
                    <a16:creationId xmlns:a16="http://schemas.microsoft.com/office/drawing/2014/main" id="{6046A01D-9D18-775E-98B3-B503CF5CC9DC}"/>
                  </a:ext>
                </a:extLst>
              </p:cNvPr>
              <p:cNvSpPr/>
              <p:nvPr/>
            </p:nvSpPr>
            <p:spPr>
              <a:xfrm>
                <a:off x="3235979" y="6283210"/>
                <a:ext cx="5309" cy="86052"/>
              </a:xfrm>
              <a:custGeom>
                <a:avLst/>
                <a:gdLst/>
                <a:ahLst/>
                <a:cxnLst/>
                <a:rect l="l" t="t" r="r" b="b"/>
                <a:pathLst>
                  <a:path w="201" h="3258" extrusionOk="0">
                    <a:moveTo>
                      <a:pt x="200" y="0"/>
                    </a:moveTo>
                    <a:lnTo>
                      <a:pt x="1" y="67"/>
                    </a:lnTo>
                    <a:lnTo>
                      <a:pt x="1" y="3257"/>
                    </a:lnTo>
                    <a:lnTo>
                      <a:pt x="200" y="3257"/>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3" name="Google Shape;5074;p33">
                <a:extLst>
                  <a:ext uri="{FF2B5EF4-FFF2-40B4-BE49-F238E27FC236}">
                    <a16:creationId xmlns:a16="http://schemas.microsoft.com/office/drawing/2014/main" id="{796AC333-292A-DF80-4C77-B484E3DDB43E}"/>
                  </a:ext>
                </a:extLst>
              </p:cNvPr>
              <p:cNvSpPr/>
              <p:nvPr/>
            </p:nvSpPr>
            <p:spPr>
              <a:xfrm>
                <a:off x="3235979" y="8630436"/>
                <a:ext cx="5309" cy="367820"/>
              </a:xfrm>
              <a:custGeom>
                <a:avLst/>
                <a:gdLst/>
                <a:ahLst/>
                <a:cxnLst/>
                <a:rect l="l" t="t" r="r" b="b"/>
                <a:pathLst>
                  <a:path w="201" h="13926" extrusionOk="0">
                    <a:moveTo>
                      <a:pt x="1" y="1"/>
                    </a:moveTo>
                    <a:lnTo>
                      <a:pt x="1" y="13926"/>
                    </a:lnTo>
                    <a:lnTo>
                      <a:pt x="200" y="13926"/>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4" name="Google Shape;5075;p33">
                <a:extLst>
                  <a:ext uri="{FF2B5EF4-FFF2-40B4-BE49-F238E27FC236}">
                    <a16:creationId xmlns:a16="http://schemas.microsoft.com/office/drawing/2014/main" id="{5A072A01-7362-E538-6C7B-1B6102CC7D9A}"/>
                  </a:ext>
                </a:extLst>
              </p:cNvPr>
              <p:cNvSpPr/>
              <p:nvPr/>
            </p:nvSpPr>
            <p:spPr>
              <a:xfrm>
                <a:off x="3235979" y="8257386"/>
                <a:ext cx="5309" cy="367820"/>
              </a:xfrm>
              <a:custGeom>
                <a:avLst/>
                <a:gdLst/>
                <a:ahLst/>
                <a:cxnLst/>
                <a:rect l="l" t="t" r="r" b="b"/>
                <a:pathLst>
                  <a:path w="201" h="13926" extrusionOk="0">
                    <a:moveTo>
                      <a:pt x="1" y="0"/>
                    </a:moveTo>
                    <a:lnTo>
                      <a:pt x="1" y="13925"/>
                    </a:lnTo>
                    <a:lnTo>
                      <a:pt x="200" y="13925"/>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5" name="Google Shape;5076;p33">
                <a:extLst>
                  <a:ext uri="{FF2B5EF4-FFF2-40B4-BE49-F238E27FC236}">
                    <a16:creationId xmlns:a16="http://schemas.microsoft.com/office/drawing/2014/main" id="{8796621C-464B-E85C-58B4-FC99FE835630}"/>
                  </a:ext>
                </a:extLst>
              </p:cNvPr>
              <p:cNvSpPr/>
              <p:nvPr/>
            </p:nvSpPr>
            <p:spPr>
              <a:xfrm>
                <a:off x="3235979" y="7125901"/>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6" name="Google Shape;5077;p33">
                <a:extLst>
                  <a:ext uri="{FF2B5EF4-FFF2-40B4-BE49-F238E27FC236}">
                    <a16:creationId xmlns:a16="http://schemas.microsoft.com/office/drawing/2014/main" id="{7C5951B3-0541-C602-89D7-6F1CBF891BBB}"/>
                  </a:ext>
                </a:extLst>
              </p:cNvPr>
              <p:cNvSpPr/>
              <p:nvPr/>
            </p:nvSpPr>
            <p:spPr>
              <a:xfrm>
                <a:off x="3235979" y="9008769"/>
                <a:ext cx="5309" cy="165052"/>
              </a:xfrm>
              <a:custGeom>
                <a:avLst/>
                <a:gdLst/>
                <a:ahLst/>
                <a:cxnLst/>
                <a:rect l="l" t="t" r="r" b="b"/>
                <a:pathLst>
                  <a:path w="201" h="6249" extrusionOk="0">
                    <a:moveTo>
                      <a:pt x="1" y="1"/>
                    </a:moveTo>
                    <a:lnTo>
                      <a:pt x="1" y="6249"/>
                    </a:lnTo>
                    <a:lnTo>
                      <a:pt x="200" y="624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7" name="Google Shape;5078;p33">
                <a:extLst>
                  <a:ext uri="{FF2B5EF4-FFF2-40B4-BE49-F238E27FC236}">
                    <a16:creationId xmlns:a16="http://schemas.microsoft.com/office/drawing/2014/main" id="{B7E82E7A-56B8-F1E0-2988-6BD58B8C674E}"/>
                  </a:ext>
                </a:extLst>
              </p:cNvPr>
              <p:cNvSpPr/>
              <p:nvPr/>
            </p:nvSpPr>
            <p:spPr>
              <a:xfrm>
                <a:off x="3235979" y="6752824"/>
                <a:ext cx="5309" cy="368692"/>
              </a:xfrm>
              <a:custGeom>
                <a:avLst/>
                <a:gdLst/>
                <a:ahLst/>
                <a:cxnLst/>
                <a:rect l="l" t="t" r="r" b="b"/>
                <a:pathLst>
                  <a:path w="201" h="13959"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8" name="Google Shape;5079;p33">
                <a:extLst>
                  <a:ext uri="{FF2B5EF4-FFF2-40B4-BE49-F238E27FC236}">
                    <a16:creationId xmlns:a16="http://schemas.microsoft.com/office/drawing/2014/main" id="{08628C04-05EB-704C-B07E-EB924B81086D}"/>
                  </a:ext>
                </a:extLst>
              </p:cNvPr>
              <p:cNvSpPr/>
              <p:nvPr/>
            </p:nvSpPr>
            <p:spPr>
              <a:xfrm>
                <a:off x="3235979" y="6373620"/>
                <a:ext cx="5309" cy="368692"/>
              </a:xfrm>
              <a:custGeom>
                <a:avLst/>
                <a:gdLst/>
                <a:ahLst/>
                <a:cxnLst/>
                <a:rect l="l" t="t" r="r" b="b"/>
                <a:pathLst>
                  <a:path w="201" h="13959" extrusionOk="0">
                    <a:moveTo>
                      <a:pt x="1" y="0"/>
                    </a:moveTo>
                    <a:lnTo>
                      <a:pt x="1" y="13959"/>
                    </a:lnTo>
                    <a:lnTo>
                      <a:pt x="200" y="13959"/>
                    </a:lnTo>
                    <a:lnTo>
                      <a:pt x="20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799" name="Google Shape;5080;p33">
                <a:extLst>
                  <a:ext uri="{FF2B5EF4-FFF2-40B4-BE49-F238E27FC236}">
                    <a16:creationId xmlns:a16="http://schemas.microsoft.com/office/drawing/2014/main" id="{C95DDB9E-5023-54ED-A04F-4D6E09C45C28}"/>
                  </a:ext>
                </a:extLst>
              </p:cNvPr>
              <p:cNvSpPr/>
              <p:nvPr/>
            </p:nvSpPr>
            <p:spPr>
              <a:xfrm>
                <a:off x="3235979" y="7878155"/>
                <a:ext cx="5309" cy="368718"/>
              </a:xfrm>
              <a:custGeom>
                <a:avLst/>
                <a:gdLst/>
                <a:ahLst/>
                <a:cxnLst/>
                <a:rect l="l" t="t" r="r" b="b"/>
                <a:pathLst>
                  <a:path w="201" h="13960" extrusionOk="0">
                    <a:moveTo>
                      <a:pt x="1" y="1"/>
                    </a:moveTo>
                    <a:lnTo>
                      <a:pt x="1" y="13959"/>
                    </a:lnTo>
                    <a:lnTo>
                      <a:pt x="200" y="13959"/>
                    </a:lnTo>
                    <a:lnTo>
                      <a:pt x="2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0" name="Google Shape;5081;p33">
                <a:extLst>
                  <a:ext uri="{FF2B5EF4-FFF2-40B4-BE49-F238E27FC236}">
                    <a16:creationId xmlns:a16="http://schemas.microsoft.com/office/drawing/2014/main" id="{6A63EC60-C98A-8CA0-EE96-7F793E2BB31E}"/>
                  </a:ext>
                </a:extLst>
              </p:cNvPr>
              <p:cNvSpPr/>
              <p:nvPr/>
            </p:nvSpPr>
            <p:spPr>
              <a:xfrm>
                <a:off x="3609056" y="6373620"/>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1" name="Google Shape;5082;p33">
                <a:extLst>
                  <a:ext uri="{FF2B5EF4-FFF2-40B4-BE49-F238E27FC236}">
                    <a16:creationId xmlns:a16="http://schemas.microsoft.com/office/drawing/2014/main" id="{330DF3F2-69E7-3D1C-471A-D60F99606EA3}"/>
                  </a:ext>
                </a:extLst>
              </p:cNvPr>
              <p:cNvSpPr/>
              <p:nvPr/>
            </p:nvSpPr>
            <p:spPr>
              <a:xfrm>
                <a:off x="3609056" y="6752824"/>
                <a:ext cx="10565" cy="368692"/>
              </a:xfrm>
              <a:custGeom>
                <a:avLst/>
                <a:gdLst/>
                <a:ahLst/>
                <a:cxnLst/>
                <a:rect l="l" t="t" r="r" b="b"/>
                <a:pathLst>
                  <a:path w="400" h="13959"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2" name="Google Shape;5083;p33">
                <a:extLst>
                  <a:ext uri="{FF2B5EF4-FFF2-40B4-BE49-F238E27FC236}">
                    <a16:creationId xmlns:a16="http://schemas.microsoft.com/office/drawing/2014/main" id="{1C87F5BA-7F5C-8057-379B-B52C5AE102F1}"/>
                  </a:ext>
                </a:extLst>
              </p:cNvPr>
              <p:cNvSpPr/>
              <p:nvPr/>
            </p:nvSpPr>
            <p:spPr>
              <a:xfrm>
                <a:off x="3609056" y="7878155"/>
                <a:ext cx="10565" cy="368718"/>
              </a:xfrm>
              <a:custGeom>
                <a:avLst/>
                <a:gdLst/>
                <a:ahLst/>
                <a:cxnLst/>
                <a:rect l="l" t="t" r="r" b="b"/>
                <a:pathLst>
                  <a:path w="400" h="13960" extrusionOk="0">
                    <a:moveTo>
                      <a:pt x="0" y="1"/>
                    </a:moveTo>
                    <a:lnTo>
                      <a:pt x="0" y="13959"/>
                    </a:lnTo>
                    <a:lnTo>
                      <a:pt x="399" y="1395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3" name="Google Shape;5084;p33">
                <a:extLst>
                  <a:ext uri="{FF2B5EF4-FFF2-40B4-BE49-F238E27FC236}">
                    <a16:creationId xmlns:a16="http://schemas.microsoft.com/office/drawing/2014/main" id="{46771D1A-6903-BAD5-BFA8-AB9EF0E7EDD4}"/>
                  </a:ext>
                </a:extLst>
              </p:cNvPr>
              <p:cNvSpPr/>
              <p:nvPr/>
            </p:nvSpPr>
            <p:spPr>
              <a:xfrm>
                <a:off x="3609056" y="7125901"/>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4" name="Google Shape;5085;p33">
                <a:extLst>
                  <a:ext uri="{FF2B5EF4-FFF2-40B4-BE49-F238E27FC236}">
                    <a16:creationId xmlns:a16="http://schemas.microsoft.com/office/drawing/2014/main" id="{2467E4F9-938A-7E63-CCE4-A129F0E0C387}"/>
                  </a:ext>
                </a:extLst>
              </p:cNvPr>
              <p:cNvSpPr/>
              <p:nvPr/>
            </p:nvSpPr>
            <p:spPr>
              <a:xfrm>
                <a:off x="3609056" y="8630436"/>
                <a:ext cx="10565" cy="367820"/>
              </a:xfrm>
              <a:custGeom>
                <a:avLst/>
                <a:gdLst/>
                <a:ahLst/>
                <a:cxnLst/>
                <a:rect l="l" t="t" r="r" b="b"/>
                <a:pathLst>
                  <a:path w="400" h="13926" extrusionOk="0">
                    <a:moveTo>
                      <a:pt x="0" y="1"/>
                    </a:moveTo>
                    <a:lnTo>
                      <a:pt x="0" y="13926"/>
                    </a:lnTo>
                    <a:lnTo>
                      <a:pt x="399" y="13926"/>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5" name="Google Shape;5086;p33">
                <a:extLst>
                  <a:ext uri="{FF2B5EF4-FFF2-40B4-BE49-F238E27FC236}">
                    <a16:creationId xmlns:a16="http://schemas.microsoft.com/office/drawing/2014/main" id="{A2542292-9367-E5F5-36E8-F38971FEBD37}"/>
                  </a:ext>
                </a:extLst>
              </p:cNvPr>
              <p:cNvSpPr/>
              <p:nvPr/>
            </p:nvSpPr>
            <p:spPr>
              <a:xfrm>
                <a:off x="3609056" y="7505105"/>
                <a:ext cx="10565" cy="368692"/>
              </a:xfrm>
              <a:custGeom>
                <a:avLst/>
                <a:gdLst/>
                <a:ahLst/>
                <a:cxnLst/>
                <a:rect l="l" t="t" r="r" b="b"/>
                <a:pathLst>
                  <a:path w="400" h="13959" extrusionOk="0">
                    <a:moveTo>
                      <a:pt x="0" y="0"/>
                    </a:moveTo>
                    <a:lnTo>
                      <a:pt x="0" y="13959"/>
                    </a:lnTo>
                    <a:lnTo>
                      <a:pt x="399" y="13959"/>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6" name="Google Shape;5087;p33">
                <a:extLst>
                  <a:ext uri="{FF2B5EF4-FFF2-40B4-BE49-F238E27FC236}">
                    <a16:creationId xmlns:a16="http://schemas.microsoft.com/office/drawing/2014/main" id="{FA7239F4-D2BC-E6AE-C3DE-2FBCF370AE1A}"/>
                  </a:ext>
                </a:extLst>
              </p:cNvPr>
              <p:cNvSpPr/>
              <p:nvPr/>
            </p:nvSpPr>
            <p:spPr>
              <a:xfrm>
                <a:off x="3609056" y="8257386"/>
                <a:ext cx="10565" cy="367820"/>
              </a:xfrm>
              <a:custGeom>
                <a:avLst/>
                <a:gdLst/>
                <a:ahLst/>
                <a:cxnLst/>
                <a:rect l="l" t="t" r="r" b="b"/>
                <a:pathLst>
                  <a:path w="400" h="13926" extrusionOk="0">
                    <a:moveTo>
                      <a:pt x="0" y="0"/>
                    </a:moveTo>
                    <a:lnTo>
                      <a:pt x="0" y="13925"/>
                    </a:lnTo>
                    <a:lnTo>
                      <a:pt x="399" y="1392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7" name="Google Shape;5088;p33">
                <a:extLst>
                  <a:ext uri="{FF2B5EF4-FFF2-40B4-BE49-F238E27FC236}">
                    <a16:creationId xmlns:a16="http://schemas.microsoft.com/office/drawing/2014/main" id="{C91B1832-FED0-60F8-85E8-34637AB080BF}"/>
                  </a:ext>
                </a:extLst>
              </p:cNvPr>
              <p:cNvSpPr/>
              <p:nvPr/>
            </p:nvSpPr>
            <p:spPr>
              <a:xfrm>
                <a:off x="3609056" y="9008769"/>
                <a:ext cx="10565" cy="165052"/>
              </a:xfrm>
              <a:custGeom>
                <a:avLst/>
                <a:gdLst/>
                <a:ahLst/>
                <a:cxnLst/>
                <a:rect l="l" t="t" r="r" b="b"/>
                <a:pathLst>
                  <a:path w="400" h="6249" extrusionOk="0">
                    <a:moveTo>
                      <a:pt x="0" y="1"/>
                    </a:moveTo>
                    <a:lnTo>
                      <a:pt x="0" y="6249"/>
                    </a:lnTo>
                    <a:lnTo>
                      <a:pt x="399" y="6249"/>
                    </a:lnTo>
                    <a:lnTo>
                      <a:pt x="39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8" name="Google Shape;5089;p33">
                <a:extLst>
                  <a:ext uri="{FF2B5EF4-FFF2-40B4-BE49-F238E27FC236}">
                    <a16:creationId xmlns:a16="http://schemas.microsoft.com/office/drawing/2014/main" id="{B9574F6D-C167-E403-C690-25ABD68A6142}"/>
                  </a:ext>
                </a:extLst>
              </p:cNvPr>
              <p:cNvSpPr/>
              <p:nvPr/>
            </p:nvSpPr>
            <p:spPr>
              <a:xfrm>
                <a:off x="3609056" y="6207723"/>
                <a:ext cx="10565" cy="161539"/>
              </a:xfrm>
              <a:custGeom>
                <a:avLst/>
                <a:gdLst/>
                <a:ahLst/>
                <a:cxnLst/>
                <a:rect l="l" t="t" r="r" b="b"/>
                <a:pathLst>
                  <a:path w="400" h="6116" extrusionOk="0">
                    <a:moveTo>
                      <a:pt x="0" y="0"/>
                    </a:moveTo>
                    <a:lnTo>
                      <a:pt x="0" y="6115"/>
                    </a:lnTo>
                    <a:lnTo>
                      <a:pt x="399" y="6115"/>
                    </a:lnTo>
                    <a:lnTo>
                      <a:pt x="3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09" name="Google Shape;5090;p33">
                <a:extLst>
                  <a:ext uri="{FF2B5EF4-FFF2-40B4-BE49-F238E27FC236}">
                    <a16:creationId xmlns:a16="http://schemas.microsoft.com/office/drawing/2014/main" id="{0B62460E-EF68-B94D-FF7D-723082D9122C}"/>
                  </a:ext>
                </a:extLst>
              </p:cNvPr>
              <p:cNvSpPr/>
              <p:nvPr/>
            </p:nvSpPr>
            <p:spPr>
              <a:xfrm>
                <a:off x="-3636342" y="8998230"/>
                <a:ext cx="7527193" cy="10565"/>
              </a:xfrm>
              <a:custGeom>
                <a:avLst/>
                <a:gdLst/>
                <a:ahLst/>
                <a:cxnLst/>
                <a:rect l="l" t="t" r="r" b="b"/>
                <a:pathLst>
                  <a:path w="284986" h="400" extrusionOk="0">
                    <a:moveTo>
                      <a:pt x="0" y="1"/>
                    </a:moveTo>
                    <a:lnTo>
                      <a:pt x="0" y="400"/>
                    </a:lnTo>
                    <a:lnTo>
                      <a:pt x="284986" y="4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0" name="Google Shape;5091;p33">
                <a:extLst>
                  <a:ext uri="{FF2B5EF4-FFF2-40B4-BE49-F238E27FC236}">
                    <a16:creationId xmlns:a16="http://schemas.microsoft.com/office/drawing/2014/main" id="{44C587F6-2780-8D66-A0DA-76F1245CF0E6}"/>
                  </a:ext>
                </a:extLst>
              </p:cNvPr>
              <p:cNvSpPr/>
              <p:nvPr/>
            </p:nvSpPr>
            <p:spPr>
              <a:xfrm>
                <a:off x="-3636342" y="8625180"/>
                <a:ext cx="444179" cy="5282"/>
              </a:xfrm>
              <a:custGeom>
                <a:avLst/>
                <a:gdLst/>
                <a:ahLst/>
                <a:cxnLst/>
                <a:rect l="l" t="t" r="r" b="b"/>
                <a:pathLst>
                  <a:path w="16817" h="200" extrusionOk="0">
                    <a:moveTo>
                      <a:pt x="0" y="0"/>
                    </a:moveTo>
                    <a:lnTo>
                      <a:pt x="0" y="200"/>
                    </a:lnTo>
                    <a:lnTo>
                      <a:pt x="16817" y="200"/>
                    </a:lnTo>
                    <a:cubicBezTo>
                      <a:pt x="16617" y="133"/>
                      <a:pt x="16451" y="67"/>
                      <a:pt x="1628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1" name="Google Shape;5092;p33">
                <a:extLst>
                  <a:ext uri="{FF2B5EF4-FFF2-40B4-BE49-F238E27FC236}">
                    <a16:creationId xmlns:a16="http://schemas.microsoft.com/office/drawing/2014/main" id="{F0CA4E15-760D-84EB-CBA4-5AEA86D30977}"/>
                  </a:ext>
                </a:extLst>
              </p:cNvPr>
              <p:cNvSpPr/>
              <p:nvPr/>
            </p:nvSpPr>
            <p:spPr>
              <a:xfrm>
                <a:off x="-3095625" y="8625180"/>
                <a:ext cx="6986476" cy="5282"/>
              </a:xfrm>
              <a:custGeom>
                <a:avLst/>
                <a:gdLst/>
                <a:ahLst/>
                <a:cxnLst/>
                <a:rect l="l" t="t" r="r" b="b"/>
                <a:pathLst>
                  <a:path w="264514" h="200" extrusionOk="0">
                    <a:moveTo>
                      <a:pt x="499" y="0"/>
                    </a:moveTo>
                    <a:cubicBezTo>
                      <a:pt x="333" y="67"/>
                      <a:pt x="167" y="133"/>
                      <a:pt x="0" y="200"/>
                    </a:cubicBezTo>
                    <a:lnTo>
                      <a:pt x="264514" y="200"/>
                    </a:lnTo>
                    <a:lnTo>
                      <a:pt x="26451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2" name="Google Shape;5093;p33">
                <a:extLst>
                  <a:ext uri="{FF2B5EF4-FFF2-40B4-BE49-F238E27FC236}">
                    <a16:creationId xmlns:a16="http://schemas.microsoft.com/office/drawing/2014/main" id="{85F89505-34F4-D288-028C-F7E2ECCAB4E9}"/>
                  </a:ext>
                </a:extLst>
              </p:cNvPr>
              <p:cNvSpPr/>
              <p:nvPr/>
            </p:nvSpPr>
            <p:spPr>
              <a:xfrm>
                <a:off x="-3636342" y="8246847"/>
                <a:ext cx="7527193" cy="10565"/>
              </a:xfrm>
              <a:custGeom>
                <a:avLst/>
                <a:gdLst/>
                <a:ahLst/>
                <a:cxnLst/>
                <a:rect l="l" t="t" r="r" b="b"/>
                <a:pathLst>
                  <a:path w="284986" h="400" extrusionOk="0">
                    <a:moveTo>
                      <a:pt x="0" y="0"/>
                    </a:moveTo>
                    <a:lnTo>
                      <a:pt x="0" y="399"/>
                    </a:lnTo>
                    <a:lnTo>
                      <a:pt x="284986" y="399"/>
                    </a:lnTo>
                    <a:lnTo>
                      <a:pt x="28498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3" name="Google Shape;5094;p33">
                <a:extLst>
                  <a:ext uri="{FF2B5EF4-FFF2-40B4-BE49-F238E27FC236}">
                    <a16:creationId xmlns:a16="http://schemas.microsoft.com/office/drawing/2014/main" id="{67032E49-1A81-CB56-B595-D6CFE6FBE761}"/>
                  </a:ext>
                </a:extLst>
              </p:cNvPr>
              <p:cNvSpPr/>
              <p:nvPr/>
            </p:nvSpPr>
            <p:spPr>
              <a:xfrm>
                <a:off x="-3636342" y="7872899"/>
                <a:ext cx="7527193" cy="5282"/>
              </a:xfrm>
              <a:custGeom>
                <a:avLst/>
                <a:gdLst/>
                <a:ahLst/>
                <a:cxnLst/>
                <a:rect l="l" t="t" r="r" b="b"/>
                <a:pathLst>
                  <a:path w="284986" h="200" extrusionOk="0">
                    <a:moveTo>
                      <a:pt x="0" y="1"/>
                    </a:moveTo>
                    <a:lnTo>
                      <a:pt x="0" y="200"/>
                    </a:lnTo>
                    <a:lnTo>
                      <a:pt x="284986" y="200"/>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4" name="Google Shape;5095;p33">
                <a:extLst>
                  <a:ext uri="{FF2B5EF4-FFF2-40B4-BE49-F238E27FC236}">
                    <a16:creationId xmlns:a16="http://schemas.microsoft.com/office/drawing/2014/main" id="{4E6C56E2-898C-61D0-C225-68B84FC988FD}"/>
                  </a:ext>
                </a:extLst>
              </p:cNvPr>
              <p:cNvSpPr/>
              <p:nvPr/>
            </p:nvSpPr>
            <p:spPr>
              <a:xfrm>
                <a:off x="-3636342" y="7494566"/>
                <a:ext cx="398538" cy="10565"/>
              </a:xfrm>
              <a:custGeom>
                <a:avLst/>
                <a:gdLst/>
                <a:ahLst/>
                <a:cxnLst/>
                <a:rect l="l" t="t" r="r" b="b"/>
                <a:pathLst>
                  <a:path w="15089" h="400" extrusionOk="0">
                    <a:moveTo>
                      <a:pt x="0" y="1"/>
                    </a:moveTo>
                    <a:lnTo>
                      <a:pt x="0" y="399"/>
                    </a:lnTo>
                    <a:lnTo>
                      <a:pt x="14590" y="399"/>
                    </a:lnTo>
                    <a:cubicBezTo>
                      <a:pt x="14756" y="266"/>
                      <a:pt x="14922" y="133"/>
                      <a:pt x="150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5" name="Google Shape;5096;p33">
                <a:extLst>
                  <a:ext uri="{FF2B5EF4-FFF2-40B4-BE49-F238E27FC236}">
                    <a16:creationId xmlns:a16="http://schemas.microsoft.com/office/drawing/2014/main" id="{D66D1A23-DB92-DEE4-B9C9-FC6ED3EDD865}"/>
                  </a:ext>
                </a:extLst>
              </p:cNvPr>
              <p:cNvSpPr/>
              <p:nvPr/>
            </p:nvSpPr>
            <p:spPr>
              <a:xfrm>
                <a:off x="-3049984" y="7494566"/>
                <a:ext cx="6940835" cy="10565"/>
              </a:xfrm>
              <a:custGeom>
                <a:avLst/>
                <a:gdLst/>
                <a:ahLst/>
                <a:cxnLst/>
                <a:rect l="l" t="t" r="r" b="b"/>
                <a:pathLst>
                  <a:path w="262786" h="400" extrusionOk="0">
                    <a:moveTo>
                      <a:pt x="1" y="1"/>
                    </a:moveTo>
                    <a:cubicBezTo>
                      <a:pt x="167" y="133"/>
                      <a:pt x="333" y="266"/>
                      <a:pt x="499" y="399"/>
                    </a:cubicBezTo>
                    <a:lnTo>
                      <a:pt x="262786" y="399"/>
                    </a:lnTo>
                    <a:lnTo>
                      <a:pt x="2627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6" name="Google Shape;5097;p33">
                <a:extLst>
                  <a:ext uri="{FF2B5EF4-FFF2-40B4-BE49-F238E27FC236}">
                    <a16:creationId xmlns:a16="http://schemas.microsoft.com/office/drawing/2014/main" id="{0DAC1C8A-DD1B-C0E5-805C-0F31B2BAF0E7}"/>
                  </a:ext>
                </a:extLst>
              </p:cNvPr>
              <p:cNvSpPr/>
              <p:nvPr/>
            </p:nvSpPr>
            <p:spPr>
              <a:xfrm>
                <a:off x="-3636342" y="7121490"/>
                <a:ext cx="7527193" cy="4437"/>
              </a:xfrm>
              <a:custGeom>
                <a:avLst/>
                <a:gdLst/>
                <a:ahLst/>
                <a:cxnLst/>
                <a:rect l="l" t="t" r="r" b="b"/>
                <a:pathLst>
                  <a:path w="284986" h="168" extrusionOk="0">
                    <a:moveTo>
                      <a:pt x="0" y="1"/>
                    </a:moveTo>
                    <a:lnTo>
                      <a:pt x="0" y="167"/>
                    </a:lnTo>
                    <a:lnTo>
                      <a:pt x="284986" y="167"/>
                    </a:lnTo>
                    <a:lnTo>
                      <a:pt x="28498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7" name="Google Shape;5098;p33">
                <a:extLst>
                  <a:ext uri="{FF2B5EF4-FFF2-40B4-BE49-F238E27FC236}">
                    <a16:creationId xmlns:a16="http://schemas.microsoft.com/office/drawing/2014/main" id="{68413EA5-3CA4-6D88-CB9E-4BF0FA72A20E}"/>
                  </a:ext>
                </a:extLst>
              </p:cNvPr>
              <p:cNvSpPr/>
              <p:nvPr/>
            </p:nvSpPr>
            <p:spPr>
              <a:xfrm>
                <a:off x="-2986779" y="6742285"/>
                <a:ext cx="4207353" cy="10565"/>
              </a:xfrm>
              <a:custGeom>
                <a:avLst/>
                <a:gdLst/>
                <a:ahLst/>
                <a:cxnLst/>
                <a:rect l="l" t="t" r="r" b="b"/>
                <a:pathLst>
                  <a:path w="159294" h="400" extrusionOk="0">
                    <a:moveTo>
                      <a:pt x="1" y="1"/>
                    </a:moveTo>
                    <a:cubicBezTo>
                      <a:pt x="1" y="134"/>
                      <a:pt x="34" y="267"/>
                      <a:pt x="34" y="400"/>
                    </a:cubicBezTo>
                    <a:lnTo>
                      <a:pt x="159293" y="400"/>
                    </a:lnTo>
                    <a:cubicBezTo>
                      <a:pt x="159160" y="267"/>
                      <a:pt x="159027" y="134"/>
                      <a:pt x="15889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8" name="Google Shape;5099;p33">
                <a:extLst>
                  <a:ext uri="{FF2B5EF4-FFF2-40B4-BE49-F238E27FC236}">
                    <a16:creationId xmlns:a16="http://schemas.microsoft.com/office/drawing/2014/main" id="{D24C2BFC-43FC-AFB5-68B3-86C4ABAA6C94}"/>
                  </a:ext>
                </a:extLst>
              </p:cNvPr>
              <p:cNvSpPr/>
              <p:nvPr/>
            </p:nvSpPr>
            <p:spPr>
              <a:xfrm>
                <a:off x="1660315" y="6742285"/>
                <a:ext cx="2230536" cy="10565"/>
              </a:xfrm>
              <a:custGeom>
                <a:avLst/>
                <a:gdLst/>
                <a:ahLst/>
                <a:cxnLst/>
                <a:rect l="l" t="t" r="r" b="b"/>
                <a:pathLst>
                  <a:path w="84450" h="400" extrusionOk="0">
                    <a:moveTo>
                      <a:pt x="333" y="1"/>
                    </a:moveTo>
                    <a:cubicBezTo>
                      <a:pt x="233" y="134"/>
                      <a:pt x="134" y="267"/>
                      <a:pt x="34" y="366"/>
                    </a:cubicBezTo>
                    <a:lnTo>
                      <a:pt x="1" y="400"/>
                    </a:lnTo>
                    <a:lnTo>
                      <a:pt x="84450" y="400"/>
                    </a:lnTo>
                    <a:lnTo>
                      <a:pt x="8445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19" name="Google Shape;5100;p33">
                <a:extLst>
                  <a:ext uri="{FF2B5EF4-FFF2-40B4-BE49-F238E27FC236}">
                    <a16:creationId xmlns:a16="http://schemas.microsoft.com/office/drawing/2014/main" id="{64A94DFD-AD0D-42A4-10CD-25A55441769F}"/>
                  </a:ext>
                </a:extLst>
              </p:cNvPr>
              <p:cNvSpPr/>
              <p:nvPr/>
            </p:nvSpPr>
            <p:spPr>
              <a:xfrm>
                <a:off x="-2309114" y="6369235"/>
                <a:ext cx="199282" cy="5282"/>
              </a:xfrm>
              <a:custGeom>
                <a:avLst/>
                <a:gdLst/>
                <a:ahLst/>
                <a:cxnLst/>
                <a:rect l="l" t="t" r="r" b="b"/>
                <a:pathLst>
                  <a:path w="7545" h="200" extrusionOk="0">
                    <a:moveTo>
                      <a:pt x="399" y="0"/>
                    </a:moveTo>
                    <a:cubicBezTo>
                      <a:pt x="266" y="67"/>
                      <a:pt x="133" y="133"/>
                      <a:pt x="1" y="200"/>
                    </a:cubicBezTo>
                    <a:lnTo>
                      <a:pt x="7545" y="200"/>
                    </a:lnTo>
                    <a:cubicBezTo>
                      <a:pt x="7312" y="133"/>
                      <a:pt x="7079" y="67"/>
                      <a:pt x="684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sp>
            <p:nvSpPr>
              <p:cNvPr id="5820" name="Google Shape;5101;p33">
                <a:extLst>
                  <a:ext uri="{FF2B5EF4-FFF2-40B4-BE49-F238E27FC236}">
                    <a16:creationId xmlns:a16="http://schemas.microsoft.com/office/drawing/2014/main" id="{B5E595F5-A503-D0D6-352B-049718706CFE}"/>
                  </a:ext>
                </a:extLst>
              </p:cNvPr>
              <p:cNvSpPr/>
              <p:nvPr/>
            </p:nvSpPr>
            <p:spPr>
              <a:xfrm>
                <a:off x="2680339" y="6369235"/>
                <a:ext cx="1210511" cy="5282"/>
              </a:xfrm>
              <a:custGeom>
                <a:avLst/>
                <a:gdLst/>
                <a:ahLst/>
                <a:cxnLst/>
                <a:rect l="l" t="t" r="r" b="b"/>
                <a:pathLst>
                  <a:path w="45831" h="200" extrusionOk="0">
                    <a:moveTo>
                      <a:pt x="632" y="0"/>
                    </a:moveTo>
                    <a:cubicBezTo>
                      <a:pt x="432" y="67"/>
                      <a:pt x="233" y="133"/>
                      <a:pt x="0" y="200"/>
                    </a:cubicBezTo>
                    <a:lnTo>
                      <a:pt x="45831" y="200"/>
                    </a:lnTo>
                    <a:lnTo>
                      <a:pt x="4583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Schoolbook" panose="02040604050505020304" pitchFamily="18" charset="0"/>
                </a:endParaRPr>
              </a:p>
            </p:txBody>
          </p:sp>
        </p:grpSp>
      </p:grpSp>
      <p:sp>
        <p:nvSpPr>
          <p:cNvPr id="5821" name="Google Shape;5580;p33">
            <a:extLst>
              <a:ext uri="{FF2B5EF4-FFF2-40B4-BE49-F238E27FC236}">
                <a16:creationId xmlns:a16="http://schemas.microsoft.com/office/drawing/2014/main" id="{3E4EB83D-A580-47F2-20B6-0A79534DD446}"/>
              </a:ext>
            </a:extLst>
          </p:cNvPr>
          <p:cNvSpPr txBox="1">
            <a:spLocks noGrp="1"/>
          </p:cNvSpPr>
          <p:nvPr>
            <p:ph type="title"/>
          </p:nvPr>
        </p:nvSpPr>
        <p:spPr>
          <a:xfrm>
            <a:off x="1372502" y="168931"/>
            <a:ext cx="3884949"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latin typeface="Century Schoolbook" panose="02040604050505020304" pitchFamily="18" charset="0"/>
              </a:rPr>
              <a:t>C</a:t>
            </a:r>
            <a:r>
              <a:rPr lang="en" sz="3200" dirty="0">
                <a:latin typeface="Century Schoolbook" panose="02040604050505020304" pitchFamily="18" charset="0"/>
              </a:rPr>
              <a:t>ơ bản về CSS</a:t>
            </a:r>
            <a:endParaRPr sz="3200" dirty="0">
              <a:latin typeface="Century Schoolbook" panose="02040604050505020304" pitchFamily="18" charset="0"/>
            </a:endParaRPr>
          </a:p>
        </p:txBody>
      </p:sp>
      <p:sp>
        <p:nvSpPr>
          <p:cNvPr id="5822" name="Google Shape;5581;p33">
            <a:extLst>
              <a:ext uri="{FF2B5EF4-FFF2-40B4-BE49-F238E27FC236}">
                <a16:creationId xmlns:a16="http://schemas.microsoft.com/office/drawing/2014/main" id="{CAEE51BA-9BB0-88B6-C230-BDEF9360649D}"/>
              </a:ext>
            </a:extLst>
          </p:cNvPr>
          <p:cNvSpPr txBox="1">
            <a:spLocks/>
          </p:cNvSpPr>
          <p:nvPr/>
        </p:nvSpPr>
        <p:spPr>
          <a:xfrm>
            <a:off x="121814" y="205476"/>
            <a:ext cx="1315200" cy="87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r>
              <a:rPr lang="en" sz="5400" b="1" dirty="0">
                <a:latin typeface="Century Schoolbook" panose="02040604050505020304" pitchFamily="18" charset="0"/>
              </a:rPr>
              <a:t>2</a:t>
            </a:r>
            <a:endParaRPr lang="en" b="1" dirty="0">
              <a:latin typeface="Century Schoolbook" panose="02040604050505020304" pitchFamily="18" charset="0"/>
            </a:endParaRPr>
          </a:p>
        </p:txBody>
      </p:sp>
      <p:pic>
        <p:nvPicPr>
          <p:cNvPr id="5832" name="Google Shape;5766;p38">
            <a:extLst>
              <a:ext uri="{FF2B5EF4-FFF2-40B4-BE49-F238E27FC236}">
                <a16:creationId xmlns:a16="http://schemas.microsoft.com/office/drawing/2014/main" id="{8F1C4599-B4A6-C1C9-C1EE-6F2D02C126F6}"/>
              </a:ext>
            </a:extLst>
          </p:cNvPr>
          <p:cNvPicPr preferRelativeResize="0"/>
          <p:nvPr/>
        </p:nvPicPr>
        <p:blipFill>
          <a:blip r:embed="rId3">
            <a:alphaModFix/>
          </a:blip>
          <a:stretch>
            <a:fillRect/>
          </a:stretch>
        </p:blipFill>
        <p:spPr>
          <a:xfrm>
            <a:off x="1219946" y="1380831"/>
            <a:ext cx="6080333" cy="3408187"/>
          </a:xfrm>
          <a:prstGeom prst="rect">
            <a:avLst/>
          </a:prstGeom>
          <a:noFill/>
          <a:ln>
            <a:noFill/>
          </a:ln>
          <a:effectLst>
            <a:outerShdw blurRad="57150" dist="19050" dir="5400000" algn="bl" rotWithShape="0">
              <a:srgbClr val="000000">
                <a:alpha val="18000"/>
              </a:srgbClr>
            </a:outerShdw>
          </a:effectLst>
        </p:spPr>
      </p:pic>
      <p:sp>
        <p:nvSpPr>
          <p:cNvPr id="5834" name="TextBox 5833">
            <a:extLst>
              <a:ext uri="{FF2B5EF4-FFF2-40B4-BE49-F238E27FC236}">
                <a16:creationId xmlns:a16="http://schemas.microsoft.com/office/drawing/2014/main" id="{27C3D137-7743-A8DC-46FC-1B1ED3F797EF}"/>
              </a:ext>
            </a:extLst>
          </p:cNvPr>
          <p:cNvSpPr txBox="1"/>
          <p:nvPr/>
        </p:nvSpPr>
        <p:spPr>
          <a:xfrm>
            <a:off x="1914525" y="1942584"/>
            <a:ext cx="5082778" cy="1992661"/>
          </a:xfrm>
          <a:prstGeom prst="rect">
            <a:avLst/>
          </a:prstGeom>
          <a:noFill/>
        </p:spPr>
        <p:txBody>
          <a:bodyPr wrap="square">
            <a:spAutoFit/>
          </a:bodyPr>
          <a:lstStyle/>
          <a:p>
            <a:pPr marL="342900" marR="0" lvl="0" indent="-342900" algn="l">
              <a:lnSpc>
                <a:spcPct val="150000"/>
              </a:lnSpc>
              <a:spcBef>
                <a:spcPts val="600"/>
              </a:spcBef>
              <a:spcAft>
                <a:spcPts val="0"/>
              </a:spcAft>
              <a:buFont typeface="Times New Roman" panose="02020603050405020304" pitchFamily="18"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CSS (Cascading Style Sheets)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web. CSS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tắc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kiểu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dáng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màu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sắc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HTML.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web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trở</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hấp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21"/>
                                        </p:tgtEl>
                                        <p:attrNameLst>
                                          <p:attrName>style.visibility</p:attrName>
                                        </p:attrNameLst>
                                      </p:cBhvr>
                                      <p:to>
                                        <p:strVal val="visible"/>
                                      </p:to>
                                    </p:set>
                                    <p:animEffect transition="in" filter="fade">
                                      <p:cBhvr>
                                        <p:cTn id="10" dur="500"/>
                                        <p:tgtEl>
                                          <p:spTgt spid="58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22"/>
                                        </p:tgtEl>
                                        <p:attrNameLst>
                                          <p:attrName>style.visibility</p:attrName>
                                        </p:attrNameLst>
                                      </p:cBhvr>
                                      <p:to>
                                        <p:strVal val="visible"/>
                                      </p:to>
                                    </p:set>
                                    <p:animEffect transition="in" filter="fade">
                                      <p:cBhvr>
                                        <p:cTn id="13" dur="500"/>
                                        <p:tgtEl>
                                          <p:spTgt spid="5822"/>
                                        </p:tgtEl>
                                      </p:cBhvr>
                                    </p:animEffect>
                                  </p:childTnLst>
                                </p:cTn>
                              </p:par>
                              <p:par>
                                <p:cTn id="14" presetID="10" presetClass="entr" presetSubtype="0" fill="hold" nodeType="withEffect">
                                  <p:stCondLst>
                                    <p:cond delay="0"/>
                                  </p:stCondLst>
                                  <p:childTnLst>
                                    <p:set>
                                      <p:cBhvr>
                                        <p:cTn id="15" dur="1" fill="hold">
                                          <p:stCondLst>
                                            <p:cond delay="0"/>
                                          </p:stCondLst>
                                        </p:cTn>
                                        <p:tgtEl>
                                          <p:spTgt spid="5832"/>
                                        </p:tgtEl>
                                        <p:attrNameLst>
                                          <p:attrName>style.visibility</p:attrName>
                                        </p:attrNameLst>
                                      </p:cBhvr>
                                      <p:to>
                                        <p:strVal val="visible"/>
                                      </p:to>
                                    </p:set>
                                    <p:animEffect transition="in" filter="fade">
                                      <p:cBhvr>
                                        <p:cTn id="16" dur="500"/>
                                        <p:tgtEl>
                                          <p:spTgt spid="58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34"/>
                                        </p:tgtEl>
                                        <p:attrNameLst>
                                          <p:attrName>style.visibility</p:attrName>
                                        </p:attrNameLst>
                                      </p:cBhvr>
                                      <p:to>
                                        <p:strVal val="visible"/>
                                      </p:to>
                                    </p:set>
                                    <p:animEffect transition="in" filter="fade">
                                      <p:cBhvr>
                                        <p:cTn id="19" dur="500"/>
                                        <p:tgtEl>
                                          <p:spTgt spid="5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1" grpId="0"/>
      <p:bldP spid="5822" grpId="0"/>
      <p:bldP spid="5834" grpId="0"/>
    </p:bldLst>
  </p:timing>
</p:sld>
</file>

<file path=ppt/theme/theme1.xml><?xml version="1.0" encoding="utf-8"?>
<a:theme xmlns:a="http://schemas.openxmlformats.org/drawingml/2006/main" name="Educational Evaluation Meeting by Slidesgo">
  <a:themeElements>
    <a:clrScheme name="Simple Light">
      <a:dk1>
        <a:srgbClr val="452C59"/>
      </a:dk1>
      <a:lt1>
        <a:srgbClr val="FABC93"/>
      </a:lt1>
      <a:dk2>
        <a:srgbClr val="F0EBA7"/>
      </a:dk2>
      <a:lt2>
        <a:srgbClr val="D36055"/>
      </a:lt2>
      <a:accent1>
        <a:srgbClr val="D6E0E3"/>
      </a:accent1>
      <a:accent2>
        <a:srgbClr val="F2F2F2"/>
      </a:accent2>
      <a:accent3>
        <a:srgbClr val="FFFFFF"/>
      </a:accent3>
      <a:accent4>
        <a:srgbClr val="FFFFFF"/>
      </a:accent4>
      <a:accent5>
        <a:srgbClr val="FFFFFF"/>
      </a:accent5>
      <a:accent6>
        <a:srgbClr val="FFFFFF"/>
      </a:accent6>
      <a:hlink>
        <a:srgbClr val="452C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1044</Words>
  <Application>Microsoft Office PowerPoint</Application>
  <PresentationFormat>On-screen Show (16:9)</PresentationFormat>
  <Paragraphs>174</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Caveat</vt:lpstr>
      <vt:lpstr>Arial</vt:lpstr>
      <vt:lpstr>Times New Roman</vt:lpstr>
      <vt:lpstr>Google Sans</vt:lpstr>
      <vt:lpstr>Century Schoolbook</vt:lpstr>
      <vt:lpstr>Nunito</vt:lpstr>
      <vt:lpstr>Mongolian Baiti</vt:lpstr>
      <vt:lpstr>Calibri</vt:lpstr>
      <vt:lpstr>Educational Evaluation Meeting by Slidesgo</vt:lpstr>
      <vt:lpstr>TRƯỜNG ĐẠI HỌC KIẾN TRÚC HÀ NỘI KHOA CÔNG NGHỆ THÔNG TIN  </vt:lpstr>
      <vt:lpstr>ĐỀ TÀI: XÂY DỰNG TRANG WEB BÁN HÀNG TRỰC TUYẾN</vt:lpstr>
      <vt:lpstr>Nội dung chính</vt:lpstr>
      <vt:lpstr>1. Giới thiệu về HTML</vt:lpstr>
      <vt:lpstr>Giới thiệu về HTML</vt:lpstr>
      <vt:lpstr>Ưu nhược điểm</vt:lpstr>
      <vt:lpstr>Hướng dẫn tạo một tệp HTML cơ bản</vt:lpstr>
      <vt:lpstr>Một số cú pháp HTML cơ bản</vt:lpstr>
      <vt:lpstr>Cơ bản về CSS</vt:lpstr>
      <vt:lpstr>Ưu nhược điểm của CSS</vt:lpstr>
      <vt:lpstr>Các cách thêm CSS cho tệp HTML</vt:lpstr>
      <vt:lpstr>3. JavaScript cơ bản</vt:lpstr>
      <vt:lpstr>Ưu nhược điểm của JavaScript</vt:lpstr>
      <vt:lpstr>Các biến và toán tử</vt:lpstr>
      <vt:lpstr>Sự kiện trong JavaScript</vt:lpstr>
      <vt:lpstr>I. Xây dựng chương trình</vt:lpstr>
      <vt:lpstr>Mục tiêu</vt:lpstr>
      <vt:lpstr>Kế hoạch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 KHOA CÔNG NGHỆ THÔNG TIN</dc:title>
  <dc:creator>Phạm Ngọc Khánh</dc:creator>
  <cp:lastModifiedBy>Mạnh Cao</cp:lastModifiedBy>
  <cp:revision>6</cp:revision>
  <dcterms:modified xsi:type="dcterms:W3CDTF">2023-09-25T09:58:32Z</dcterms:modified>
</cp:coreProperties>
</file>