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9250" cx="121900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1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iGJLI3Tx6aue+EaSDTmuqZxzaJ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24E766-2ACD-405D-9F05-2F5BDFE7E742}">
  <a:tblStyle styleId="{7324E766-2ACD-405D-9F05-2F5BDFE7E74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1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8e0f35003b_4_7:notes"/>
          <p:cNvSpPr/>
          <p:nvPr>
            <p:ph idx="2" type="sldImg"/>
          </p:nvPr>
        </p:nvSpPr>
        <p:spPr>
          <a:xfrm>
            <a:off x="687331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g18e0f35003b_4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" name="Google Shape;33;g18e0f35003b_4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Compared to V1, V3 is: higher efficiency, has a deeper network compared to the Inception V1 and V2 models, but its speed isn’t compromised. it’s computationally less expensive.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1*1 convolutional layers: initial inception model is computationally expensive, time-consuming and requires high computational power. This results in reduced dimensions of the networks and faster computations.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better alternative to make the model more efficient.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Asymmetric convolutions: replace the 3*3 convolutions with a 1*3 convolution followed by a 3*1 convolution. </a:t>
            </a:r>
            <a:endParaRPr/>
          </a:p>
        </p:txBody>
      </p:sp>
      <p:sp>
        <p:nvSpPr>
          <p:cNvPr id="239" name="Google Shape;23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e0f35003b_1_8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8e0f35003b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8e0f35003b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ce4216643_0_35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8ce421664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8ce4216643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8e0f35003b_2_24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18e0f35003b_2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8e0f35003b_2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8e0f35003b_2_34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8e0f35003b_2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8e0f35003b_2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8ce4216643_0_139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18ce4216643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8ce4216643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e0f35003b_4_142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e0f35003b_4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8e0f35003b_4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8e0f35003b_4_157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8e0f35003b_4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8e0f35003b_4_1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e0f35003b_0_38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e0f35003b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8e0f35003b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8ce4216643_0_159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18ce4216643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8ce4216643_0_1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8e0f35003b_4_45:notes"/>
          <p:cNvSpPr/>
          <p:nvPr>
            <p:ph idx="2" type="sldImg"/>
          </p:nvPr>
        </p:nvSpPr>
        <p:spPr>
          <a:xfrm>
            <a:off x="687331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g18e0f35003b_4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g18e0f35003b_4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4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bc622bf94_0_51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18bc622bf94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8bc622bf94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e0f35003b_4_101:notes"/>
          <p:cNvSpPr/>
          <p:nvPr>
            <p:ph idx="2" type="sldImg"/>
          </p:nvPr>
        </p:nvSpPr>
        <p:spPr>
          <a:xfrm>
            <a:off x="687331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18e0f35003b_4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g18e0f35003b_4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ce4216643_0_179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8ce4216643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Improve the screening rate, encourage people to do the routine physical check-up every year.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radiologist: training,  practice, over 10 years schooling and experience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improve efficiency of diagnosis, alleviate the shortage of radiologist, and meet the market demand, increase the survival chances for patients. </a:t>
            </a:r>
            <a:endParaRPr/>
          </a:p>
        </p:txBody>
      </p:sp>
      <p:sp>
        <p:nvSpPr>
          <p:cNvPr id="108" name="Google Shape;108;g18ce4216643_0_1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8bc622bf94_0_203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8bc622bf94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8bc622bf94_0_2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8bc622bf94_0_233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8bc622bf94_0_2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8bc622bf94_0_2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bc622bf94_0_299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8bc622bf94_0_2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3C484E"/>
                </a:solidFill>
                <a:highlight>
                  <a:srgbClr val="FFFFFF"/>
                </a:highlight>
              </a:rPr>
              <a:t>The inception V3 (released in 2015) is a superior version of the basic model Inception V1 which was introduced as GoogLeNet in 2014. </a:t>
            </a:r>
            <a:endParaRPr sz="135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3C484E"/>
                </a:solidFill>
                <a:highlight>
                  <a:srgbClr val="FFFFFF"/>
                </a:highlight>
              </a:rPr>
              <a:t>When using multiple deep layers of convolutions in a model, it will result in the overfitting of the data. To avoid this problem, the inception model using multiple filters of different sizes on the same level. </a:t>
            </a:r>
            <a:endParaRPr sz="135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3C484E"/>
                </a:solidFill>
                <a:highlight>
                  <a:srgbClr val="FFFFFF"/>
                </a:highlight>
              </a:rPr>
              <a:t>Instead of having deep layers, inception models have parallel layers, thus making the model wider rather than making it deeper.</a:t>
            </a:r>
            <a:endParaRPr sz="135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Inception V3: CNN has 42 layers in total. </a:t>
            </a:r>
            <a:endParaRPr/>
          </a:p>
        </p:txBody>
      </p:sp>
      <p:sp>
        <p:nvSpPr>
          <p:cNvPr id="226" name="Google Shape;226;g18bc622bf94_0_2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自定义版式">
  <p:cSld name="6_自定义版式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 txBox="1"/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自定义版式">
  <p:cSld name="7_自定义版式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 txBox="1"/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showMasterSp="0">
  <p:cSld name="仅标题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仅标题">
  <p:cSld name="1_仅标题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/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自定义版式">
  <p:cSld name="1_自定义版式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自定义版式">
  <p:cSld name="2_自定义版式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自定义版式">
  <p:cSld name="3_自定义版式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4"/>
          <p:cNvSpPr txBox="1"/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自定义版式">
  <p:cSld name="4_自定义版式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5"/>
          <p:cNvSpPr txBox="1"/>
          <p:nvPr/>
        </p:nvSpPr>
        <p:spPr>
          <a:xfrm>
            <a:off x="967779" y="6375921"/>
            <a:ext cx="1799966" cy="118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" u="sng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PPT模板</a:t>
            </a:r>
            <a:r>
              <a:rPr b="0" i="0" lang="en-US" sz="1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http://www.1ppt.com/moban/ </a:t>
            </a:r>
            <a:endParaRPr b="0" i="0" sz="1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自定义版式">
  <p:cSld name="5_自定义版式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Relationship Id="rId5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pdf/1409.1556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8e0f35003b_4_7"/>
          <p:cNvSpPr/>
          <p:nvPr/>
        </p:nvSpPr>
        <p:spPr>
          <a:xfrm>
            <a:off x="8564257" y="-1899065"/>
            <a:ext cx="6416137" cy="4654163"/>
          </a:xfrm>
          <a:custGeom>
            <a:rect b="b" l="l" r="r" t="t"/>
            <a:pathLst>
              <a:path extrusionOk="0" h="983" w="1357">
                <a:moveTo>
                  <a:pt x="1242" y="0"/>
                </a:moveTo>
                <a:cubicBezTo>
                  <a:pt x="1241" y="0"/>
                  <a:pt x="1241" y="0"/>
                  <a:pt x="1241" y="0"/>
                </a:cubicBezTo>
                <a:cubicBezTo>
                  <a:pt x="1212" y="1"/>
                  <a:pt x="1182" y="12"/>
                  <a:pt x="1160" y="34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0" y="224"/>
                  <a:pt x="962" y="227"/>
                  <a:pt x="955" y="227"/>
                </a:cubicBezTo>
                <a:cubicBezTo>
                  <a:pt x="941" y="227"/>
                  <a:pt x="934" y="210"/>
                  <a:pt x="941" y="191"/>
                </a:cubicBezTo>
                <a:cubicBezTo>
                  <a:pt x="941" y="190"/>
                  <a:pt x="941" y="189"/>
                  <a:pt x="941" y="188"/>
                </a:cubicBezTo>
                <a:cubicBezTo>
                  <a:pt x="955" y="148"/>
                  <a:pt x="945" y="102"/>
                  <a:pt x="913" y="70"/>
                </a:cubicBezTo>
                <a:cubicBezTo>
                  <a:pt x="891" y="47"/>
                  <a:pt x="861" y="36"/>
                  <a:pt x="832" y="36"/>
                </a:cubicBezTo>
                <a:cubicBezTo>
                  <a:pt x="802" y="36"/>
                  <a:pt x="773" y="47"/>
                  <a:pt x="750" y="70"/>
                </a:cubicBezTo>
                <a:cubicBezTo>
                  <a:pt x="34" y="786"/>
                  <a:pt x="34" y="786"/>
                  <a:pt x="34" y="786"/>
                </a:cubicBezTo>
                <a:cubicBezTo>
                  <a:pt x="12" y="808"/>
                  <a:pt x="1" y="837"/>
                  <a:pt x="0" y="866"/>
                </a:cubicBezTo>
                <a:cubicBezTo>
                  <a:pt x="0" y="869"/>
                  <a:pt x="0" y="869"/>
                  <a:pt x="0" y="869"/>
                </a:cubicBezTo>
                <a:cubicBezTo>
                  <a:pt x="1" y="898"/>
                  <a:pt x="12" y="927"/>
                  <a:pt x="34" y="949"/>
                </a:cubicBezTo>
                <a:cubicBezTo>
                  <a:pt x="57" y="971"/>
                  <a:pt x="86" y="983"/>
                  <a:pt x="116" y="983"/>
                </a:cubicBezTo>
                <a:cubicBezTo>
                  <a:pt x="145" y="983"/>
                  <a:pt x="175" y="971"/>
                  <a:pt x="197" y="949"/>
                </a:cubicBezTo>
                <a:cubicBezTo>
                  <a:pt x="382" y="764"/>
                  <a:pt x="382" y="764"/>
                  <a:pt x="382" y="764"/>
                </a:cubicBezTo>
                <a:cubicBezTo>
                  <a:pt x="383" y="764"/>
                  <a:pt x="383" y="763"/>
                  <a:pt x="384" y="762"/>
                </a:cubicBezTo>
                <a:cubicBezTo>
                  <a:pt x="394" y="753"/>
                  <a:pt x="402" y="749"/>
                  <a:pt x="409" y="749"/>
                </a:cubicBezTo>
                <a:cubicBezTo>
                  <a:pt x="423" y="749"/>
                  <a:pt x="428" y="766"/>
                  <a:pt x="421" y="784"/>
                </a:cubicBezTo>
                <a:cubicBezTo>
                  <a:pt x="420" y="785"/>
                  <a:pt x="420" y="785"/>
                  <a:pt x="420" y="786"/>
                </a:cubicBezTo>
                <a:cubicBezTo>
                  <a:pt x="402" y="828"/>
                  <a:pt x="410" y="879"/>
                  <a:pt x="444" y="913"/>
                </a:cubicBezTo>
                <a:cubicBezTo>
                  <a:pt x="467" y="936"/>
                  <a:pt x="496" y="947"/>
                  <a:pt x="526" y="947"/>
                </a:cubicBezTo>
                <a:cubicBezTo>
                  <a:pt x="555" y="947"/>
                  <a:pt x="585" y="936"/>
                  <a:pt x="607" y="913"/>
                </a:cubicBezTo>
                <a:cubicBezTo>
                  <a:pt x="1323" y="197"/>
                  <a:pt x="1323" y="197"/>
                  <a:pt x="1323" y="197"/>
                </a:cubicBezTo>
                <a:cubicBezTo>
                  <a:pt x="1345" y="175"/>
                  <a:pt x="1357" y="146"/>
                  <a:pt x="1357" y="117"/>
                </a:cubicBezTo>
                <a:cubicBezTo>
                  <a:pt x="1357" y="114"/>
                  <a:pt x="1357" y="114"/>
                  <a:pt x="1357" y="114"/>
                </a:cubicBezTo>
                <a:cubicBezTo>
                  <a:pt x="1357" y="85"/>
                  <a:pt x="1345" y="56"/>
                  <a:pt x="1323" y="34"/>
                </a:cubicBezTo>
                <a:cubicBezTo>
                  <a:pt x="1301" y="12"/>
                  <a:pt x="1272" y="1"/>
                  <a:pt x="1242" y="0"/>
                </a:cubicBezTo>
              </a:path>
            </a:pathLst>
          </a:custGeom>
          <a:solidFill>
            <a:srgbClr val="F8FA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18e0f35003b_4_7"/>
          <p:cNvSpPr/>
          <p:nvPr/>
        </p:nvSpPr>
        <p:spPr>
          <a:xfrm>
            <a:off x="10141622" y="456573"/>
            <a:ext cx="3024423" cy="3020817"/>
          </a:xfrm>
          <a:custGeom>
            <a:rect b="b" l="l" r="r" t="t"/>
            <a:pathLst>
              <a:path extrusionOk="0" h="636" w="637">
                <a:moveTo>
                  <a:pt x="101" y="614"/>
                </a:moveTo>
                <a:cubicBezTo>
                  <a:pt x="79" y="636"/>
                  <a:pt x="44" y="636"/>
                  <a:pt x="22" y="614"/>
                </a:cubicBezTo>
                <a:cubicBezTo>
                  <a:pt x="0" y="592"/>
                  <a:pt x="0" y="557"/>
                  <a:pt x="22" y="535"/>
                </a:cubicBezTo>
                <a:cubicBezTo>
                  <a:pt x="536" y="21"/>
                  <a:pt x="536" y="21"/>
                  <a:pt x="536" y="21"/>
                </a:cubicBezTo>
                <a:cubicBezTo>
                  <a:pt x="558" y="0"/>
                  <a:pt x="593" y="0"/>
                  <a:pt x="615" y="21"/>
                </a:cubicBezTo>
                <a:cubicBezTo>
                  <a:pt x="637" y="43"/>
                  <a:pt x="637" y="79"/>
                  <a:pt x="615" y="100"/>
                </a:cubicBezTo>
                <a:lnTo>
                  <a:pt x="101" y="614"/>
                </a:lnTo>
                <a:close/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18e0f35003b_4_7"/>
          <p:cNvSpPr/>
          <p:nvPr/>
        </p:nvSpPr>
        <p:spPr>
          <a:xfrm>
            <a:off x="-1276771" y="4483427"/>
            <a:ext cx="5753785" cy="4169624"/>
          </a:xfrm>
          <a:custGeom>
            <a:rect b="b" l="l" r="r" t="t"/>
            <a:pathLst>
              <a:path extrusionOk="0" h="982" w="1357">
                <a:moveTo>
                  <a:pt x="1242" y="0"/>
                </a:moveTo>
                <a:cubicBezTo>
                  <a:pt x="1212" y="0"/>
                  <a:pt x="1182" y="12"/>
                  <a:pt x="1160" y="34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0" y="224"/>
                  <a:pt x="962" y="227"/>
                  <a:pt x="955" y="227"/>
                </a:cubicBezTo>
                <a:cubicBezTo>
                  <a:pt x="941" y="227"/>
                  <a:pt x="934" y="210"/>
                  <a:pt x="940" y="191"/>
                </a:cubicBezTo>
                <a:cubicBezTo>
                  <a:pt x="941" y="190"/>
                  <a:pt x="941" y="189"/>
                  <a:pt x="941" y="188"/>
                </a:cubicBezTo>
                <a:cubicBezTo>
                  <a:pt x="954" y="148"/>
                  <a:pt x="945" y="102"/>
                  <a:pt x="913" y="70"/>
                </a:cubicBezTo>
                <a:cubicBezTo>
                  <a:pt x="891" y="47"/>
                  <a:pt x="861" y="36"/>
                  <a:pt x="832" y="36"/>
                </a:cubicBezTo>
                <a:cubicBezTo>
                  <a:pt x="802" y="36"/>
                  <a:pt x="772" y="47"/>
                  <a:pt x="750" y="70"/>
                </a:cubicBezTo>
                <a:cubicBezTo>
                  <a:pt x="34" y="785"/>
                  <a:pt x="34" y="785"/>
                  <a:pt x="34" y="785"/>
                </a:cubicBezTo>
                <a:cubicBezTo>
                  <a:pt x="12" y="808"/>
                  <a:pt x="0" y="837"/>
                  <a:pt x="0" y="866"/>
                </a:cubicBezTo>
                <a:cubicBezTo>
                  <a:pt x="0" y="868"/>
                  <a:pt x="0" y="868"/>
                  <a:pt x="0" y="868"/>
                </a:cubicBezTo>
                <a:cubicBezTo>
                  <a:pt x="0" y="897"/>
                  <a:pt x="12" y="926"/>
                  <a:pt x="34" y="949"/>
                </a:cubicBezTo>
                <a:cubicBezTo>
                  <a:pt x="56" y="971"/>
                  <a:pt x="86" y="982"/>
                  <a:pt x="115" y="982"/>
                </a:cubicBezTo>
                <a:cubicBezTo>
                  <a:pt x="117" y="982"/>
                  <a:pt x="117" y="982"/>
                  <a:pt x="117" y="982"/>
                </a:cubicBezTo>
                <a:cubicBezTo>
                  <a:pt x="146" y="982"/>
                  <a:pt x="175" y="971"/>
                  <a:pt x="197" y="949"/>
                </a:cubicBezTo>
                <a:cubicBezTo>
                  <a:pt x="382" y="764"/>
                  <a:pt x="382" y="764"/>
                  <a:pt x="382" y="764"/>
                </a:cubicBezTo>
                <a:cubicBezTo>
                  <a:pt x="383" y="764"/>
                  <a:pt x="383" y="763"/>
                  <a:pt x="384" y="762"/>
                </a:cubicBezTo>
                <a:cubicBezTo>
                  <a:pt x="394" y="753"/>
                  <a:pt x="402" y="749"/>
                  <a:pt x="409" y="749"/>
                </a:cubicBezTo>
                <a:cubicBezTo>
                  <a:pt x="422" y="749"/>
                  <a:pt x="428" y="766"/>
                  <a:pt x="421" y="784"/>
                </a:cubicBezTo>
                <a:cubicBezTo>
                  <a:pt x="420" y="784"/>
                  <a:pt x="420" y="785"/>
                  <a:pt x="420" y="786"/>
                </a:cubicBezTo>
                <a:cubicBezTo>
                  <a:pt x="402" y="828"/>
                  <a:pt x="410" y="879"/>
                  <a:pt x="444" y="913"/>
                </a:cubicBezTo>
                <a:cubicBezTo>
                  <a:pt x="467" y="936"/>
                  <a:pt x="496" y="947"/>
                  <a:pt x="526" y="947"/>
                </a:cubicBezTo>
                <a:cubicBezTo>
                  <a:pt x="555" y="947"/>
                  <a:pt x="585" y="936"/>
                  <a:pt x="607" y="913"/>
                </a:cubicBezTo>
                <a:cubicBezTo>
                  <a:pt x="1323" y="197"/>
                  <a:pt x="1323" y="197"/>
                  <a:pt x="1323" y="197"/>
                </a:cubicBezTo>
                <a:cubicBezTo>
                  <a:pt x="1346" y="175"/>
                  <a:pt x="1357" y="146"/>
                  <a:pt x="1357" y="116"/>
                </a:cubicBezTo>
                <a:cubicBezTo>
                  <a:pt x="1357" y="115"/>
                  <a:pt x="1357" y="115"/>
                  <a:pt x="1357" y="115"/>
                </a:cubicBezTo>
                <a:cubicBezTo>
                  <a:pt x="1357" y="86"/>
                  <a:pt x="1346" y="56"/>
                  <a:pt x="1323" y="34"/>
                </a:cubicBezTo>
                <a:cubicBezTo>
                  <a:pt x="1301" y="12"/>
                  <a:pt x="1271" y="0"/>
                  <a:pt x="1242" y="0"/>
                </a:cubicBezTo>
              </a:path>
            </a:pathLst>
          </a:custGeom>
          <a:solidFill>
            <a:srgbClr val="F8FA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8e0f35003b_4_7"/>
          <p:cNvSpPr/>
          <p:nvPr/>
        </p:nvSpPr>
        <p:spPr>
          <a:xfrm>
            <a:off x="-1466620" y="-76534"/>
            <a:ext cx="9055931" cy="6400341"/>
          </a:xfrm>
          <a:custGeom>
            <a:rect b="b" l="l" r="r" t="t"/>
            <a:pathLst>
              <a:path extrusionOk="0" h="1715" w="2429">
                <a:moveTo>
                  <a:pt x="2092" y="0"/>
                </a:moveTo>
                <a:cubicBezTo>
                  <a:pt x="2081" y="7"/>
                  <a:pt x="2071" y="16"/>
                  <a:pt x="2062" y="25"/>
                </a:cubicBezTo>
                <a:cubicBezTo>
                  <a:pt x="1743" y="344"/>
                  <a:pt x="1743" y="344"/>
                  <a:pt x="1743" y="344"/>
                </a:cubicBezTo>
                <a:cubicBezTo>
                  <a:pt x="1693" y="392"/>
                  <a:pt x="1658" y="351"/>
                  <a:pt x="1676" y="301"/>
                </a:cubicBezTo>
                <a:cubicBezTo>
                  <a:pt x="1676" y="299"/>
                  <a:pt x="1676" y="298"/>
                  <a:pt x="1676" y="297"/>
                </a:cubicBezTo>
                <a:cubicBezTo>
                  <a:pt x="1700" y="226"/>
                  <a:pt x="1684" y="144"/>
                  <a:pt x="1628" y="88"/>
                </a:cubicBezTo>
                <a:cubicBezTo>
                  <a:pt x="1548" y="8"/>
                  <a:pt x="1420" y="8"/>
                  <a:pt x="1340" y="88"/>
                </a:cubicBezTo>
                <a:cubicBezTo>
                  <a:pt x="80" y="1348"/>
                  <a:pt x="80" y="1348"/>
                  <a:pt x="80" y="1348"/>
                </a:cubicBezTo>
                <a:cubicBezTo>
                  <a:pt x="0" y="1427"/>
                  <a:pt x="0" y="1556"/>
                  <a:pt x="80" y="1636"/>
                </a:cubicBezTo>
                <a:cubicBezTo>
                  <a:pt x="159" y="1715"/>
                  <a:pt x="288" y="1715"/>
                  <a:pt x="367" y="1636"/>
                </a:cubicBezTo>
                <a:cubicBezTo>
                  <a:pt x="692" y="1310"/>
                  <a:pt x="692" y="1310"/>
                  <a:pt x="692" y="1310"/>
                </a:cubicBezTo>
                <a:cubicBezTo>
                  <a:pt x="693" y="1310"/>
                  <a:pt x="694" y="1309"/>
                  <a:pt x="696" y="1307"/>
                </a:cubicBezTo>
                <a:cubicBezTo>
                  <a:pt x="748" y="1255"/>
                  <a:pt x="781" y="1298"/>
                  <a:pt x="760" y="1345"/>
                </a:cubicBezTo>
                <a:cubicBezTo>
                  <a:pt x="759" y="1346"/>
                  <a:pt x="759" y="1347"/>
                  <a:pt x="759" y="1349"/>
                </a:cubicBezTo>
                <a:cubicBezTo>
                  <a:pt x="727" y="1423"/>
                  <a:pt x="741" y="1512"/>
                  <a:pt x="802" y="1573"/>
                </a:cubicBezTo>
                <a:cubicBezTo>
                  <a:pt x="881" y="1652"/>
                  <a:pt x="1010" y="1652"/>
                  <a:pt x="1089" y="1573"/>
                </a:cubicBezTo>
                <a:cubicBezTo>
                  <a:pt x="2350" y="312"/>
                  <a:pt x="2350" y="312"/>
                  <a:pt x="2350" y="312"/>
                </a:cubicBezTo>
                <a:cubicBezTo>
                  <a:pt x="2429" y="233"/>
                  <a:pt x="2429" y="104"/>
                  <a:pt x="2350" y="25"/>
                </a:cubicBezTo>
                <a:cubicBezTo>
                  <a:pt x="2340" y="16"/>
                  <a:pt x="2330" y="7"/>
                  <a:pt x="2320" y="0"/>
                </a:cubicBezTo>
                <a:lnTo>
                  <a:pt x="209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8e0f35003b_4_7"/>
          <p:cNvSpPr/>
          <p:nvPr/>
        </p:nvSpPr>
        <p:spPr>
          <a:xfrm>
            <a:off x="-531732" y="4683764"/>
            <a:ext cx="2707852" cy="2704619"/>
          </a:xfrm>
          <a:custGeom>
            <a:rect b="b" l="l" r="r" t="t"/>
            <a:pathLst>
              <a:path extrusionOk="0" h="636" w="637">
                <a:moveTo>
                  <a:pt x="101" y="614"/>
                </a:moveTo>
                <a:cubicBezTo>
                  <a:pt x="79" y="636"/>
                  <a:pt x="44" y="636"/>
                  <a:pt x="22" y="614"/>
                </a:cubicBezTo>
                <a:cubicBezTo>
                  <a:pt x="0" y="592"/>
                  <a:pt x="0" y="557"/>
                  <a:pt x="22" y="535"/>
                </a:cubicBezTo>
                <a:cubicBezTo>
                  <a:pt x="536" y="21"/>
                  <a:pt x="536" y="21"/>
                  <a:pt x="536" y="21"/>
                </a:cubicBezTo>
                <a:cubicBezTo>
                  <a:pt x="558" y="0"/>
                  <a:pt x="593" y="0"/>
                  <a:pt x="615" y="21"/>
                </a:cubicBezTo>
                <a:cubicBezTo>
                  <a:pt x="637" y="43"/>
                  <a:pt x="637" y="79"/>
                  <a:pt x="615" y="101"/>
                </a:cubicBezTo>
                <a:lnTo>
                  <a:pt x="101" y="614"/>
                </a:lnTo>
                <a:close/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8e0f35003b_4_7"/>
          <p:cNvSpPr/>
          <p:nvPr/>
        </p:nvSpPr>
        <p:spPr>
          <a:xfrm>
            <a:off x="-739660" y="-320965"/>
            <a:ext cx="2188809" cy="2144526"/>
          </a:xfrm>
          <a:custGeom>
            <a:rect b="b" l="l" r="r" t="t"/>
            <a:pathLst>
              <a:path extrusionOk="0" h="415" w="424">
                <a:moveTo>
                  <a:pt x="67" y="401"/>
                </a:moveTo>
                <a:cubicBezTo>
                  <a:pt x="52" y="415"/>
                  <a:pt x="29" y="415"/>
                  <a:pt x="14" y="401"/>
                </a:cubicBezTo>
                <a:cubicBezTo>
                  <a:pt x="0" y="387"/>
                  <a:pt x="0" y="364"/>
                  <a:pt x="14" y="349"/>
                </a:cubicBezTo>
                <a:cubicBezTo>
                  <a:pt x="357" y="15"/>
                  <a:pt x="357" y="15"/>
                  <a:pt x="357" y="15"/>
                </a:cubicBezTo>
                <a:cubicBezTo>
                  <a:pt x="371" y="0"/>
                  <a:pt x="395" y="0"/>
                  <a:pt x="409" y="15"/>
                </a:cubicBezTo>
                <a:cubicBezTo>
                  <a:pt x="424" y="29"/>
                  <a:pt x="424" y="52"/>
                  <a:pt x="409" y="66"/>
                </a:cubicBezTo>
                <a:lnTo>
                  <a:pt x="67" y="401"/>
                </a:lnTo>
                <a:close/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18e0f35003b_4_7"/>
          <p:cNvSpPr/>
          <p:nvPr/>
        </p:nvSpPr>
        <p:spPr>
          <a:xfrm>
            <a:off x="-498060" y="44812"/>
            <a:ext cx="2925461" cy="2092595"/>
          </a:xfrm>
          <a:custGeom>
            <a:rect b="b" l="l" r="r" t="t"/>
            <a:pathLst>
              <a:path extrusionOk="0" h="405" w="568">
                <a:moveTo>
                  <a:pt x="549" y="18"/>
                </a:moveTo>
                <a:cubicBezTo>
                  <a:pt x="531" y="0"/>
                  <a:pt x="501" y="0"/>
                  <a:pt x="482" y="18"/>
                </a:cubicBezTo>
                <a:cubicBezTo>
                  <a:pt x="408" y="91"/>
                  <a:pt x="408" y="91"/>
                  <a:pt x="408" y="91"/>
                </a:cubicBezTo>
                <a:cubicBezTo>
                  <a:pt x="396" y="102"/>
                  <a:pt x="388" y="93"/>
                  <a:pt x="392" y="81"/>
                </a:cubicBezTo>
                <a:cubicBezTo>
                  <a:pt x="392" y="81"/>
                  <a:pt x="392" y="81"/>
                  <a:pt x="392" y="80"/>
                </a:cubicBezTo>
                <a:cubicBezTo>
                  <a:pt x="397" y="64"/>
                  <a:pt x="394" y="45"/>
                  <a:pt x="380" y="32"/>
                </a:cubicBezTo>
                <a:cubicBezTo>
                  <a:pt x="362" y="14"/>
                  <a:pt x="332" y="14"/>
                  <a:pt x="313" y="32"/>
                </a:cubicBezTo>
                <a:cubicBezTo>
                  <a:pt x="18" y="321"/>
                  <a:pt x="18" y="321"/>
                  <a:pt x="18" y="321"/>
                </a:cubicBezTo>
                <a:cubicBezTo>
                  <a:pt x="0" y="339"/>
                  <a:pt x="0" y="368"/>
                  <a:pt x="18" y="387"/>
                </a:cubicBezTo>
                <a:cubicBezTo>
                  <a:pt x="37" y="405"/>
                  <a:pt x="67" y="405"/>
                  <a:pt x="85" y="387"/>
                </a:cubicBezTo>
                <a:cubicBezTo>
                  <a:pt x="162" y="312"/>
                  <a:pt x="162" y="312"/>
                  <a:pt x="162" y="312"/>
                </a:cubicBezTo>
                <a:cubicBezTo>
                  <a:pt x="162" y="312"/>
                  <a:pt x="162" y="312"/>
                  <a:pt x="162" y="312"/>
                </a:cubicBezTo>
                <a:cubicBezTo>
                  <a:pt x="175" y="300"/>
                  <a:pt x="182" y="309"/>
                  <a:pt x="177" y="320"/>
                </a:cubicBezTo>
                <a:cubicBezTo>
                  <a:pt x="177" y="320"/>
                  <a:pt x="177" y="321"/>
                  <a:pt x="177" y="321"/>
                </a:cubicBezTo>
                <a:cubicBezTo>
                  <a:pt x="170" y="338"/>
                  <a:pt x="173" y="358"/>
                  <a:pt x="187" y="372"/>
                </a:cubicBezTo>
                <a:cubicBezTo>
                  <a:pt x="206" y="390"/>
                  <a:pt x="236" y="390"/>
                  <a:pt x="254" y="372"/>
                </a:cubicBezTo>
                <a:cubicBezTo>
                  <a:pt x="549" y="84"/>
                  <a:pt x="549" y="84"/>
                  <a:pt x="549" y="84"/>
                </a:cubicBezTo>
                <a:cubicBezTo>
                  <a:pt x="568" y="66"/>
                  <a:pt x="568" y="36"/>
                  <a:pt x="549" y="18"/>
                </a:cubicBezTo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8e0f35003b_4_7"/>
          <p:cNvSpPr/>
          <p:nvPr/>
        </p:nvSpPr>
        <p:spPr>
          <a:xfrm>
            <a:off x="-484113" y="4204162"/>
            <a:ext cx="2707850" cy="1979292"/>
          </a:xfrm>
          <a:custGeom>
            <a:rect b="b" l="l" r="r" t="t"/>
            <a:pathLst>
              <a:path extrusionOk="0" h="436" w="598">
                <a:moveTo>
                  <a:pt x="579" y="20"/>
                </a:moveTo>
                <a:cubicBezTo>
                  <a:pt x="559" y="0"/>
                  <a:pt x="527" y="0"/>
                  <a:pt x="508" y="20"/>
                </a:cubicBezTo>
                <a:cubicBezTo>
                  <a:pt x="429" y="98"/>
                  <a:pt x="429" y="98"/>
                  <a:pt x="429" y="98"/>
                </a:cubicBezTo>
                <a:cubicBezTo>
                  <a:pt x="417" y="110"/>
                  <a:pt x="408" y="100"/>
                  <a:pt x="413" y="87"/>
                </a:cubicBezTo>
                <a:cubicBezTo>
                  <a:pt x="413" y="87"/>
                  <a:pt x="413" y="87"/>
                  <a:pt x="413" y="86"/>
                </a:cubicBezTo>
                <a:cubicBezTo>
                  <a:pt x="419" y="69"/>
                  <a:pt x="415" y="49"/>
                  <a:pt x="401" y="35"/>
                </a:cubicBezTo>
                <a:cubicBezTo>
                  <a:pt x="381" y="15"/>
                  <a:pt x="350" y="15"/>
                  <a:pt x="330" y="35"/>
                </a:cubicBezTo>
                <a:cubicBezTo>
                  <a:pt x="20" y="345"/>
                  <a:pt x="20" y="345"/>
                  <a:pt x="20" y="345"/>
                </a:cubicBezTo>
                <a:cubicBezTo>
                  <a:pt x="0" y="365"/>
                  <a:pt x="0" y="396"/>
                  <a:pt x="20" y="416"/>
                </a:cubicBezTo>
                <a:cubicBezTo>
                  <a:pt x="39" y="436"/>
                  <a:pt x="71" y="436"/>
                  <a:pt x="91" y="416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71" y="336"/>
                  <a:pt x="171" y="336"/>
                  <a:pt x="171" y="335"/>
                </a:cubicBezTo>
                <a:cubicBezTo>
                  <a:pt x="184" y="322"/>
                  <a:pt x="192" y="333"/>
                  <a:pt x="187" y="344"/>
                </a:cubicBezTo>
                <a:cubicBezTo>
                  <a:pt x="187" y="345"/>
                  <a:pt x="187" y="345"/>
                  <a:pt x="187" y="345"/>
                </a:cubicBezTo>
                <a:cubicBezTo>
                  <a:pt x="179" y="364"/>
                  <a:pt x="183" y="386"/>
                  <a:pt x="197" y="401"/>
                </a:cubicBezTo>
                <a:cubicBezTo>
                  <a:pt x="217" y="420"/>
                  <a:pt x="249" y="420"/>
                  <a:pt x="268" y="401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98" y="71"/>
                  <a:pt x="598" y="39"/>
                  <a:pt x="579" y="20"/>
                </a:cubicBezTo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18e0f35003b_4_7"/>
          <p:cNvSpPr/>
          <p:nvPr/>
        </p:nvSpPr>
        <p:spPr>
          <a:xfrm>
            <a:off x="6886999" y="-733657"/>
            <a:ext cx="2515793" cy="2518916"/>
          </a:xfrm>
          <a:custGeom>
            <a:rect b="b" l="l" r="r" t="t"/>
            <a:pathLst>
              <a:path extrusionOk="0" h="592" w="592">
                <a:moveTo>
                  <a:pt x="94" y="572"/>
                </a:moveTo>
                <a:cubicBezTo>
                  <a:pt x="74" y="592"/>
                  <a:pt x="41" y="592"/>
                  <a:pt x="21" y="572"/>
                </a:cubicBezTo>
                <a:cubicBezTo>
                  <a:pt x="0" y="552"/>
                  <a:pt x="0" y="519"/>
                  <a:pt x="21" y="499"/>
                </a:cubicBezTo>
                <a:cubicBezTo>
                  <a:pt x="499" y="21"/>
                  <a:pt x="499" y="21"/>
                  <a:pt x="499" y="21"/>
                </a:cubicBezTo>
                <a:cubicBezTo>
                  <a:pt x="519" y="0"/>
                  <a:pt x="552" y="0"/>
                  <a:pt x="572" y="21"/>
                </a:cubicBezTo>
                <a:cubicBezTo>
                  <a:pt x="592" y="41"/>
                  <a:pt x="592" y="74"/>
                  <a:pt x="572" y="94"/>
                </a:cubicBezTo>
                <a:lnTo>
                  <a:pt x="94" y="572"/>
                </a:lnTo>
                <a:close/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18e0f35003b_4_7"/>
          <p:cNvSpPr/>
          <p:nvPr/>
        </p:nvSpPr>
        <p:spPr>
          <a:xfrm>
            <a:off x="5908746" y="-1252960"/>
            <a:ext cx="3371322" cy="2458601"/>
          </a:xfrm>
          <a:custGeom>
            <a:rect b="b" l="l" r="r" t="t"/>
            <a:pathLst>
              <a:path extrusionOk="0" h="578" w="794">
                <a:moveTo>
                  <a:pt x="768" y="26"/>
                </a:moveTo>
                <a:cubicBezTo>
                  <a:pt x="742" y="0"/>
                  <a:pt x="700" y="0"/>
                  <a:pt x="674" y="26"/>
                </a:cubicBezTo>
                <a:cubicBezTo>
                  <a:pt x="570" y="130"/>
                  <a:pt x="570" y="130"/>
                  <a:pt x="570" y="130"/>
                </a:cubicBezTo>
                <a:cubicBezTo>
                  <a:pt x="553" y="146"/>
                  <a:pt x="542" y="133"/>
                  <a:pt x="548" y="116"/>
                </a:cubicBezTo>
                <a:cubicBezTo>
                  <a:pt x="548" y="116"/>
                  <a:pt x="548" y="115"/>
                  <a:pt x="548" y="115"/>
                </a:cubicBezTo>
                <a:cubicBezTo>
                  <a:pt x="556" y="92"/>
                  <a:pt x="551" y="65"/>
                  <a:pt x="532" y="47"/>
                </a:cubicBezTo>
                <a:cubicBezTo>
                  <a:pt x="506" y="21"/>
                  <a:pt x="464" y="21"/>
                  <a:pt x="438" y="47"/>
                </a:cubicBezTo>
                <a:cubicBezTo>
                  <a:pt x="26" y="458"/>
                  <a:pt x="26" y="458"/>
                  <a:pt x="26" y="458"/>
                </a:cubicBezTo>
                <a:cubicBezTo>
                  <a:pt x="0" y="484"/>
                  <a:pt x="0" y="526"/>
                  <a:pt x="26" y="552"/>
                </a:cubicBezTo>
                <a:cubicBezTo>
                  <a:pt x="52" y="578"/>
                  <a:pt x="94" y="578"/>
                  <a:pt x="120" y="552"/>
                </a:cubicBezTo>
                <a:cubicBezTo>
                  <a:pt x="226" y="446"/>
                  <a:pt x="226" y="446"/>
                  <a:pt x="226" y="446"/>
                </a:cubicBezTo>
                <a:cubicBezTo>
                  <a:pt x="227" y="446"/>
                  <a:pt x="227" y="446"/>
                  <a:pt x="228" y="445"/>
                </a:cubicBezTo>
                <a:cubicBezTo>
                  <a:pt x="245" y="428"/>
                  <a:pt x="255" y="442"/>
                  <a:pt x="249" y="457"/>
                </a:cubicBezTo>
                <a:cubicBezTo>
                  <a:pt x="248" y="458"/>
                  <a:pt x="248" y="458"/>
                  <a:pt x="248" y="459"/>
                </a:cubicBezTo>
                <a:cubicBezTo>
                  <a:pt x="238" y="483"/>
                  <a:pt x="242" y="512"/>
                  <a:pt x="262" y="532"/>
                </a:cubicBezTo>
                <a:cubicBezTo>
                  <a:pt x="288" y="558"/>
                  <a:pt x="330" y="558"/>
                  <a:pt x="356" y="532"/>
                </a:cubicBezTo>
                <a:cubicBezTo>
                  <a:pt x="768" y="120"/>
                  <a:pt x="768" y="120"/>
                  <a:pt x="768" y="120"/>
                </a:cubicBezTo>
                <a:cubicBezTo>
                  <a:pt x="794" y="94"/>
                  <a:pt x="794" y="52"/>
                  <a:pt x="768" y="26"/>
                </a:cubicBezTo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18e0f35003b_4_7"/>
          <p:cNvSpPr/>
          <p:nvPr/>
        </p:nvSpPr>
        <p:spPr>
          <a:xfrm>
            <a:off x="9750159" y="555479"/>
            <a:ext cx="2841826" cy="2075927"/>
          </a:xfrm>
          <a:custGeom>
            <a:rect b="b" l="l" r="r" t="t"/>
            <a:pathLst>
              <a:path extrusionOk="0" h="436" w="598">
                <a:moveTo>
                  <a:pt x="579" y="20"/>
                </a:moveTo>
                <a:cubicBezTo>
                  <a:pt x="559" y="0"/>
                  <a:pt x="527" y="0"/>
                  <a:pt x="508" y="20"/>
                </a:cubicBezTo>
                <a:cubicBezTo>
                  <a:pt x="429" y="98"/>
                  <a:pt x="429" y="98"/>
                  <a:pt x="429" y="98"/>
                </a:cubicBezTo>
                <a:cubicBezTo>
                  <a:pt x="417" y="110"/>
                  <a:pt x="408" y="100"/>
                  <a:pt x="413" y="87"/>
                </a:cubicBezTo>
                <a:cubicBezTo>
                  <a:pt x="413" y="87"/>
                  <a:pt x="413" y="87"/>
                  <a:pt x="413" y="86"/>
                </a:cubicBezTo>
                <a:cubicBezTo>
                  <a:pt x="419" y="69"/>
                  <a:pt x="415" y="49"/>
                  <a:pt x="401" y="35"/>
                </a:cubicBezTo>
                <a:cubicBezTo>
                  <a:pt x="381" y="15"/>
                  <a:pt x="350" y="15"/>
                  <a:pt x="330" y="35"/>
                </a:cubicBezTo>
                <a:cubicBezTo>
                  <a:pt x="20" y="345"/>
                  <a:pt x="20" y="345"/>
                  <a:pt x="20" y="345"/>
                </a:cubicBezTo>
                <a:cubicBezTo>
                  <a:pt x="0" y="365"/>
                  <a:pt x="0" y="396"/>
                  <a:pt x="20" y="416"/>
                </a:cubicBezTo>
                <a:cubicBezTo>
                  <a:pt x="39" y="436"/>
                  <a:pt x="71" y="436"/>
                  <a:pt x="91" y="416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71" y="336"/>
                  <a:pt x="171" y="335"/>
                  <a:pt x="171" y="335"/>
                </a:cubicBezTo>
                <a:cubicBezTo>
                  <a:pt x="184" y="322"/>
                  <a:pt x="192" y="333"/>
                  <a:pt x="187" y="344"/>
                </a:cubicBezTo>
                <a:cubicBezTo>
                  <a:pt x="187" y="345"/>
                  <a:pt x="187" y="345"/>
                  <a:pt x="187" y="345"/>
                </a:cubicBezTo>
                <a:cubicBezTo>
                  <a:pt x="179" y="364"/>
                  <a:pt x="183" y="386"/>
                  <a:pt x="198" y="401"/>
                </a:cubicBezTo>
                <a:cubicBezTo>
                  <a:pt x="217" y="420"/>
                  <a:pt x="249" y="420"/>
                  <a:pt x="268" y="401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98" y="71"/>
                  <a:pt x="598" y="39"/>
                  <a:pt x="579" y="20"/>
                </a:cubicBezTo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18e0f35003b_4_7"/>
          <p:cNvSpPr txBox="1"/>
          <p:nvPr/>
        </p:nvSpPr>
        <p:spPr>
          <a:xfrm>
            <a:off x="4705375" y="3430437"/>
            <a:ext cx="7384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Medical Image Classification for Lung Cancer</a:t>
            </a:r>
            <a:endParaRPr b="1" i="0" sz="5000" u="none" cap="none" strike="noStrike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g18e0f35003b_4_7"/>
          <p:cNvSpPr txBox="1"/>
          <p:nvPr/>
        </p:nvSpPr>
        <p:spPr>
          <a:xfrm>
            <a:off x="5700458" y="6398890"/>
            <a:ext cx="539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Group 8: Boyu Liu, Dehan Cui, Manhui Zhu, Zeqi Zhou </a:t>
            </a:r>
            <a:endParaRPr b="0" i="0" sz="16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"/>
          <p:cNvSpPr txBox="1"/>
          <p:nvPr/>
        </p:nvSpPr>
        <p:spPr>
          <a:xfrm>
            <a:off x="872325" y="412625"/>
            <a:ext cx="565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AC842"/>
                </a:solidFill>
                <a:latin typeface="Georgia"/>
                <a:ea typeface="Georgia"/>
                <a:cs typeface="Georgia"/>
                <a:sym typeface="Georgia"/>
              </a:rPr>
              <a:t>Inception V3</a:t>
            </a:r>
            <a:endParaRPr b="1" i="0" sz="5400" u="none" cap="none" strike="noStrike">
              <a:solidFill>
                <a:srgbClr val="FAC84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42" name="Google Shape;242;p6"/>
          <p:cNvGrpSpPr/>
          <p:nvPr/>
        </p:nvGrpSpPr>
        <p:grpSpPr>
          <a:xfrm>
            <a:off x="-1568512" y="-898201"/>
            <a:ext cx="3092313" cy="2240967"/>
            <a:chOff x="6006193" y="4875389"/>
            <a:chExt cx="5754688" cy="4170363"/>
          </a:xfrm>
        </p:grpSpPr>
        <p:sp>
          <p:nvSpPr>
            <p:cNvPr id="243" name="Google Shape;243;p6"/>
            <p:cNvSpPr/>
            <p:nvPr/>
          </p:nvSpPr>
          <p:spPr>
            <a:xfrm>
              <a:off x="6006193" y="4875389"/>
              <a:ext cx="5754688" cy="4170363"/>
            </a:xfrm>
            <a:custGeom>
              <a:rect b="b" l="l" r="r" t="t"/>
              <a:pathLst>
                <a:path extrusionOk="0" h="982" w="1357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8841170" y="5907233"/>
              <a:ext cx="2708274" cy="2705100"/>
            </a:xfrm>
            <a:custGeom>
              <a:rect b="b" l="l" r="r" t="t"/>
              <a:pathLst>
                <a:path extrusionOk="0" h="636" w="637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8449646" y="5907233"/>
              <a:ext cx="2544763" cy="1858963"/>
            </a:xfrm>
            <a:custGeom>
              <a:rect b="b" l="l" r="r" t="t"/>
              <a:pathLst>
                <a:path extrusionOk="0" h="436" w="598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6"/>
          <p:cNvSpPr/>
          <p:nvPr/>
        </p:nvSpPr>
        <p:spPr>
          <a:xfrm rot="5400000">
            <a:off x="1068297" y="1793902"/>
            <a:ext cx="215166" cy="247118"/>
          </a:xfrm>
          <a:custGeom>
            <a:rect b="b" l="l" r="r" t="t"/>
            <a:pathLst>
              <a:path extrusionOk="0" h="397" w="345">
                <a:moveTo>
                  <a:pt x="329" y="213"/>
                </a:moveTo>
                <a:cubicBezTo>
                  <a:pt x="313" y="229"/>
                  <a:pt x="288" y="229"/>
                  <a:pt x="273" y="213"/>
                </a:cubicBezTo>
                <a:lnTo>
                  <a:pt x="212" y="153"/>
                </a:lnTo>
                <a:lnTo>
                  <a:pt x="212" y="357"/>
                </a:lnTo>
                <a:cubicBezTo>
                  <a:pt x="212" y="379"/>
                  <a:pt x="195" y="397"/>
                  <a:pt x="172" y="397"/>
                </a:cubicBezTo>
                <a:cubicBezTo>
                  <a:pt x="150" y="397"/>
                  <a:pt x="132" y="379"/>
                  <a:pt x="132" y="357"/>
                </a:cubicBezTo>
                <a:lnTo>
                  <a:pt x="132" y="153"/>
                </a:lnTo>
                <a:lnTo>
                  <a:pt x="72" y="213"/>
                </a:lnTo>
                <a:cubicBezTo>
                  <a:pt x="65" y="221"/>
                  <a:pt x="54" y="225"/>
                  <a:pt x="44" y="225"/>
                </a:cubicBezTo>
                <a:cubicBezTo>
                  <a:pt x="34" y="225"/>
                  <a:pt x="24" y="221"/>
                  <a:pt x="16" y="213"/>
                </a:cubicBezTo>
                <a:cubicBezTo>
                  <a:pt x="0" y="198"/>
                  <a:pt x="0" y="172"/>
                  <a:pt x="16" y="157"/>
                </a:cubicBezTo>
                <a:lnTo>
                  <a:pt x="172" y="0"/>
                </a:lnTo>
                <a:lnTo>
                  <a:pt x="329" y="157"/>
                </a:lnTo>
                <a:cubicBezTo>
                  <a:pt x="345" y="172"/>
                  <a:pt x="345" y="198"/>
                  <a:pt x="329" y="213"/>
                </a:cubicBezTo>
                <a:close/>
              </a:path>
            </a:pathLst>
          </a:custGeom>
          <a:solidFill>
            <a:srgbClr val="3A41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"/>
          <p:cNvSpPr txBox="1"/>
          <p:nvPr/>
        </p:nvSpPr>
        <p:spPr>
          <a:xfrm>
            <a:off x="1524313" y="1640413"/>
            <a:ext cx="979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Factorization into Smaller Convolutions: the 5*5 convolutional layers was replaced by two 3*3 convolutional layers, which reduce the 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computational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cost.</a:t>
            </a:r>
            <a:endParaRPr i="0" sz="1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8" name="Google Shape;248;p6"/>
          <p:cNvSpPr/>
          <p:nvPr/>
        </p:nvSpPr>
        <p:spPr>
          <a:xfrm rot="5400000">
            <a:off x="1068297" y="2475777"/>
            <a:ext cx="215166" cy="247118"/>
          </a:xfrm>
          <a:custGeom>
            <a:rect b="b" l="l" r="r" t="t"/>
            <a:pathLst>
              <a:path extrusionOk="0" h="397" w="345">
                <a:moveTo>
                  <a:pt x="329" y="213"/>
                </a:moveTo>
                <a:cubicBezTo>
                  <a:pt x="313" y="229"/>
                  <a:pt x="288" y="229"/>
                  <a:pt x="273" y="213"/>
                </a:cubicBezTo>
                <a:lnTo>
                  <a:pt x="212" y="153"/>
                </a:lnTo>
                <a:lnTo>
                  <a:pt x="212" y="357"/>
                </a:lnTo>
                <a:cubicBezTo>
                  <a:pt x="212" y="379"/>
                  <a:pt x="195" y="397"/>
                  <a:pt x="172" y="397"/>
                </a:cubicBezTo>
                <a:cubicBezTo>
                  <a:pt x="150" y="397"/>
                  <a:pt x="132" y="379"/>
                  <a:pt x="132" y="357"/>
                </a:cubicBezTo>
                <a:lnTo>
                  <a:pt x="132" y="153"/>
                </a:lnTo>
                <a:lnTo>
                  <a:pt x="72" y="213"/>
                </a:lnTo>
                <a:cubicBezTo>
                  <a:pt x="65" y="221"/>
                  <a:pt x="54" y="225"/>
                  <a:pt x="44" y="225"/>
                </a:cubicBezTo>
                <a:cubicBezTo>
                  <a:pt x="34" y="225"/>
                  <a:pt x="24" y="221"/>
                  <a:pt x="16" y="213"/>
                </a:cubicBezTo>
                <a:cubicBezTo>
                  <a:pt x="0" y="198"/>
                  <a:pt x="0" y="172"/>
                  <a:pt x="16" y="157"/>
                </a:cubicBezTo>
                <a:lnTo>
                  <a:pt x="172" y="0"/>
                </a:lnTo>
                <a:lnTo>
                  <a:pt x="329" y="157"/>
                </a:lnTo>
                <a:cubicBezTo>
                  <a:pt x="345" y="172"/>
                  <a:pt x="345" y="198"/>
                  <a:pt x="329" y="213"/>
                </a:cubicBezTo>
                <a:close/>
              </a:path>
            </a:pathLst>
          </a:custGeom>
          <a:solidFill>
            <a:srgbClr val="3A41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6"/>
          <p:cNvSpPr txBox="1"/>
          <p:nvPr/>
        </p:nvSpPr>
        <p:spPr>
          <a:xfrm>
            <a:off x="1524313" y="2422375"/>
            <a:ext cx="979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Spatial factorization into asymmetric convolutions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：asymmetric convolutions are of form n*1.</a:t>
            </a:r>
            <a:endParaRPr i="0" sz="1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0" name="Google Shape;25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900" y="2834719"/>
            <a:ext cx="3819525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6050" y="2834725"/>
            <a:ext cx="4158900" cy="34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6"/>
          <p:cNvSpPr/>
          <p:nvPr/>
        </p:nvSpPr>
        <p:spPr>
          <a:xfrm rot="5400000">
            <a:off x="5664195" y="4191207"/>
            <a:ext cx="659100" cy="811275"/>
          </a:xfrm>
          <a:custGeom>
            <a:rect b="b" l="l" r="r" t="t"/>
            <a:pathLst>
              <a:path extrusionOk="0" h="397" w="345">
                <a:moveTo>
                  <a:pt x="329" y="213"/>
                </a:moveTo>
                <a:cubicBezTo>
                  <a:pt x="313" y="229"/>
                  <a:pt x="288" y="229"/>
                  <a:pt x="273" y="213"/>
                </a:cubicBezTo>
                <a:lnTo>
                  <a:pt x="212" y="153"/>
                </a:lnTo>
                <a:lnTo>
                  <a:pt x="212" y="357"/>
                </a:lnTo>
                <a:cubicBezTo>
                  <a:pt x="212" y="379"/>
                  <a:pt x="195" y="397"/>
                  <a:pt x="172" y="397"/>
                </a:cubicBezTo>
                <a:cubicBezTo>
                  <a:pt x="150" y="397"/>
                  <a:pt x="132" y="379"/>
                  <a:pt x="132" y="357"/>
                </a:cubicBezTo>
                <a:lnTo>
                  <a:pt x="132" y="153"/>
                </a:lnTo>
                <a:lnTo>
                  <a:pt x="72" y="213"/>
                </a:lnTo>
                <a:cubicBezTo>
                  <a:pt x="65" y="221"/>
                  <a:pt x="54" y="225"/>
                  <a:pt x="44" y="225"/>
                </a:cubicBezTo>
                <a:cubicBezTo>
                  <a:pt x="34" y="225"/>
                  <a:pt x="24" y="221"/>
                  <a:pt x="16" y="213"/>
                </a:cubicBezTo>
                <a:cubicBezTo>
                  <a:pt x="0" y="198"/>
                  <a:pt x="0" y="172"/>
                  <a:pt x="16" y="157"/>
                </a:cubicBezTo>
                <a:lnTo>
                  <a:pt x="172" y="0"/>
                </a:lnTo>
                <a:lnTo>
                  <a:pt x="329" y="157"/>
                </a:lnTo>
                <a:cubicBezTo>
                  <a:pt x="345" y="172"/>
                  <a:pt x="345" y="198"/>
                  <a:pt x="329" y="213"/>
                </a:cubicBezTo>
                <a:close/>
              </a:path>
            </a:pathLst>
          </a:custGeom>
          <a:solidFill>
            <a:srgbClr val="3A41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50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g18e0f35003b_1_8"/>
          <p:cNvGrpSpPr/>
          <p:nvPr/>
        </p:nvGrpSpPr>
        <p:grpSpPr>
          <a:xfrm>
            <a:off x="-1568244" y="-897983"/>
            <a:ext cx="3092569" cy="2241153"/>
            <a:chOff x="6006193" y="4875389"/>
            <a:chExt cx="5754688" cy="4170363"/>
          </a:xfrm>
        </p:grpSpPr>
        <p:sp>
          <p:nvSpPr>
            <p:cNvPr id="259" name="Google Shape;259;g18e0f35003b_1_8"/>
            <p:cNvSpPr/>
            <p:nvPr/>
          </p:nvSpPr>
          <p:spPr>
            <a:xfrm>
              <a:off x="6006193" y="4875389"/>
              <a:ext cx="5754688" cy="4170363"/>
            </a:xfrm>
            <a:custGeom>
              <a:rect b="b" l="l" r="r" t="t"/>
              <a:pathLst>
                <a:path extrusionOk="0" h="982" w="1357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18e0f35003b_1_8"/>
            <p:cNvSpPr/>
            <p:nvPr/>
          </p:nvSpPr>
          <p:spPr>
            <a:xfrm>
              <a:off x="8841170" y="5907233"/>
              <a:ext cx="2708274" cy="2705100"/>
            </a:xfrm>
            <a:custGeom>
              <a:rect b="b" l="l" r="r" t="t"/>
              <a:pathLst>
                <a:path extrusionOk="0" h="636" w="637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18e0f35003b_1_8"/>
            <p:cNvSpPr/>
            <p:nvPr/>
          </p:nvSpPr>
          <p:spPr>
            <a:xfrm>
              <a:off x="8449646" y="5907233"/>
              <a:ext cx="2544764" cy="1858963"/>
            </a:xfrm>
            <a:custGeom>
              <a:rect b="b" l="l" r="r" t="t"/>
              <a:pathLst>
                <a:path extrusionOk="0" h="436" w="598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g18e0f35003b_1_8"/>
          <p:cNvSpPr txBox="1"/>
          <p:nvPr/>
        </p:nvSpPr>
        <p:spPr>
          <a:xfrm>
            <a:off x="849375" y="409250"/>
            <a:ext cx="12097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5000">
                <a:solidFill>
                  <a:srgbClr val="FAC842"/>
                </a:solidFill>
                <a:latin typeface="Georgia"/>
                <a:ea typeface="Georgia"/>
                <a:cs typeface="Georgia"/>
                <a:sym typeface="Georgia"/>
              </a:rPr>
              <a:t>ResNet (Deep Residual Network)</a:t>
            </a:r>
            <a:endParaRPr b="1" sz="5000">
              <a:solidFill>
                <a:srgbClr val="FAC84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3" name="Google Shape;263;g18e0f35003b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749" y="2327925"/>
            <a:ext cx="6814500" cy="3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8e0f35003b_1_8"/>
          <p:cNvSpPr txBox="1"/>
          <p:nvPr/>
        </p:nvSpPr>
        <p:spPr>
          <a:xfrm>
            <a:off x="1016625" y="1446825"/>
            <a:ext cx="1050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Is learning better networks as easy as stacking more layers?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5" name="Google Shape;265;g18e0f35003b_1_8"/>
          <p:cNvSpPr txBox="1"/>
          <p:nvPr/>
        </p:nvSpPr>
        <p:spPr>
          <a:xfrm>
            <a:off x="1016625" y="2133062"/>
            <a:ext cx="187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9409"/>
                </a:solidFill>
                <a:latin typeface="Georgia"/>
                <a:ea typeface="Georgia"/>
                <a:cs typeface="Georgia"/>
                <a:sym typeface="Georgia"/>
              </a:rPr>
              <a:t>NO!</a:t>
            </a:r>
            <a:endParaRPr sz="4000">
              <a:solidFill>
                <a:srgbClr val="FF940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6" name="Google Shape;266;g18e0f35003b_1_8"/>
          <p:cNvSpPr txBox="1"/>
          <p:nvPr/>
        </p:nvSpPr>
        <p:spPr>
          <a:xfrm>
            <a:off x="1016625" y="3350175"/>
            <a:ext cx="3796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n-US" sz="2100">
                <a:latin typeface="Georgia"/>
                <a:ea typeface="Georgia"/>
                <a:cs typeface="Georgia"/>
                <a:sym typeface="Georgia"/>
              </a:rPr>
              <a:t>degradation problem</a:t>
            </a: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with the network depth increasing, accuracy gets saturated, and then degrades rapidly.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g18ce4216643_0_35"/>
          <p:cNvGrpSpPr/>
          <p:nvPr/>
        </p:nvGrpSpPr>
        <p:grpSpPr>
          <a:xfrm>
            <a:off x="-1568244" y="-897983"/>
            <a:ext cx="3092569" cy="2241153"/>
            <a:chOff x="6006193" y="4875389"/>
            <a:chExt cx="5754688" cy="4170363"/>
          </a:xfrm>
        </p:grpSpPr>
        <p:sp>
          <p:nvSpPr>
            <p:cNvPr id="273" name="Google Shape;273;g18ce4216643_0_35"/>
            <p:cNvSpPr/>
            <p:nvPr/>
          </p:nvSpPr>
          <p:spPr>
            <a:xfrm>
              <a:off x="6006193" y="4875389"/>
              <a:ext cx="5754688" cy="4170363"/>
            </a:xfrm>
            <a:custGeom>
              <a:rect b="b" l="l" r="r" t="t"/>
              <a:pathLst>
                <a:path extrusionOk="0" h="982" w="1357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8ce4216643_0_35"/>
            <p:cNvSpPr/>
            <p:nvPr/>
          </p:nvSpPr>
          <p:spPr>
            <a:xfrm>
              <a:off x="8841170" y="5907233"/>
              <a:ext cx="2708274" cy="2705100"/>
            </a:xfrm>
            <a:custGeom>
              <a:rect b="b" l="l" r="r" t="t"/>
              <a:pathLst>
                <a:path extrusionOk="0" h="636" w="637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8ce4216643_0_35"/>
            <p:cNvSpPr/>
            <p:nvPr/>
          </p:nvSpPr>
          <p:spPr>
            <a:xfrm>
              <a:off x="8449646" y="5907233"/>
              <a:ext cx="2544764" cy="1858963"/>
            </a:xfrm>
            <a:custGeom>
              <a:rect b="b" l="l" r="r" t="t"/>
              <a:pathLst>
                <a:path extrusionOk="0" h="436" w="598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g18ce4216643_0_35"/>
          <p:cNvSpPr txBox="1"/>
          <p:nvPr/>
        </p:nvSpPr>
        <p:spPr>
          <a:xfrm>
            <a:off x="823625" y="186175"/>
            <a:ext cx="12315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AC842"/>
                </a:solidFill>
                <a:latin typeface="Georgia"/>
                <a:ea typeface="Georgia"/>
                <a:cs typeface="Georgia"/>
                <a:sym typeface="Georgia"/>
              </a:rPr>
              <a:t>ResNet (Deep Residual Network)</a:t>
            </a:r>
            <a:endParaRPr b="1" i="0" sz="5000" u="none" cap="none" strike="noStrike">
              <a:solidFill>
                <a:srgbClr val="FAC84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7" name="Google Shape;277;g18ce4216643_0_35"/>
          <p:cNvSpPr txBox="1"/>
          <p:nvPr/>
        </p:nvSpPr>
        <p:spPr>
          <a:xfrm>
            <a:off x="467800" y="1878225"/>
            <a:ext cx="59454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Georgia"/>
                <a:ea typeface="Georgia"/>
                <a:cs typeface="Georgia"/>
                <a:sym typeface="Georgia"/>
              </a:rPr>
              <a:t>Residual Learning</a:t>
            </a: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xplicitly let these layers approximate a residual function </a:t>
            </a:r>
            <a:r>
              <a:rPr b="1" lang="en-US" sz="1900">
                <a:latin typeface="Georgia"/>
                <a:ea typeface="Georgia"/>
                <a:cs typeface="Georgia"/>
                <a:sym typeface="Georgia"/>
              </a:rPr>
              <a:t>F(x) := H(x) − x</a:t>
            </a: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. The original function thus becomes </a:t>
            </a:r>
            <a:r>
              <a:rPr b="1" lang="en-US" sz="1900">
                <a:latin typeface="Georgia"/>
                <a:ea typeface="Georgia"/>
                <a:cs typeface="Georgia"/>
                <a:sym typeface="Georgia"/>
              </a:rPr>
              <a:t>F(x)+x</a:t>
            </a: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Google Shape;278;g18ce4216643_0_35"/>
          <p:cNvSpPr txBox="1"/>
          <p:nvPr/>
        </p:nvSpPr>
        <p:spPr>
          <a:xfrm>
            <a:off x="965175" y="1142750"/>
            <a:ext cx="710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Let H(x) be an </a:t>
            </a:r>
            <a:r>
              <a:rPr b="1" lang="en-US" sz="1600">
                <a:latin typeface="Georgia"/>
                <a:ea typeface="Georgia"/>
                <a:cs typeface="Georgia"/>
                <a:sym typeface="Georgia"/>
              </a:rPr>
              <a:t>underlying mapping</a:t>
            </a: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 to be fit by a few</a:t>
            </a:r>
            <a:r>
              <a:rPr b="1" lang="en-US" sz="1600">
                <a:latin typeface="Georgia"/>
                <a:ea typeface="Georgia"/>
                <a:cs typeface="Georgia"/>
                <a:sym typeface="Georgia"/>
              </a:rPr>
              <a:t> stacked layers</a:t>
            </a:r>
            <a:endParaRPr b="1" sz="1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9" name="Google Shape;279;g18ce4216643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200" y="1878213"/>
            <a:ext cx="5489201" cy="330072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18ce4216643_0_35"/>
          <p:cNvSpPr txBox="1"/>
          <p:nvPr/>
        </p:nvSpPr>
        <p:spPr>
          <a:xfrm>
            <a:off x="467800" y="3986825"/>
            <a:ext cx="5430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Georgia"/>
                <a:ea typeface="Georgia"/>
                <a:cs typeface="Georgia"/>
                <a:sym typeface="Georgia"/>
              </a:rPr>
              <a:t>Shortcut connection: </a:t>
            </a:r>
            <a:endParaRPr b="1"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Perform identity mapping, and their outputs are added to the outputs of the stacked layers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1" name="Google Shape;281;g18ce4216643_0_35"/>
          <p:cNvSpPr txBox="1"/>
          <p:nvPr/>
        </p:nvSpPr>
        <p:spPr>
          <a:xfrm>
            <a:off x="133075" y="5802925"/>
            <a:ext cx="1205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Through this technique, ResNet models with deep layers have </a:t>
            </a:r>
            <a:r>
              <a:rPr b="1" lang="en-US" sz="1900">
                <a:latin typeface="Georgia"/>
                <a:ea typeface="Georgia"/>
                <a:cs typeface="Georgia"/>
                <a:sym typeface="Georgia"/>
              </a:rPr>
              <a:t>less training and testing error </a:t>
            </a: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than “plain” deep networks!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g18e0f35003b_2_24"/>
          <p:cNvGrpSpPr/>
          <p:nvPr/>
        </p:nvGrpSpPr>
        <p:grpSpPr>
          <a:xfrm>
            <a:off x="-1568244" y="-897983"/>
            <a:ext cx="3092569" cy="2241153"/>
            <a:chOff x="6006193" y="4875389"/>
            <a:chExt cx="5754688" cy="4170363"/>
          </a:xfrm>
        </p:grpSpPr>
        <p:sp>
          <p:nvSpPr>
            <p:cNvPr id="288" name="Google Shape;288;g18e0f35003b_2_24"/>
            <p:cNvSpPr/>
            <p:nvPr/>
          </p:nvSpPr>
          <p:spPr>
            <a:xfrm>
              <a:off x="6006193" y="4875389"/>
              <a:ext cx="5754688" cy="4170363"/>
            </a:xfrm>
            <a:custGeom>
              <a:rect b="b" l="l" r="r" t="t"/>
              <a:pathLst>
                <a:path extrusionOk="0" h="982" w="1357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18e0f35003b_2_24"/>
            <p:cNvSpPr/>
            <p:nvPr/>
          </p:nvSpPr>
          <p:spPr>
            <a:xfrm>
              <a:off x="8841170" y="5907233"/>
              <a:ext cx="2708274" cy="2705100"/>
            </a:xfrm>
            <a:custGeom>
              <a:rect b="b" l="l" r="r" t="t"/>
              <a:pathLst>
                <a:path extrusionOk="0" h="636" w="637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18e0f35003b_2_24"/>
            <p:cNvSpPr/>
            <p:nvPr/>
          </p:nvSpPr>
          <p:spPr>
            <a:xfrm>
              <a:off x="8449646" y="5907233"/>
              <a:ext cx="2544764" cy="1858963"/>
            </a:xfrm>
            <a:custGeom>
              <a:rect b="b" l="l" r="r" t="t"/>
              <a:pathLst>
                <a:path extrusionOk="0" h="436" w="598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g18e0f35003b_2_24"/>
          <p:cNvSpPr txBox="1"/>
          <p:nvPr/>
        </p:nvSpPr>
        <p:spPr>
          <a:xfrm>
            <a:off x="1131700" y="419775"/>
            <a:ext cx="992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5400">
                <a:solidFill>
                  <a:srgbClr val="FAC842"/>
                </a:solidFill>
                <a:latin typeface="Georgia"/>
                <a:ea typeface="Georgia"/>
                <a:cs typeface="Georgia"/>
                <a:sym typeface="Georgia"/>
              </a:rPr>
              <a:t>Curriculum Learning</a:t>
            </a:r>
            <a:endParaRPr b="1" i="0" sz="5400" u="none" cap="none" strike="noStrike">
              <a:solidFill>
                <a:srgbClr val="FAC84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2" name="Google Shape;292;g18e0f35003b_2_24"/>
          <p:cNvSpPr txBox="1"/>
          <p:nvPr/>
        </p:nvSpPr>
        <p:spPr>
          <a:xfrm>
            <a:off x="1927138" y="1774275"/>
            <a:ext cx="94071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Font typeface="Georgia"/>
              <a:buChar char="●"/>
            </a:pP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Mimics the design of curriculum for human students: 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-361950" lvl="1" marL="914400" rtl="0" algn="just">
              <a:spcBef>
                <a:spcPts val="0"/>
              </a:spcBef>
              <a:spcAft>
                <a:spcPts val="0"/>
              </a:spcAft>
              <a:buSzPts val="2100"/>
              <a:buFont typeface="Georgia"/>
              <a:buChar char="○"/>
            </a:pP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(i) Arrange the material in a way that reflects difficulty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-361950" lvl="1" marL="914400" rtl="0" algn="just">
              <a:spcBef>
                <a:spcPts val="0"/>
              </a:spcBef>
              <a:spcAft>
                <a:spcPts val="0"/>
              </a:spcAft>
              <a:buSzPts val="2100"/>
              <a:buFont typeface="Georgia"/>
              <a:buChar char="○"/>
            </a:pP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(ii) Attend to the pace by which the material is presented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Font typeface="Georgia"/>
              <a:buChar char="●"/>
            </a:pP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Attempts at imposing some structure on the training set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Font typeface="Georgia"/>
              <a:buChar char="●"/>
            </a:pP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The structure relies on the notion of “easy” and “hard” examples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Two key components: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Font typeface="Georgia"/>
              <a:buAutoNum type="arabicParenR"/>
            </a:pP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Scoring Function: Sorts the training examples by difficulty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Font typeface="Georgia"/>
              <a:buAutoNum type="arabicParenR"/>
            </a:pP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Pacing Function: Determines the pace by which data is presented to the networks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g18e0f35003b_2_34"/>
          <p:cNvGrpSpPr/>
          <p:nvPr/>
        </p:nvGrpSpPr>
        <p:grpSpPr>
          <a:xfrm>
            <a:off x="-1568244" y="-897983"/>
            <a:ext cx="3092569" cy="2241153"/>
            <a:chOff x="6006193" y="4875389"/>
            <a:chExt cx="5754688" cy="4170363"/>
          </a:xfrm>
        </p:grpSpPr>
        <p:sp>
          <p:nvSpPr>
            <p:cNvPr id="299" name="Google Shape;299;g18e0f35003b_2_34"/>
            <p:cNvSpPr/>
            <p:nvPr/>
          </p:nvSpPr>
          <p:spPr>
            <a:xfrm>
              <a:off x="6006193" y="4875389"/>
              <a:ext cx="5754688" cy="4170363"/>
            </a:xfrm>
            <a:custGeom>
              <a:rect b="b" l="l" r="r" t="t"/>
              <a:pathLst>
                <a:path extrusionOk="0" h="982" w="1357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8e0f35003b_2_34"/>
            <p:cNvSpPr/>
            <p:nvPr/>
          </p:nvSpPr>
          <p:spPr>
            <a:xfrm>
              <a:off x="8841170" y="5907233"/>
              <a:ext cx="2708274" cy="2705100"/>
            </a:xfrm>
            <a:custGeom>
              <a:rect b="b" l="l" r="r" t="t"/>
              <a:pathLst>
                <a:path extrusionOk="0" h="636" w="637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8e0f35003b_2_34"/>
            <p:cNvSpPr/>
            <p:nvPr/>
          </p:nvSpPr>
          <p:spPr>
            <a:xfrm>
              <a:off x="8449646" y="5907233"/>
              <a:ext cx="2544764" cy="1858963"/>
            </a:xfrm>
            <a:custGeom>
              <a:rect b="b" l="l" r="r" t="t"/>
              <a:pathLst>
                <a:path extrusionOk="0" h="436" w="598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g18e0f35003b_2_34"/>
          <p:cNvSpPr txBox="1"/>
          <p:nvPr/>
        </p:nvSpPr>
        <p:spPr>
          <a:xfrm>
            <a:off x="1106250" y="419775"/>
            <a:ext cx="997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5400">
                <a:solidFill>
                  <a:srgbClr val="FAC842"/>
                </a:solidFill>
                <a:latin typeface="Georgia"/>
                <a:ea typeface="Georgia"/>
                <a:cs typeface="Georgia"/>
                <a:sym typeface="Georgia"/>
              </a:rPr>
              <a:t>Curriculum Learning</a:t>
            </a:r>
            <a:endParaRPr b="1" i="0" sz="5400" u="none" cap="none" strike="noStrike">
              <a:solidFill>
                <a:srgbClr val="FAC84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3" name="Google Shape;303;g18e0f35003b_2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275" y="1962412"/>
            <a:ext cx="8049501" cy="36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8e0f35003b_2_34"/>
          <p:cNvSpPr txBox="1"/>
          <p:nvPr/>
        </p:nvSpPr>
        <p:spPr>
          <a:xfrm>
            <a:off x="2709225" y="5600975"/>
            <a:ext cx="67716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CIFAR-100 dataset</a:t>
            </a:r>
            <a:endParaRPr i="1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ce4216643_0_139"/>
          <p:cNvSpPr/>
          <p:nvPr/>
        </p:nvSpPr>
        <p:spPr>
          <a:xfrm>
            <a:off x="4402659" y="643084"/>
            <a:ext cx="6855520" cy="4972990"/>
          </a:xfrm>
          <a:custGeom>
            <a:rect b="b" l="l" r="r" t="t"/>
            <a:pathLst>
              <a:path extrusionOk="0" h="983" w="1357">
                <a:moveTo>
                  <a:pt x="1242" y="0"/>
                </a:moveTo>
                <a:cubicBezTo>
                  <a:pt x="1241" y="0"/>
                  <a:pt x="1241" y="0"/>
                  <a:pt x="1241" y="0"/>
                </a:cubicBezTo>
                <a:cubicBezTo>
                  <a:pt x="1212" y="1"/>
                  <a:pt x="1182" y="12"/>
                  <a:pt x="1160" y="34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0" y="224"/>
                  <a:pt x="962" y="227"/>
                  <a:pt x="955" y="227"/>
                </a:cubicBezTo>
                <a:cubicBezTo>
                  <a:pt x="941" y="227"/>
                  <a:pt x="934" y="210"/>
                  <a:pt x="941" y="191"/>
                </a:cubicBezTo>
                <a:cubicBezTo>
                  <a:pt x="941" y="190"/>
                  <a:pt x="941" y="189"/>
                  <a:pt x="941" y="188"/>
                </a:cubicBezTo>
                <a:cubicBezTo>
                  <a:pt x="955" y="148"/>
                  <a:pt x="945" y="102"/>
                  <a:pt x="913" y="70"/>
                </a:cubicBezTo>
                <a:cubicBezTo>
                  <a:pt x="891" y="47"/>
                  <a:pt x="861" y="36"/>
                  <a:pt x="832" y="36"/>
                </a:cubicBezTo>
                <a:cubicBezTo>
                  <a:pt x="802" y="36"/>
                  <a:pt x="773" y="47"/>
                  <a:pt x="750" y="70"/>
                </a:cubicBezTo>
                <a:cubicBezTo>
                  <a:pt x="34" y="786"/>
                  <a:pt x="34" y="786"/>
                  <a:pt x="34" y="786"/>
                </a:cubicBezTo>
                <a:cubicBezTo>
                  <a:pt x="12" y="808"/>
                  <a:pt x="1" y="837"/>
                  <a:pt x="0" y="866"/>
                </a:cubicBezTo>
                <a:cubicBezTo>
                  <a:pt x="0" y="869"/>
                  <a:pt x="0" y="869"/>
                  <a:pt x="0" y="869"/>
                </a:cubicBezTo>
                <a:cubicBezTo>
                  <a:pt x="1" y="898"/>
                  <a:pt x="12" y="927"/>
                  <a:pt x="34" y="949"/>
                </a:cubicBezTo>
                <a:cubicBezTo>
                  <a:pt x="57" y="971"/>
                  <a:pt x="86" y="983"/>
                  <a:pt x="116" y="983"/>
                </a:cubicBezTo>
                <a:cubicBezTo>
                  <a:pt x="145" y="983"/>
                  <a:pt x="175" y="971"/>
                  <a:pt x="197" y="949"/>
                </a:cubicBezTo>
                <a:cubicBezTo>
                  <a:pt x="382" y="764"/>
                  <a:pt x="382" y="764"/>
                  <a:pt x="382" y="764"/>
                </a:cubicBezTo>
                <a:cubicBezTo>
                  <a:pt x="383" y="764"/>
                  <a:pt x="383" y="763"/>
                  <a:pt x="384" y="762"/>
                </a:cubicBezTo>
                <a:cubicBezTo>
                  <a:pt x="394" y="753"/>
                  <a:pt x="402" y="749"/>
                  <a:pt x="409" y="749"/>
                </a:cubicBezTo>
                <a:cubicBezTo>
                  <a:pt x="423" y="749"/>
                  <a:pt x="428" y="766"/>
                  <a:pt x="421" y="784"/>
                </a:cubicBezTo>
                <a:cubicBezTo>
                  <a:pt x="420" y="785"/>
                  <a:pt x="420" y="785"/>
                  <a:pt x="420" y="786"/>
                </a:cubicBezTo>
                <a:cubicBezTo>
                  <a:pt x="402" y="828"/>
                  <a:pt x="410" y="879"/>
                  <a:pt x="444" y="913"/>
                </a:cubicBezTo>
                <a:cubicBezTo>
                  <a:pt x="467" y="936"/>
                  <a:pt x="496" y="947"/>
                  <a:pt x="526" y="947"/>
                </a:cubicBezTo>
                <a:cubicBezTo>
                  <a:pt x="555" y="947"/>
                  <a:pt x="585" y="936"/>
                  <a:pt x="607" y="913"/>
                </a:cubicBezTo>
                <a:cubicBezTo>
                  <a:pt x="1323" y="197"/>
                  <a:pt x="1323" y="197"/>
                  <a:pt x="1323" y="197"/>
                </a:cubicBezTo>
                <a:cubicBezTo>
                  <a:pt x="1345" y="175"/>
                  <a:pt x="1357" y="146"/>
                  <a:pt x="1357" y="117"/>
                </a:cubicBezTo>
                <a:cubicBezTo>
                  <a:pt x="1357" y="114"/>
                  <a:pt x="1357" y="114"/>
                  <a:pt x="1357" y="114"/>
                </a:cubicBezTo>
                <a:cubicBezTo>
                  <a:pt x="1357" y="85"/>
                  <a:pt x="1345" y="56"/>
                  <a:pt x="1323" y="34"/>
                </a:cubicBezTo>
                <a:cubicBezTo>
                  <a:pt x="1301" y="12"/>
                  <a:pt x="1272" y="1"/>
                  <a:pt x="1242" y="0"/>
                </a:cubicBezTo>
              </a:path>
            </a:pathLst>
          </a:custGeom>
          <a:solidFill>
            <a:srgbClr val="F8FA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8ce4216643_0_139"/>
          <p:cNvSpPr/>
          <p:nvPr/>
        </p:nvSpPr>
        <p:spPr>
          <a:xfrm>
            <a:off x="1573418" y="1390002"/>
            <a:ext cx="5753938" cy="4169820"/>
          </a:xfrm>
          <a:custGeom>
            <a:rect b="b" l="l" r="r" t="t"/>
            <a:pathLst>
              <a:path extrusionOk="0" h="982" w="1357">
                <a:moveTo>
                  <a:pt x="1242" y="0"/>
                </a:moveTo>
                <a:cubicBezTo>
                  <a:pt x="1212" y="0"/>
                  <a:pt x="1182" y="12"/>
                  <a:pt x="1160" y="34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0" y="224"/>
                  <a:pt x="962" y="227"/>
                  <a:pt x="955" y="227"/>
                </a:cubicBezTo>
                <a:cubicBezTo>
                  <a:pt x="941" y="227"/>
                  <a:pt x="934" y="210"/>
                  <a:pt x="940" y="191"/>
                </a:cubicBezTo>
                <a:cubicBezTo>
                  <a:pt x="941" y="190"/>
                  <a:pt x="941" y="189"/>
                  <a:pt x="941" y="188"/>
                </a:cubicBezTo>
                <a:cubicBezTo>
                  <a:pt x="954" y="148"/>
                  <a:pt x="945" y="102"/>
                  <a:pt x="913" y="70"/>
                </a:cubicBezTo>
                <a:cubicBezTo>
                  <a:pt x="891" y="47"/>
                  <a:pt x="861" y="36"/>
                  <a:pt x="832" y="36"/>
                </a:cubicBezTo>
                <a:cubicBezTo>
                  <a:pt x="802" y="36"/>
                  <a:pt x="772" y="47"/>
                  <a:pt x="750" y="70"/>
                </a:cubicBezTo>
                <a:cubicBezTo>
                  <a:pt x="34" y="785"/>
                  <a:pt x="34" y="785"/>
                  <a:pt x="34" y="785"/>
                </a:cubicBezTo>
                <a:cubicBezTo>
                  <a:pt x="12" y="808"/>
                  <a:pt x="0" y="837"/>
                  <a:pt x="0" y="866"/>
                </a:cubicBezTo>
                <a:cubicBezTo>
                  <a:pt x="0" y="868"/>
                  <a:pt x="0" y="868"/>
                  <a:pt x="0" y="868"/>
                </a:cubicBezTo>
                <a:cubicBezTo>
                  <a:pt x="0" y="897"/>
                  <a:pt x="12" y="926"/>
                  <a:pt x="34" y="949"/>
                </a:cubicBezTo>
                <a:cubicBezTo>
                  <a:pt x="56" y="971"/>
                  <a:pt x="86" y="982"/>
                  <a:pt x="115" y="982"/>
                </a:cubicBezTo>
                <a:cubicBezTo>
                  <a:pt x="117" y="982"/>
                  <a:pt x="117" y="982"/>
                  <a:pt x="117" y="982"/>
                </a:cubicBezTo>
                <a:cubicBezTo>
                  <a:pt x="146" y="982"/>
                  <a:pt x="175" y="971"/>
                  <a:pt x="197" y="949"/>
                </a:cubicBezTo>
                <a:cubicBezTo>
                  <a:pt x="382" y="764"/>
                  <a:pt x="382" y="764"/>
                  <a:pt x="382" y="764"/>
                </a:cubicBezTo>
                <a:cubicBezTo>
                  <a:pt x="383" y="764"/>
                  <a:pt x="383" y="763"/>
                  <a:pt x="384" y="762"/>
                </a:cubicBezTo>
                <a:cubicBezTo>
                  <a:pt x="394" y="753"/>
                  <a:pt x="402" y="749"/>
                  <a:pt x="409" y="749"/>
                </a:cubicBezTo>
                <a:cubicBezTo>
                  <a:pt x="422" y="749"/>
                  <a:pt x="428" y="766"/>
                  <a:pt x="421" y="784"/>
                </a:cubicBezTo>
                <a:cubicBezTo>
                  <a:pt x="420" y="784"/>
                  <a:pt x="420" y="785"/>
                  <a:pt x="420" y="786"/>
                </a:cubicBezTo>
                <a:cubicBezTo>
                  <a:pt x="402" y="828"/>
                  <a:pt x="410" y="879"/>
                  <a:pt x="444" y="913"/>
                </a:cubicBezTo>
                <a:cubicBezTo>
                  <a:pt x="467" y="936"/>
                  <a:pt x="496" y="947"/>
                  <a:pt x="526" y="947"/>
                </a:cubicBezTo>
                <a:cubicBezTo>
                  <a:pt x="555" y="947"/>
                  <a:pt x="585" y="936"/>
                  <a:pt x="607" y="913"/>
                </a:cubicBezTo>
                <a:cubicBezTo>
                  <a:pt x="1323" y="197"/>
                  <a:pt x="1323" y="197"/>
                  <a:pt x="1323" y="197"/>
                </a:cubicBezTo>
                <a:cubicBezTo>
                  <a:pt x="1346" y="175"/>
                  <a:pt x="1357" y="146"/>
                  <a:pt x="1357" y="116"/>
                </a:cubicBezTo>
                <a:cubicBezTo>
                  <a:pt x="1357" y="115"/>
                  <a:pt x="1357" y="115"/>
                  <a:pt x="1357" y="115"/>
                </a:cubicBezTo>
                <a:cubicBezTo>
                  <a:pt x="1357" y="86"/>
                  <a:pt x="1346" y="56"/>
                  <a:pt x="1323" y="34"/>
                </a:cubicBezTo>
                <a:cubicBezTo>
                  <a:pt x="1301" y="12"/>
                  <a:pt x="1271" y="0"/>
                  <a:pt x="1242" y="0"/>
                </a:cubicBezTo>
              </a:path>
            </a:pathLst>
          </a:custGeom>
          <a:solidFill>
            <a:srgbClr val="F8FA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8ce4216643_0_139"/>
          <p:cNvSpPr/>
          <p:nvPr/>
        </p:nvSpPr>
        <p:spPr>
          <a:xfrm>
            <a:off x="5464453" y="31662"/>
            <a:ext cx="2188867" cy="2144628"/>
          </a:xfrm>
          <a:custGeom>
            <a:rect b="b" l="l" r="r" t="t"/>
            <a:pathLst>
              <a:path extrusionOk="0" h="415" w="424">
                <a:moveTo>
                  <a:pt x="67" y="401"/>
                </a:moveTo>
                <a:cubicBezTo>
                  <a:pt x="52" y="415"/>
                  <a:pt x="29" y="415"/>
                  <a:pt x="14" y="401"/>
                </a:cubicBezTo>
                <a:cubicBezTo>
                  <a:pt x="0" y="387"/>
                  <a:pt x="0" y="364"/>
                  <a:pt x="14" y="349"/>
                </a:cubicBezTo>
                <a:cubicBezTo>
                  <a:pt x="357" y="15"/>
                  <a:pt x="357" y="15"/>
                  <a:pt x="357" y="15"/>
                </a:cubicBezTo>
                <a:cubicBezTo>
                  <a:pt x="371" y="0"/>
                  <a:pt x="395" y="0"/>
                  <a:pt x="409" y="15"/>
                </a:cubicBezTo>
                <a:cubicBezTo>
                  <a:pt x="424" y="29"/>
                  <a:pt x="424" y="52"/>
                  <a:pt x="409" y="66"/>
                </a:cubicBezTo>
                <a:lnTo>
                  <a:pt x="67" y="401"/>
                </a:lnTo>
                <a:close/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8ce4216643_0_139"/>
          <p:cNvSpPr/>
          <p:nvPr/>
        </p:nvSpPr>
        <p:spPr>
          <a:xfrm>
            <a:off x="5376562" y="643085"/>
            <a:ext cx="2925539" cy="2092694"/>
          </a:xfrm>
          <a:custGeom>
            <a:rect b="b" l="l" r="r" t="t"/>
            <a:pathLst>
              <a:path extrusionOk="0" h="405" w="568">
                <a:moveTo>
                  <a:pt x="549" y="18"/>
                </a:moveTo>
                <a:cubicBezTo>
                  <a:pt x="531" y="0"/>
                  <a:pt x="501" y="0"/>
                  <a:pt x="482" y="18"/>
                </a:cubicBezTo>
                <a:cubicBezTo>
                  <a:pt x="408" y="91"/>
                  <a:pt x="408" y="91"/>
                  <a:pt x="408" y="91"/>
                </a:cubicBezTo>
                <a:cubicBezTo>
                  <a:pt x="396" y="102"/>
                  <a:pt x="388" y="93"/>
                  <a:pt x="392" y="81"/>
                </a:cubicBezTo>
                <a:cubicBezTo>
                  <a:pt x="392" y="81"/>
                  <a:pt x="392" y="81"/>
                  <a:pt x="392" y="80"/>
                </a:cubicBezTo>
                <a:cubicBezTo>
                  <a:pt x="397" y="64"/>
                  <a:pt x="394" y="45"/>
                  <a:pt x="380" y="32"/>
                </a:cubicBezTo>
                <a:cubicBezTo>
                  <a:pt x="362" y="14"/>
                  <a:pt x="332" y="14"/>
                  <a:pt x="313" y="32"/>
                </a:cubicBezTo>
                <a:cubicBezTo>
                  <a:pt x="18" y="321"/>
                  <a:pt x="18" y="321"/>
                  <a:pt x="18" y="321"/>
                </a:cubicBezTo>
                <a:cubicBezTo>
                  <a:pt x="0" y="339"/>
                  <a:pt x="0" y="368"/>
                  <a:pt x="18" y="387"/>
                </a:cubicBezTo>
                <a:cubicBezTo>
                  <a:pt x="37" y="405"/>
                  <a:pt x="67" y="405"/>
                  <a:pt x="85" y="387"/>
                </a:cubicBezTo>
                <a:cubicBezTo>
                  <a:pt x="162" y="312"/>
                  <a:pt x="162" y="312"/>
                  <a:pt x="162" y="312"/>
                </a:cubicBezTo>
                <a:cubicBezTo>
                  <a:pt x="162" y="312"/>
                  <a:pt x="162" y="312"/>
                  <a:pt x="162" y="312"/>
                </a:cubicBezTo>
                <a:cubicBezTo>
                  <a:pt x="175" y="300"/>
                  <a:pt x="182" y="309"/>
                  <a:pt x="177" y="320"/>
                </a:cubicBezTo>
                <a:cubicBezTo>
                  <a:pt x="177" y="320"/>
                  <a:pt x="177" y="321"/>
                  <a:pt x="177" y="321"/>
                </a:cubicBezTo>
                <a:cubicBezTo>
                  <a:pt x="170" y="338"/>
                  <a:pt x="173" y="358"/>
                  <a:pt x="187" y="372"/>
                </a:cubicBezTo>
                <a:cubicBezTo>
                  <a:pt x="206" y="390"/>
                  <a:pt x="236" y="390"/>
                  <a:pt x="254" y="372"/>
                </a:cubicBezTo>
                <a:cubicBezTo>
                  <a:pt x="549" y="84"/>
                  <a:pt x="549" y="84"/>
                  <a:pt x="549" y="84"/>
                </a:cubicBezTo>
                <a:cubicBezTo>
                  <a:pt x="568" y="66"/>
                  <a:pt x="568" y="36"/>
                  <a:pt x="549" y="18"/>
                </a:cubicBezTo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8ce4216643_0_139"/>
          <p:cNvSpPr/>
          <p:nvPr/>
        </p:nvSpPr>
        <p:spPr>
          <a:xfrm>
            <a:off x="7626583" y="1675245"/>
            <a:ext cx="2087370" cy="2090006"/>
          </a:xfrm>
          <a:custGeom>
            <a:rect b="b" l="l" r="r" t="t"/>
            <a:pathLst>
              <a:path extrusionOk="0" h="592" w="592">
                <a:moveTo>
                  <a:pt x="94" y="572"/>
                </a:moveTo>
                <a:cubicBezTo>
                  <a:pt x="74" y="592"/>
                  <a:pt x="41" y="592"/>
                  <a:pt x="21" y="572"/>
                </a:cubicBezTo>
                <a:cubicBezTo>
                  <a:pt x="0" y="552"/>
                  <a:pt x="0" y="519"/>
                  <a:pt x="21" y="499"/>
                </a:cubicBezTo>
                <a:cubicBezTo>
                  <a:pt x="499" y="21"/>
                  <a:pt x="499" y="21"/>
                  <a:pt x="499" y="21"/>
                </a:cubicBezTo>
                <a:cubicBezTo>
                  <a:pt x="519" y="0"/>
                  <a:pt x="552" y="0"/>
                  <a:pt x="572" y="21"/>
                </a:cubicBezTo>
                <a:cubicBezTo>
                  <a:pt x="592" y="41"/>
                  <a:pt x="592" y="74"/>
                  <a:pt x="572" y="94"/>
                </a:cubicBezTo>
                <a:lnTo>
                  <a:pt x="94" y="572"/>
                </a:lnTo>
                <a:close/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8ce4216643_0_139"/>
          <p:cNvSpPr/>
          <p:nvPr/>
        </p:nvSpPr>
        <p:spPr>
          <a:xfrm>
            <a:off x="6016644" y="2020721"/>
            <a:ext cx="2797208" cy="2039960"/>
          </a:xfrm>
          <a:custGeom>
            <a:rect b="b" l="l" r="r" t="t"/>
            <a:pathLst>
              <a:path extrusionOk="0" h="578" w="794">
                <a:moveTo>
                  <a:pt x="768" y="26"/>
                </a:moveTo>
                <a:cubicBezTo>
                  <a:pt x="742" y="0"/>
                  <a:pt x="700" y="0"/>
                  <a:pt x="674" y="26"/>
                </a:cubicBezTo>
                <a:cubicBezTo>
                  <a:pt x="570" y="130"/>
                  <a:pt x="570" y="130"/>
                  <a:pt x="570" y="130"/>
                </a:cubicBezTo>
                <a:cubicBezTo>
                  <a:pt x="553" y="146"/>
                  <a:pt x="542" y="133"/>
                  <a:pt x="548" y="116"/>
                </a:cubicBezTo>
                <a:cubicBezTo>
                  <a:pt x="548" y="116"/>
                  <a:pt x="548" y="115"/>
                  <a:pt x="548" y="115"/>
                </a:cubicBezTo>
                <a:cubicBezTo>
                  <a:pt x="556" y="92"/>
                  <a:pt x="551" y="65"/>
                  <a:pt x="532" y="47"/>
                </a:cubicBezTo>
                <a:cubicBezTo>
                  <a:pt x="506" y="21"/>
                  <a:pt x="464" y="21"/>
                  <a:pt x="438" y="47"/>
                </a:cubicBezTo>
                <a:cubicBezTo>
                  <a:pt x="26" y="458"/>
                  <a:pt x="26" y="458"/>
                  <a:pt x="26" y="458"/>
                </a:cubicBezTo>
                <a:cubicBezTo>
                  <a:pt x="0" y="484"/>
                  <a:pt x="0" y="526"/>
                  <a:pt x="26" y="552"/>
                </a:cubicBezTo>
                <a:cubicBezTo>
                  <a:pt x="52" y="578"/>
                  <a:pt x="94" y="578"/>
                  <a:pt x="120" y="552"/>
                </a:cubicBezTo>
                <a:cubicBezTo>
                  <a:pt x="226" y="446"/>
                  <a:pt x="226" y="446"/>
                  <a:pt x="226" y="446"/>
                </a:cubicBezTo>
                <a:cubicBezTo>
                  <a:pt x="227" y="446"/>
                  <a:pt x="227" y="446"/>
                  <a:pt x="228" y="445"/>
                </a:cubicBezTo>
                <a:cubicBezTo>
                  <a:pt x="245" y="428"/>
                  <a:pt x="255" y="442"/>
                  <a:pt x="249" y="457"/>
                </a:cubicBezTo>
                <a:cubicBezTo>
                  <a:pt x="248" y="458"/>
                  <a:pt x="248" y="458"/>
                  <a:pt x="248" y="459"/>
                </a:cubicBezTo>
                <a:cubicBezTo>
                  <a:pt x="238" y="483"/>
                  <a:pt x="242" y="512"/>
                  <a:pt x="262" y="532"/>
                </a:cubicBezTo>
                <a:cubicBezTo>
                  <a:pt x="288" y="558"/>
                  <a:pt x="330" y="558"/>
                  <a:pt x="356" y="532"/>
                </a:cubicBezTo>
                <a:cubicBezTo>
                  <a:pt x="768" y="120"/>
                  <a:pt x="768" y="120"/>
                  <a:pt x="768" y="120"/>
                </a:cubicBezTo>
                <a:cubicBezTo>
                  <a:pt x="794" y="94"/>
                  <a:pt x="794" y="52"/>
                  <a:pt x="768" y="26"/>
                </a:cubicBezTo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8ce4216643_0_139"/>
          <p:cNvSpPr/>
          <p:nvPr/>
        </p:nvSpPr>
        <p:spPr>
          <a:xfrm>
            <a:off x="2891240" y="2985369"/>
            <a:ext cx="2544432" cy="1858721"/>
          </a:xfrm>
          <a:custGeom>
            <a:rect b="b" l="l" r="r" t="t"/>
            <a:pathLst>
              <a:path extrusionOk="0" h="436" w="598">
                <a:moveTo>
                  <a:pt x="579" y="20"/>
                </a:moveTo>
                <a:cubicBezTo>
                  <a:pt x="559" y="0"/>
                  <a:pt x="527" y="0"/>
                  <a:pt x="508" y="20"/>
                </a:cubicBezTo>
                <a:cubicBezTo>
                  <a:pt x="429" y="98"/>
                  <a:pt x="429" y="98"/>
                  <a:pt x="429" y="98"/>
                </a:cubicBezTo>
                <a:cubicBezTo>
                  <a:pt x="417" y="110"/>
                  <a:pt x="408" y="100"/>
                  <a:pt x="413" y="87"/>
                </a:cubicBezTo>
                <a:cubicBezTo>
                  <a:pt x="413" y="87"/>
                  <a:pt x="413" y="87"/>
                  <a:pt x="413" y="86"/>
                </a:cubicBezTo>
                <a:cubicBezTo>
                  <a:pt x="419" y="69"/>
                  <a:pt x="415" y="49"/>
                  <a:pt x="401" y="35"/>
                </a:cubicBezTo>
                <a:cubicBezTo>
                  <a:pt x="381" y="15"/>
                  <a:pt x="350" y="15"/>
                  <a:pt x="330" y="35"/>
                </a:cubicBezTo>
                <a:cubicBezTo>
                  <a:pt x="20" y="345"/>
                  <a:pt x="20" y="345"/>
                  <a:pt x="20" y="345"/>
                </a:cubicBezTo>
                <a:cubicBezTo>
                  <a:pt x="0" y="365"/>
                  <a:pt x="0" y="396"/>
                  <a:pt x="20" y="416"/>
                </a:cubicBezTo>
                <a:cubicBezTo>
                  <a:pt x="39" y="436"/>
                  <a:pt x="71" y="436"/>
                  <a:pt x="91" y="416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71" y="336"/>
                  <a:pt x="171" y="335"/>
                  <a:pt x="171" y="335"/>
                </a:cubicBezTo>
                <a:cubicBezTo>
                  <a:pt x="184" y="322"/>
                  <a:pt x="192" y="333"/>
                  <a:pt x="187" y="344"/>
                </a:cubicBezTo>
                <a:cubicBezTo>
                  <a:pt x="187" y="345"/>
                  <a:pt x="187" y="345"/>
                  <a:pt x="187" y="345"/>
                </a:cubicBezTo>
                <a:cubicBezTo>
                  <a:pt x="179" y="364"/>
                  <a:pt x="183" y="386"/>
                  <a:pt x="198" y="401"/>
                </a:cubicBezTo>
                <a:cubicBezTo>
                  <a:pt x="217" y="420"/>
                  <a:pt x="249" y="420"/>
                  <a:pt x="268" y="401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98" y="71"/>
                  <a:pt x="598" y="39"/>
                  <a:pt x="579" y="20"/>
                </a:cubicBezTo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8ce4216643_0_139"/>
          <p:cNvSpPr/>
          <p:nvPr/>
        </p:nvSpPr>
        <p:spPr>
          <a:xfrm>
            <a:off x="3339057" y="4577512"/>
            <a:ext cx="2707920" cy="2704747"/>
          </a:xfrm>
          <a:custGeom>
            <a:rect b="b" l="l" r="r" t="t"/>
            <a:pathLst>
              <a:path extrusionOk="0" h="636" w="637">
                <a:moveTo>
                  <a:pt x="101" y="614"/>
                </a:moveTo>
                <a:cubicBezTo>
                  <a:pt x="79" y="636"/>
                  <a:pt x="44" y="636"/>
                  <a:pt x="22" y="614"/>
                </a:cubicBezTo>
                <a:cubicBezTo>
                  <a:pt x="0" y="592"/>
                  <a:pt x="0" y="557"/>
                  <a:pt x="22" y="535"/>
                </a:cubicBezTo>
                <a:cubicBezTo>
                  <a:pt x="536" y="21"/>
                  <a:pt x="536" y="21"/>
                  <a:pt x="536" y="21"/>
                </a:cubicBezTo>
                <a:cubicBezTo>
                  <a:pt x="558" y="0"/>
                  <a:pt x="593" y="0"/>
                  <a:pt x="615" y="21"/>
                </a:cubicBezTo>
                <a:cubicBezTo>
                  <a:pt x="637" y="43"/>
                  <a:pt x="637" y="79"/>
                  <a:pt x="615" y="100"/>
                </a:cubicBezTo>
                <a:lnTo>
                  <a:pt x="101" y="614"/>
                </a:lnTo>
                <a:close/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8ce4216643_0_139"/>
          <p:cNvSpPr/>
          <p:nvPr/>
        </p:nvSpPr>
        <p:spPr>
          <a:xfrm>
            <a:off x="3425911" y="4134923"/>
            <a:ext cx="2544432" cy="1858721"/>
          </a:xfrm>
          <a:custGeom>
            <a:rect b="b" l="l" r="r" t="t"/>
            <a:pathLst>
              <a:path extrusionOk="0" h="436" w="598">
                <a:moveTo>
                  <a:pt x="579" y="20"/>
                </a:moveTo>
                <a:cubicBezTo>
                  <a:pt x="559" y="0"/>
                  <a:pt x="527" y="0"/>
                  <a:pt x="508" y="20"/>
                </a:cubicBezTo>
                <a:cubicBezTo>
                  <a:pt x="429" y="98"/>
                  <a:pt x="429" y="98"/>
                  <a:pt x="429" y="98"/>
                </a:cubicBezTo>
                <a:cubicBezTo>
                  <a:pt x="417" y="110"/>
                  <a:pt x="408" y="100"/>
                  <a:pt x="413" y="87"/>
                </a:cubicBezTo>
                <a:cubicBezTo>
                  <a:pt x="413" y="87"/>
                  <a:pt x="413" y="87"/>
                  <a:pt x="413" y="86"/>
                </a:cubicBezTo>
                <a:cubicBezTo>
                  <a:pt x="419" y="69"/>
                  <a:pt x="415" y="49"/>
                  <a:pt x="401" y="35"/>
                </a:cubicBezTo>
                <a:cubicBezTo>
                  <a:pt x="381" y="15"/>
                  <a:pt x="350" y="15"/>
                  <a:pt x="330" y="35"/>
                </a:cubicBezTo>
                <a:cubicBezTo>
                  <a:pt x="20" y="345"/>
                  <a:pt x="20" y="345"/>
                  <a:pt x="20" y="345"/>
                </a:cubicBezTo>
                <a:cubicBezTo>
                  <a:pt x="0" y="365"/>
                  <a:pt x="0" y="396"/>
                  <a:pt x="20" y="416"/>
                </a:cubicBezTo>
                <a:cubicBezTo>
                  <a:pt x="39" y="436"/>
                  <a:pt x="71" y="436"/>
                  <a:pt x="91" y="416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71" y="336"/>
                  <a:pt x="171" y="335"/>
                  <a:pt x="171" y="335"/>
                </a:cubicBezTo>
                <a:cubicBezTo>
                  <a:pt x="184" y="322"/>
                  <a:pt x="192" y="333"/>
                  <a:pt x="187" y="344"/>
                </a:cubicBezTo>
                <a:cubicBezTo>
                  <a:pt x="187" y="345"/>
                  <a:pt x="187" y="345"/>
                  <a:pt x="187" y="345"/>
                </a:cubicBezTo>
                <a:cubicBezTo>
                  <a:pt x="179" y="364"/>
                  <a:pt x="183" y="386"/>
                  <a:pt x="198" y="401"/>
                </a:cubicBezTo>
                <a:cubicBezTo>
                  <a:pt x="217" y="420"/>
                  <a:pt x="249" y="420"/>
                  <a:pt x="268" y="401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98" y="71"/>
                  <a:pt x="598" y="39"/>
                  <a:pt x="579" y="20"/>
                </a:cubicBezTo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8ce4216643_0_139"/>
          <p:cNvSpPr/>
          <p:nvPr/>
        </p:nvSpPr>
        <p:spPr>
          <a:xfrm>
            <a:off x="3856932" y="1227930"/>
            <a:ext cx="4476600" cy="4476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0" rotWithShape="0" algn="t" dir="5400000" dist="1016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8ce4216643_0_139"/>
          <p:cNvSpPr txBox="1"/>
          <p:nvPr/>
        </p:nvSpPr>
        <p:spPr>
          <a:xfrm>
            <a:off x="4469120" y="3194931"/>
            <a:ext cx="3261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latin typeface="Georgia"/>
                <a:ea typeface="Georgia"/>
                <a:cs typeface="Georgia"/>
                <a:sym typeface="Georgia"/>
              </a:rPr>
              <a:t>Result</a:t>
            </a:r>
            <a:endParaRPr i="0" sz="5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21" name="Google Shape;321;g18ce4216643_0_139"/>
          <p:cNvGrpSpPr/>
          <p:nvPr/>
        </p:nvGrpSpPr>
        <p:grpSpPr>
          <a:xfrm>
            <a:off x="5029778" y="2088976"/>
            <a:ext cx="2140586" cy="670495"/>
            <a:chOff x="5030280" y="2087946"/>
            <a:chExt cx="2140800" cy="670562"/>
          </a:xfrm>
        </p:grpSpPr>
        <p:sp>
          <p:nvSpPr>
            <p:cNvPr id="322" name="Google Shape;322;g18ce4216643_0_139"/>
            <p:cNvSpPr txBox="1"/>
            <p:nvPr/>
          </p:nvSpPr>
          <p:spPr>
            <a:xfrm>
              <a:off x="5030280" y="2087946"/>
              <a:ext cx="2140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8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PART 03</a:t>
              </a:r>
              <a:endParaRPr i="0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323" name="Google Shape;323;g18ce4216643_0_139"/>
            <p:cNvCxnSpPr/>
            <p:nvPr/>
          </p:nvCxnSpPr>
          <p:spPr>
            <a:xfrm>
              <a:off x="5791607" y="2758508"/>
              <a:ext cx="608700" cy="0"/>
            </a:xfrm>
            <a:prstGeom prst="straightConnector1">
              <a:avLst/>
            </a:prstGeom>
            <a:noFill/>
            <a:ln cap="rnd" cmpd="sng" w="38100">
              <a:solidFill>
                <a:srgbClr val="FAF39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4" name="Google Shape;324;g18ce4216643_0_139"/>
          <p:cNvSpPr/>
          <p:nvPr/>
        </p:nvSpPr>
        <p:spPr>
          <a:xfrm rot="5400000">
            <a:off x="5927835" y="4759593"/>
            <a:ext cx="334743" cy="384450"/>
          </a:xfrm>
          <a:custGeom>
            <a:rect b="b" l="l" r="r" t="t"/>
            <a:pathLst>
              <a:path extrusionOk="0" h="397" w="345">
                <a:moveTo>
                  <a:pt x="329" y="213"/>
                </a:moveTo>
                <a:cubicBezTo>
                  <a:pt x="313" y="229"/>
                  <a:pt x="288" y="229"/>
                  <a:pt x="273" y="213"/>
                </a:cubicBezTo>
                <a:lnTo>
                  <a:pt x="212" y="153"/>
                </a:lnTo>
                <a:lnTo>
                  <a:pt x="212" y="357"/>
                </a:lnTo>
                <a:cubicBezTo>
                  <a:pt x="212" y="379"/>
                  <a:pt x="195" y="397"/>
                  <a:pt x="172" y="397"/>
                </a:cubicBezTo>
                <a:cubicBezTo>
                  <a:pt x="150" y="397"/>
                  <a:pt x="132" y="379"/>
                  <a:pt x="132" y="357"/>
                </a:cubicBezTo>
                <a:lnTo>
                  <a:pt x="132" y="153"/>
                </a:lnTo>
                <a:lnTo>
                  <a:pt x="72" y="213"/>
                </a:lnTo>
                <a:cubicBezTo>
                  <a:pt x="65" y="221"/>
                  <a:pt x="54" y="225"/>
                  <a:pt x="44" y="225"/>
                </a:cubicBezTo>
                <a:cubicBezTo>
                  <a:pt x="34" y="225"/>
                  <a:pt x="24" y="221"/>
                  <a:pt x="16" y="213"/>
                </a:cubicBezTo>
                <a:cubicBezTo>
                  <a:pt x="0" y="198"/>
                  <a:pt x="0" y="172"/>
                  <a:pt x="16" y="157"/>
                </a:cubicBezTo>
                <a:lnTo>
                  <a:pt x="172" y="0"/>
                </a:lnTo>
                <a:lnTo>
                  <a:pt x="329" y="157"/>
                </a:lnTo>
                <a:cubicBezTo>
                  <a:pt x="345" y="172"/>
                  <a:pt x="345" y="198"/>
                  <a:pt x="329" y="213"/>
                </a:cubicBezTo>
                <a:close/>
              </a:path>
            </a:pathLst>
          </a:custGeom>
          <a:solidFill>
            <a:srgbClr val="3A41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g18e0f35003b_4_142"/>
          <p:cNvGrpSpPr/>
          <p:nvPr/>
        </p:nvGrpSpPr>
        <p:grpSpPr>
          <a:xfrm>
            <a:off x="-1568244" y="-897983"/>
            <a:ext cx="3092569" cy="2241153"/>
            <a:chOff x="6006193" y="4875389"/>
            <a:chExt cx="5754688" cy="4170363"/>
          </a:xfrm>
        </p:grpSpPr>
        <p:sp>
          <p:nvSpPr>
            <p:cNvPr id="331" name="Google Shape;331;g18e0f35003b_4_142"/>
            <p:cNvSpPr/>
            <p:nvPr/>
          </p:nvSpPr>
          <p:spPr>
            <a:xfrm>
              <a:off x="6006193" y="4875389"/>
              <a:ext cx="5754688" cy="4170363"/>
            </a:xfrm>
            <a:custGeom>
              <a:rect b="b" l="l" r="r" t="t"/>
              <a:pathLst>
                <a:path extrusionOk="0" h="982" w="1357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18e0f35003b_4_142"/>
            <p:cNvSpPr/>
            <p:nvPr/>
          </p:nvSpPr>
          <p:spPr>
            <a:xfrm>
              <a:off x="8841170" y="5907233"/>
              <a:ext cx="2708274" cy="2705100"/>
            </a:xfrm>
            <a:custGeom>
              <a:rect b="b" l="l" r="r" t="t"/>
              <a:pathLst>
                <a:path extrusionOk="0" h="636" w="637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18e0f35003b_4_142"/>
            <p:cNvSpPr/>
            <p:nvPr/>
          </p:nvSpPr>
          <p:spPr>
            <a:xfrm>
              <a:off x="8449646" y="5907233"/>
              <a:ext cx="2544764" cy="1858963"/>
            </a:xfrm>
            <a:custGeom>
              <a:rect b="b" l="l" r="r" t="t"/>
              <a:pathLst>
                <a:path extrusionOk="0" h="436" w="598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g18e0f35003b_4_142"/>
          <p:cNvSpPr txBox="1"/>
          <p:nvPr/>
        </p:nvSpPr>
        <p:spPr>
          <a:xfrm>
            <a:off x="872329" y="412620"/>
            <a:ext cx="324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AC842"/>
                </a:solidFill>
                <a:latin typeface="Georgia"/>
                <a:ea typeface="Georgia"/>
                <a:cs typeface="Georgia"/>
                <a:sym typeface="Georgia"/>
              </a:rPr>
              <a:t>Result </a:t>
            </a:r>
            <a:endParaRPr b="1" i="0" sz="5400" u="none" cap="none" strike="noStrike">
              <a:solidFill>
                <a:srgbClr val="FAC84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5" name="Google Shape;335;g18e0f35003b_4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325" y="2033176"/>
            <a:ext cx="5356276" cy="33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18e0f35003b_4_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400" y="2034275"/>
            <a:ext cx="5356276" cy="33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g18e0f35003b_4_157"/>
          <p:cNvGrpSpPr/>
          <p:nvPr/>
        </p:nvGrpSpPr>
        <p:grpSpPr>
          <a:xfrm>
            <a:off x="-1568244" y="-897983"/>
            <a:ext cx="3092569" cy="2241153"/>
            <a:chOff x="6006193" y="4875389"/>
            <a:chExt cx="5754688" cy="4170363"/>
          </a:xfrm>
        </p:grpSpPr>
        <p:sp>
          <p:nvSpPr>
            <p:cNvPr id="343" name="Google Shape;343;g18e0f35003b_4_157"/>
            <p:cNvSpPr/>
            <p:nvPr/>
          </p:nvSpPr>
          <p:spPr>
            <a:xfrm>
              <a:off x="6006193" y="4875389"/>
              <a:ext cx="5754688" cy="4170363"/>
            </a:xfrm>
            <a:custGeom>
              <a:rect b="b" l="l" r="r" t="t"/>
              <a:pathLst>
                <a:path extrusionOk="0" h="982" w="1357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18e0f35003b_4_157"/>
            <p:cNvSpPr/>
            <p:nvPr/>
          </p:nvSpPr>
          <p:spPr>
            <a:xfrm>
              <a:off x="8841170" y="5907233"/>
              <a:ext cx="2708274" cy="2705100"/>
            </a:xfrm>
            <a:custGeom>
              <a:rect b="b" l="l" r="r" t="t"/>
              <a:pathLst>
                <a:path extrusionOk="0" h="636" w="637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18e0f35003b_4_157"/>
            <p:cNvSpPr/>
            <p:nvPr/>
          </p:nvSpPr>
          <p:spPr>
            <a:xfrm>
              <a:off x="8449646" y="5907233"/>
              <a:ext cx="2544764" cy="1858963"/>
            </a:xfrm>
            <a:custGeom>
              <a:rect b="b" l="l" r="r" t="t"/>
              <a:pathLst>
                <a:path extrusionOk="0" h="436" w="598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g18e0f35003b_4_157"/>
          <p:cNvSpPr txBox="1"/>
          <p:nvPr/>
        </p:nvSpPr>
        <p:spPr>
          <a:xfrm>
            <a:off x="872329" y="412620"/>
            <a:ext cx="324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AC842"/>
                </a:solidFill>
                <a:latin typeface="Georgia"/>
                <a:ea typeface="Georgia"/>
                <a:cs typeface="Georgia"/>
                <a:sym typeface="Georgia"/>
              </a:rPr>
              <a:t>Result </a:t>
            </a:r>
            <a:endParaRPr b="1" i="0" sz="5400" u="none" cap="none" strike="noStrike">
              <a:solidFill>
                <a:srgbClr val="FAC84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7" name="Google Shape;347;g18e0f35003b_4_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25" y="2033175"/>
            <a:ext cx="5356276" cy="33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18e0f35003b_4_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0125" y="2053775"/>
            <a:ext cx="5356276" cy="33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Google Shape;354;g18e0f35003b_0_38"/>
          <p:cNvGraphicFramePr/>
          <p:nvPr/>
        </p:nvGraphicFramePr>
        <p:xfrm>
          <a:off x="1668825" y="1620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{7324E766-2ACD-405D-9F05-2F5BDFE7E742}</a:tableStyleId>
              </a:tblPr>
              <a:tblGrid>
                <a:gridCol w="3302750"/>
                <a:gridCol w="2685525"/>
                <a:gridCol w="2769525"/>
              </a:tblGrid>
              <a:tr h="92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Method</a:t>
                      </a:r>
                      <a:endParaRPr b="1"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0800" marB="50800" marR="50800" marL="50800" anchor="ctr">
                    <a:lnL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3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Loss</a:t>
                      </a:r>
                      <a:endParaRPr b="1"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0800" marB="50800" marR="50800" marL="50800" anchor="ctr">
                    <a:lnL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3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Accuracy</a:t>
                      </a:r>
                      <a:endParaRPr b="1"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0800" marB="50800" marR="50800" marL="50800" anchor="ctr">
                    <a:lnL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392"/>
                    </a:solidFill>
                  </a:tcPr>
                </a:tc>
              </a:tr>
              <a:tr h="92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Inception V3</a:t>
                      </a:r>
                      <a:endParaRPr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0800" marB="50800" marR="50800" marL="50800" anchor="ctr">
                    <a:lnL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2.0109</a:t>
                      </a:r>
                      <a:endParaRPr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0800" marB="50800" marR="50800" marL="50800" anchor="ctr">
                    <a:lnL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66.21%</a:t>
                      </a:r>
                      <a:endParaRPr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0800" marB="50800" marR="50800" marL="50800" anchor="ctr">
                    <a:lnL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VGG16</a:t>
                      </a:r>
                      <a:endParaRPr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0800" marB="50800" marR="50800" marL="50800" anchor="ctr">
                    <a:lnL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0.4781</a:t>
                      </a:r>
                      <a:endParaRPr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0800" marB="50800" marR="50800" marL="50800" anchor="ctr">
                    <a:lnL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87.78%</a:t>
                      </a:r>
                      <a:endParaRPr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0800" marB="50800" marR="50800" marL="50800" anchor="ctr">
                    <a:lnL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ResNet 50</a:t>
                      </a:r>
                      <a:endParaRPr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0800" marB="50800" marR="50800" marL="50800" anchor="ctr">
                    <a:lnL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1.3008</a:t>
                      </a:r>
                      <a:endParaRPr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0800" marB="50800" marR="50800" marL="50800" anchor="ctr">
                    <a:lnL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82.49%</a:t>
                      </a:r>
                      <a:endParaRPr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0800" marB="50800" marR="50800" marL="50800" anchor="ctr">
                    <a:lnL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ResNet 101</a:t>
                      </a:r>
                      <a:endParaRPr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0800" marB="50800" marR="50800" marL="50800" anchor="ctr">
                    <a:lnL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0.7150</a:t>
                      </a:r>
                      <a:endParaRPr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0800" marB="50800" marR="50800" marL="50800" anchor="ctr">
                    <a:lnL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82.69%</a:t>
                      </a:r>
                      <a:endParaRPr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0800" marB="50800" marR="50800" marL="50800" anchor="ctr">
                    <a:lnL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4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55" name="Google Shape;355;g18e0f35003b_0_38"/>
          <p:cNvGrpSpPr/>
          <p:nvPr/>
        </p:nvGrpSpPr>
        <p:grpSpPr>
          <a:xfrm>
            <a:off x="-1568244" y="-897983"/>
            <a:ext cx="3092569" cy="2241153"/>
            <a:chOff x="6006193" y="4875389"/>
            <a:chExt cx="5754688" cy="4170363"/>
          </a:xfrm>
        </p:grpSpPr>
        <p:sp>
          <p:nvSpPr>
            <p:cNvPr id="356" name="Google Shape;356;g18e0f35003b_0_38"/>
            <p:cNvSpPr/>
            <p:nvPr/>
          </p:nvSpPr>
          <p:spPr>
            <a:xfrm>
              <a:off x="6006193" y="4875389"/>
              <a:ext cx="5754688" cy="4170363"/>
            </a:xfrm>
            <a:custGeom>
              <a:rect b="b" l="l" r="r" t="t"/>
              <a:pathLst>
                <a:path extrusionOk="0" h="982" w="1357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18e0f35003b_0_38"/>
            <p:cNvSpPr/>
            <p:nvPr/>
          </p:nvSpPr>
          <p:spPr>
            <a:xfrm>
              <a:off x="8841170" y="5907233"/>
              <a:ext cx="2708274" cy="2705100"/>
            </a:xfrm>
            <a:custGeom>
              <a:rect b="b" l="l" r="r" t="t"/>
              <a:pathLst>
                <a:path extrusionOk="0" h="636" w="637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18e0f35003b_0_38"/>
            <p:cNvSpPr/>
            <p:nvPr/>
          </p:nvSpPr>
          <p:spPr>
            <a:xfrm>
              <a:off x="8449646" y="5907233"/>
              <a:ext cx="2544764" cy="1858963"/>
            </a:xfrm>
            <a:custGeom>
              <a:rect b="b" l="l" r="r" t="t"/>
              <a:pathLst>
                <a:path extrusionOk="0" h="436" w="598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Google Shape;359;g18e0f35003b_0_38"/>
          <p:cNvSpPr txBox="1"/>
          <p:nvPr/>
        </p:nvSpPr>
        <p:spPr>
          <a:xfrm>
            <a:off x="872329" y="412620"/>
            <a:ext cx="324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AC842"/>
                </a:solidFill>
                <a:latin typeface="Georgia"/>
                <a:ea typeface="Georgia"/>
                <a:cs typeface="Georgia"/>
                <a:sym typeface="Georgia"/>
              </a:rPr>
              <a:t>Result</a:t>
            </a:r>
            <a:endParaRPr b="1" i="0" sz="5400" u="none" cap="none" strike="noStrike">
              <a:solidFill>
                <a:srgbClr val="FAC84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ce4216643_0_159"/>
          <p:cNvSpPr/>
          <p:nvPr/>
        </p:nvSpPr>
        <p:spPr>
          <a:xfrm>
            <a:off x="4402659" y="643084"/>
            <a:ext cx="6855520" cy="4972990"/>
          </a:xfrm>
          <a:custGeom>
            <a:rect b="b" l="l" r="r" t="t"/>
            <a:pathLst>
              <a:path extrusionOk="0" h="983" w="1357">
                <a:moveTo>
                  <a:pt x="1242" y="0"/>
                </a:moveTo>
                <a:cubicBezTo>
                  <a:pt x="1241" y="0"/>
                  <a:pt x="1241" y="0"/>
                  <a:pt x="1241" y="0"/>
                </a:cubicBezTo>
                <a:cubicBezTo>
                  <a:pt x="1212" y="1"/>
                  <a:pt x="1182" y="12"/>
                  <a:pt x="1160" y="34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0" y="224"/>
                  <a:pt x="962" y="227"/>
                  <a:pt x="955" y="227"/>
                </a:cubicBezTo>
                <a:cubicBezTo>
                  <a:pt x="941" y="227"/>
                  <a:pt x="934" y="210"/>
                  <a:pt x="941" y="191"/>
                </a:cubicBezTo>
                <a:cubicBezTo>
                  <a:pt x="941" y="190"/>
                  <a:pt x="941" y="189"/>
                  <a:pt x="941" y="188"/>
                </a:cubicBezTo>
                <a:cubicBezTo>
                  <a:pt x="955" y="148"/>
                  <a:pt x="945" y="102"/>
                  <a:pt x="913" y="70"/>
                </a:cubicBezTo>
                <a:cubicBezTo>
                  <a:pt x="891" y="47"/>
                  <a:pt x="861" y="36"/>
                  <a:pt x="832" y="36"/>
                </a:cubicBezTo>
                <a:cubicBezTo>
                  <a:pt x="802" y="36"/>
                  <a:pt x="773" y="47"/>
                  <a:pt x="750" y="70"/>
                </a:cubicBezTo>
                <a:cubicBezTo>
                  <a:pt x="34" y="786"/>
                  <a:pt x="34" y="786"/>
                  <a:pt x="34" y="786"/>
                </a:cubicBezTo>
                <a:cubicBezTo>
                  <a:pt x="12" y="808"/>
                  <a:pt x="1" y="837"/>
                  <a:pt x="0" y="866"/>
                </a:cubicBezTo>
                <a:cubicBezTo>
                  <a:pt x="0" y="869"/>
                  <a:pt x="0" y="869"/>
                  <a:pt x="0" y="869"/>
                </a:cubicBezTo>
                <a:cubicBezTo>
                  <a:pt x="1" y="898"/>
                  <a:pt x="12" y="927"/>
                  <a:pt x="34" y="949"/>
                </a:cubicBezTo>
                <a:cubicBezTo>
                  <a:pt x="57" y="971"/>
                  <a:pt x="86" y="983"/>
                  <a:pt x="116" y="983"/>
                </a:cubicBezTo>
                <a:cubicBezTo>
                  <a:pt x="145" y="983"/>
                  <a:pt x="175" y="971"/>
                  <a:pt x="197" y="949"/>
                </a:cubicBezTo>
                <a:cubicBezTo>
                  <a:pt x="382" y="764"/>
                  <a:pt x="382" y="764"/>
                  <a:pt x="382" y="764"/>
                </a:cubicBezTo>
                <a:cubicBezTo>
                  <a:pt x="383" y="764"/>
                  <a:pt x="383" y="763"/>
                  <a:pt x="384" y="762"/>
                </a:cubicBezTo>
                <a:cubicBezTo>
                  <a:pt x="394" y="753"/>
                  <a:pt x="402" y="749"/>
                  <a:pt x="409" y="749"/>
                </a:cubicBezTo>
                <a:cubicBezTo>
                  <a:pt x="423" y="749"/>
                  <a:pt x="428" y="766"/>
                  <a:pt x="421" y="784"/>
                </a:cubicBezTo>
                <a:cubicBezTo>
                  <a:pt x="420" y="785"/>
                  <a:pt x="420" y="785"/>
                  <a:pt x="420" y="786"/>
                </a:cubicBezTo>
                <a:cubicBezTo>
                  <a:pt x="402" y="828"/>
                  <a:pt x="410" y="879"/>
                  <a:pt x="444" y="913"/>
                </a:cubicBezTo>
                <a:cubicBezTo>
                  <a:pt x="467" y="936"/>
                  <a:pt x="496" y="947"/>
                  <a:pt x="526" y="947"/>
                </a:cubicBezTo>
                <a:cubicBezTo>
                  <a:pt x="555" y="947"/>
                  <a:pt x="585" y="936"/>
                  <a:pt x="607" y="913"/>
                </a:cubicBezTo>
                <a:cubicBezTo>
                  <a:pt x="1323" y="197"/>
                  <a:pt x="1323" y="197"/>
                  <a:pt x="1323" y="197"/>
                </a:cubicBezTo>
                <a:cubicBezTo>
                  <a:pt x="1345" y="175"/>
                  <a:pt x="1357" y="146"/>
                  <a:pt x="1357" y="117"/>
                </a:cubicBezTo>
                <a:cubicBezTo>
                  <a:pt x="1357" y="114"/>
                  <a:pt x="1357" y="114"/>
                  <a:pt x="1357" y="114"/>
                </a:cubicBezTo>
                <a:cubicBezTo>
                  <a:pt x="1357" y="85"/>
                  <a:pt x="1345" y="56"/>
                  <a:pt x="1323" y="34"/>
                </a:cubicBezTo>
                <a:cubicBezTo>
                  <a:pt x="1301" y="12"/>
                  <a:pt x="1272" y="1"/>
                  <a:pt x="1242" y="0"/>
                </a:cubicBezTo>
              </a:path>
            </a:pathLst>
          </a:custGeom>
          <a:solidFill>
            <a:srgbClr val="F8FA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8ce4216643_0_159"/>
          <p:cNvSpPr/>
          <p:nvPr/>
        </p:nvSpPr>
        <p:spPr>
          <a:xfrm>
            <a:off x="1573418" y="1390002"/>
            <a:ext cx="5753938" cy="4169820"/>
          </a:xfrm>
          <a:custGeom>
            <a:rect b="b" l="l" r="r" t="t"/>
            <a:pathLst>
              <a:path extrusionOk="0" h="982" w="1357">
                <a:moveTo>
                  <a:pt x="1242" y="0"/>
                </a:moveTo>
                <a:cubicBezTo>
                  <a:pt x="1212" y="0"/>
                  <a:pt x="1182" y="12"/>
                  <a:pt x="1160" y="34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0" y="224"/>
                  <a:pt x="962" y="227"/>
                  <a:pt x="955" y="227"/>
                </a:cubicBezTo>
                <a:cubicBezTo>
                  <a:pt x="941" y="227"/>
                  <a:pt x="934" y="210"/>
                  <a:pt x="940" y="191"/>
                </a:cubicBezTo>
                <a:cubicBezTo>
                  <a:pt x="941" y="190"/>
                  <a:pt x="941" y="189"/>
                  <a:pt x="941" y="188"/>
                </a:cubicBezTo>
                <a:cubicBezTo>
                  <a:pt x="954" y="148"/>
                  <a:pt x="945" y="102"/>
                  <a:pt x="913" y="70"/>
                </a:cubicBezTo>
                <a:cubicBezTo>
                  <a:pt x="891" y="47"/>
                  <a:pt x="861" y="36"/>
                  <a:pt x="832" y="36"/>
                </a:cubicBezTo>
                <a:cubicBezTo>
                  <a:pt x="802" y="36"/>
                  <a:pt x="772" y="47"/>
                  <a:pt x="750" y="70"/>
                </a:cubicBezTo>
                <a:cubicBezTo>
                  <a:pt x="34" y="785"/>
                  <a:pt x="34" y="785"/>
                  <a:pt x="34" y="785"/>
                </a:cubicBezTo>
                <a:cubicBezTo>
                  <a:pt x="12" y="808"/>
                  <a:pt x="0" y="837"/>
                  <a:pt x="0" y="866"/>
                </a:cubicBezTo>
                <a:cubicBezTo>
                  <a:pt x="0" y="868"/>
                  <a:pt x="0" y="868"/>
                  <a:pt x="0" y="868"/>
                </a:cubicBezTo>
                <a:cubicBezTo>
                  <a:pt x="0" y="897"/>
                  <a:pt x="12" y="926"/>
                  <a:pt x="34" y="949"/>
                </a:cubicBezTo>
                <a:cubicBezTo>
                  <a:pt x="56" y="971"/>
                  <a:pt x="86" y="982"/>
                  <a:pt x="115" y="982"/>
                </a:cubicBezTo>
                <a:cubicBezTo>
                  <a:pt x="117" y="982"/>
                  <a:pt x="117" y="982"/>
                  <a:pt x="117" y="982"/>
                </a:cubicBezTo>
                <a:cubicBezTo>
                  <a:pt x="146" y="982"/>
                  <a:pt x="175" y="971"/>
                  <a:pt x="197" y="949"/>
                </a:cubicBezTo>
                <a:cubicBezTo>
                  <a:pt x="382" y="764"/>
                  <a:pt x="382" y="764"/>
                  <a:pt x="382" y="764"/>
                </a:cubicBezTo>
                <a:cubicBezTo>
                  <a:pt x="383" y="764"/>
                  <a:pt x="383" y="763"/>
                  <a:pt x="384" y="762"/>
                </a:cubicBezTo>
                <a:cubicBezTo>
                  <a:pt x="394" y="753"/>
                  <a:pt x="402" y="749"/>
                  <a:pt x="409" y="749"/>
                </a:cubicBezTo>
                <a:cubicBezTo>
                  <a:pt x="422" y="749"/>
                  <a:pt x="428" y="766"/>
                  <a:pt x="421" y="784"/>
                </a:cubicBezTo>
                <a:cubicBezTo>
                  <a:pt x="420" y="784"/>
                  <a:pt x="420" y="785"/>
                  <a:pt x="420" y="786"/>
                </a:cubicBezTo>
                <a:cubicBezTo>
                  <a:pt x="402" y="828"/>
                  <a:pt x="410" y="879"/>
                  <a:pt x="444" y="913"/>
                </a:cubicBezTo>
                <a:cubicBezTo>
                  <a:pt x="467" y="936"/>
                  <a:pt x="496" y="947"/>
                  <a:pt x="526" y="947"/>
                </a:cubicBezTo>
                <a:cubicBezTo>
                  <a:pt x="555" y="947"/>
                  <a:pt x="585" y="936"/>
                  <a:pt x="607" y="913"/>
                </a:cubicBezTo>
                <a:cubicBezTo>
                  <a:pt x="1323" y="197"/>
                  <a:pt x="1323" y="197"/>
                  <a:pt x="1323" y="197"/>
                </a:cubicBezTo>
                <a:cubicBezTo>
                  <a:pt x="1346" y="175"/>
                  <a:pt x="1357" y="146"/>
                  <a:pt x="1357" y="116"/>
                </a:cubicBezTo>
                <a:cubicBezTo>
                  <a:pt x="1357" y="115"/>
                  <a:pt x="1357" y="115"/>
                  <a:pt x="1357" y="115"/>
                </a:cubicBezTo>
                <a:cubicBezTo>
                  <a:pt x="1357" y="86"/>
                  <a:pt x="1346" y="56"/>
                  <a:pt x="1323" y="34"/>
                </a:cubicBezTo>
                <a:cubicBezTo>
                  <a:pt x="1301" y="12"/>
                  <a:pt x="1271" y="0"/>
                  <a:pt x="1242" y="0"/>
                </a:cubicBezTo>
              </a:path>
            </a:pathLst>
          </a:custGeom>
          <a:solidFill>
            <a:srgbClr val="F8FA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8ce4216643_0_159"/>
          <p:cNvSpPr/>
          <p:nvPr/>
        </p:nvSpPr>
        <p:spPr>
          <a:xfrm>
            <a:off x="5464453" y="31662"/>
            <a:ext cx="2188867" cy="2144628"/>
          </a:xfrm>
          <a:custGeom>
            <a:rect b="b" l="l" r="r" t="t"/>
            <a:pathLst>
              <a:path extrusionOk="0" h="415" w="424">
                <a:moveTo>
                  <a:pt x="67" y="401"/>
                </a:moveTo>
                <a:cubicBezTo>
                  <a:pt x="52" y="415"/>
                  <a:pt x="29" y="415"/>
                  <a:pt x="14" y="401"/>
                </a:cubicBezTo>
                <a:cubicBezTo>
                  <a:pt x="0" y="387"/>
                  <a:pt x="0" y="364"/>
                  <a:pt x="14" y="349"/>
                </a:cubicBezTo>
                <a:cubicBezTo>
                  <a:pt x="357" y="15"/>
                  <a:pt x="357" y="15"/>
                  <a:pt x="357" y="15"/>
                </a:cubicBezTo>
                <a:cubicBezTo>
                  <a:pt x="371" y="0"/>
                  <a:pt x="395" y="0"/>
                  <a:pt x="409" y="15"/>
                </a:cubicBezTo>
                <a:cubicBezTo>
                  <a:pt x="424" y="29"/>
                  <a:pt x="424" y="52"/>
                  <a:pt x="409" y="66"/>
                </a:cubicBezTo>
                <a:lnTo>
                  <a:pt x="67" y="401"/>
                </a:lnTo>
                <a:close/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8ce4216643_0_159"/>
          <p:cNvSpPr/>
          <p:nvPr/>
        </p:nvSpPr>
        <p:spPr>
          <a:xfrm>
            <a:off x="5376562" y="643085"/>
            <a:ext cx="2925539" cy="2092694"/>
          </a:xfrm>
          <a:custGeom>
            <a:rect b="b" l="l" r="r" t="t"/>
            <a:pathLst>
              <a:path extrusionOk="0" h="405" w="568">
                <a:moveTo>
                  <a:pt x="549" y="18"/>
                </a:moveTo>
                <a:cubicBezTo>
                  <a:pt x="531" y="0"/>
                  <a:pt x="501" y="0"/>
                  <a:pt x="482" y="18"/>
                </a:cubicBezTo>
                <a:cubicBezTo>
                  <a:pt x="408" y="91"/>
                  <a:pt x="408" y="91"/>
                  <a:pt x="408" y="91"/>
                </a:cubicBezTo>
                <a:cubicBezTo>
                  <a:pt x="396" y="102"/>
                  <a:pt x="388" y="93"/>
                  <a:pt x="392" y="81"/>
                </a:cubicBezTo>
                <a:cubicBezTo>
                  <a:pt x="392" y="81"/>
                  <a:pt x="392" y="81"/>
                  <a:pt x="392" y="80"/>
                </a:cubicBezTo>
                <a:cubicBezTo>
                  <a:pt x="397" y="64"/>
                  <a:pt x="394" y="45"/>
                  <a:pt x="380" y="32"/>
                </a:cubicBezTo>
                <a:cubicBezTo>
                  <a:pt x="362" y="14"/>
                  <a:pt x="332" y="14"/>
                  <a:pt x="313" y="32"/>
                </a:cubicBezTo>
                <a:cubicBezTo>
                  <a:pt x="18" y="321"/>
                  <a:pt x="18" y="321"/>
                  <a:pt x="18" y="321"/>
                </a:cubicBezTo>
                <a:cubicBezTo>
                  <a:pt x="0" y="339"/>
                  <a:pt x="0" y="368"/>
                  <a:pt x="18" y="387"/>
                </a:cubicBezTo>
                <a:cubicBezTo>
                  <a:pt x="37" y="405"/>
                  <a:pt x="67" y="405"/>
                  <a:pt x="85" y="387"/>
                </a:cubicBezTo>
                <a:cubicBezTo>
                  <a:pt x="162" y="312"/>
                  <a:pt x="162" y="312"/>
                  <a:pt x="162" y="312"/>
                </a:cubicBezTo>
                <a:cubicBezTo>
                  <a:pt x="162" y="312"/>
                  <a:pt x="162" y="312"/>
                  <a:pt x="162" y="312"/>
                </a:cubicBezTo>
                <a:cubicBezTo>
                  <a:pt x="175" y="300"/>
                  <a:pt x="182" y="309"/>
                  <a:pt x="177" y="320"/>
                </a:cubicBezTo>
                <a:cubicBezTo>
                  <a:pt x="177" y="320"/>
                  <a:pt x="177" y="321"/>
                  <a:pt x="177" y="321"/>
                </a:cubicBezTo>
                <a:cubicBezTo>
                  <a:pt x="170" y="338"/>
                  <a:pt x="173" y="358"/>
                  <a:pt x="187" y="372"/>
                </a:cubicBezTo>
                <a:cubicBezTo>
                  <a:pt x="206" y="390"/>
                  <a:pt x="236" y="390"/>
                  <a:pt x="254" y="372"/>
                </a:cubicBezTo>
                <a:cubicBezTo>
                  <a:pt x="549" y="84"/>
                  <a:pt x="549" y="84"/>
                  <a:pt x="549" y="84"/>
                </a:cubicBezTo>
                <a:cubicBezTo>
                  <a:pt x="568" y="66"/>
                  <a:pt x="568" y="36"/>
                  <a:pt x="549" y="18"/>
                </a:cubicBezTo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8ce4216643_0_159"/>
          <p:cNvSpPr/>
          <p:nvPr/>
        </p:nvSpPr>
        <p:spPr>
          <a:xfrm>
            <a:off x="7626583" y="1675245"/>
            <a:ext cx="2087370" cy="2090006"/>
          </a:xfrm>
          <a:custGeom>
            <a:rect b="b" l="l" r="r" t="t"/>
            <a:pathLst>
              <a:path extrusionOk="0" h="592" w="592">
                <a:moveTo>
                  <a:pt x="94" y="572"/>
                </a:moveTo>
                <a:cubicBezTo>
                  <a:pt x="74" y="592"/>
                  <a:pt x="41" y="592"/>
                  <a:pt x="21" y="572"/>
                </a:cubicBezTo>
                <a:cubicBezTo>
                  <a:pt x="0" y="552"/>
                  <a:pt x="0" y="519"/>
                  <a:pt x="21" y="499"/>
                </a:cubicBezTo>
                <a:cubicBezTo>
                  <a:pt x="499" y="21"/>
                  <a:pt x="499" y="21"/>
                  <a:pt x="499" y="21"/>
                </a:cubicBezTo>
                <a:cubicBezTo>
                  <a:pt x="519" y="0"/>
                  <a:pt x="552" y="0"/>
                  <a:pt x="572" y="21"/>
                </a:cubicBezTo>
                <a:cubicBezTo>
                  <a:pt x="592" y="41"/>
                  <a:pt x="592" y="74"/>
                  <a:pt x="572" y="94"/>
                </a:cubicBezTo>
                <a:lnTo>
                  <a:pt x="94" y="572"/>
                </a:lnTo>
                <a:close/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8ce4216643_0_159"/>
          <p:cNvSpPr/>
          <p:nvPr/>
        </p:nvSpPr>
        <p:spPr>
          <a:xfrm>
            <a:off x="6016644" y="2020721"/>
            <a:ext cx="2797208" cy="2039960"/>
          </a:xfrm>
          <a:custGeom>
            <a:rect b="b" l="l" r="r" t="t"/>
            <a:pathLst>
              <a:path extrusionOk="0" h="578" w="794">
                <a:moveTo>
                  <a:pt x="768" y="26"/>
                </a:moveTo>
                <a:cubicBezTo>
                  <a:pt x="742" y="0"/>
                  <a:pt x="700" y="0"/>
                  <a:pt x="674" y="26"/>
                </a:cubicBezTo>
                <a:cubicBezTo>
                  <a:pt x="570" y="130"/>
                  <a:pt x="570" y="130"/>
                  <a:pt x="570" y="130"/>
                </a:cubicBezTo>
                <a:cubicBezTo>
                  <a:pt x="553" y="146"/>
                  <a:pt x="542" y="133"/>
                  <a:pt x="548" y="116"/>
                </a:cubicBezTo>
                <a:cubicBezTo>
                  <a:pt x="548" y="116"/>
                  <a:pt x="548" y="115"/>
                  <a:pt x="548" y="115"/>
                </a:cubicBezTo>
                <a:cubicBezTo>
                  <a:pt x="556" y="92"/>
                  <a:pt x="551" y="65"/>
                  <a:pt x="532" y="47"/>
                </a:cubicBezTo>
                <a:cubicBezTo>
                  <a:pt x="506" y="21"/>
                  <a:pt x="464" y="21"/>
                  <a:pt x="438" y="47"/>
                </a:cubicBezTo>
                <a:cubicBezTo>
                  <a:pt x="26" y="458"/>
                  <a:pt x="26" y="458"/>
                  <a:pt x="26" y="458"/>
                </a:cubicBezTo>
                <a:cubicBezTo>
                  <a:pt x="0" y="484"/>
                  <a:pt x="0" y="526"/>
                  <a:pt x="26" y="552"/>
                </a:cubicBezTo>
                <a:cubicBezTo>
                  <a:pt x="52" y="578"/>
                  <a:pt x="94" y="578"/>
                  <a:pt x="120" y="552"/>
                </a:cubicBezTo>
                <a:cubicBezTo>
                  <a:pt x="226" y="446"/>
                  <a:pt x="226" y="446"/>
                  <a:pt x="226" y="446"/>
                </a:cubicBezTo>
                <a:cubicBezTo>
                  <a:pt x="227" y="446"/>
                  <a:pt x="227" y="446"/>
                  <a:pt x="228" y="445"/>
                </a:cubicBezTo>
                <a:cubicBezTo>
                  <a:pt x="245" y="428"/>
                  <a:pt x="255" y="442"/>
                  <a:pt x="249" y="457"/>
                </a:cubicBezTo>
                <a:cubicBezTo>
                  <a:pt x="248" y="458"/>
                  <a:pt x="248" y="458"/>
                  <a:pt x="248" y="459"/>
                </a:cubicBezTo>
                <a:cubicBezTo>
                  <a:pt x="238" y="483"/>
                  <a:pt x="242" y="512"/>
                  <a:pt x="262" y="532"/>
                </a:cubicBezTo>
                <a:cubicBezTo>
                  <a:pt x="288" y="558"/>
                  <a:pt x="330" y="558"/>
                  <a:pt x="356" y="532"/>
                </a:cubicBezTo>
                <a:cubicBezTo>
                  <a:pt x="768" y="120"/>
                  <a:pt x="768" y="120"/>
                  <a:pt x="768" y="120"/>
                </a:cubicBezTo>
                <a:cubicBezTo>
                  <a:pt x="794" y="94"/>
                  <a:pt x="794" y="52"/>
                  <a:pt x="768" y="26"/>
                </a:cubicBezTo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8ce4216643_0_159"/>
          <p:cNvSpPr/>
          <p:nvPr/>
        </p:nvSpPr>
        <p:spPr>
          <a:xfrm>
            <a:off x="2891240" y="2985369"/>
            <a:ext cx="2544432" cy="1858721"/>
          </a:xfrm>
          <a:custGeom>
            <a:rect b="b" l="l" r="r" t="t"/>
            <a:pathLst>
              <a:path extrusionOk="0" h="436" w="598">
                <a:moveTo>
                  <a:pt x="579" y="20"/>
                </a:moveTo>
                <a:cubicBezTo>
                  <a:pt x="559" y="0"/>
                  <a:pt x="527" y="0"/>
                  <a:pt x="508" y="20"/>
                </a:cubicBezTo>
                <a:cubicBezTo>
                  <a:pt x="429" y="98"/>
                  <a:pt x="429" y="98"/>
                  <a:pt x="429" y="98"/>
                </a:cubicBezTo>
                <a:cubicBezTo>
                  <a:pt x="417" y="110"/>
                  <a:pt x="408" y="100"/>
                  <a:pt x="413" y="87"/>
                </a:cubicBezTo>
                <a:cubicBezTo>
                  <a:pt x="413" y="87"/>
                  <a:pt x="413" y="87"/>
                  <a:pt x="413" y="86"/>
                </a:cubicBezTo>
                <a:cubicBezTo>
                  <a:pt x="419" y="69"/>
                  <a:pt x="415" y="49"/>
                  <a:pt x="401" y="35"/>
                </a:cubicBezTo>
                <a:cubicBezTo>
                  <a:pt x="381" y="15"/>
                  <a:pt x="350" y="15"/>
                  <a:pt x="330" y="35"/>
                </a:cubicBezTo>
                <a:cubicBezTo>
                  <a:pt x="20" y="345"/>
                  <a:pt x="20" y="345"/>
                  <a:pt x="20" y="345"/>
                </a:cubicBezTo>
                <a:cubicBezTo>
                  <a:pt x="0" y="365"/>
                  <a:pt x="0" y="396"/>
                  <a:pt x="20" y="416"/>
                </a:cubicBezTo>
                <a:cubicBezTo>
                  <a:pt x="39" y="436"/>
                  <a:pt x="71" y="436"/>
                  <a:pt x="91" y="416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71" y="336"/>
                  <a:pt x="171" y="335"/>
                  <a:pt x="171" y="335"/>
                </a:cubicBezTo>
                <a:cubicBezTo>
                  <a:pt x="184" y="322"/>
                  <a:pt x="192" y="333"/>
                  <a:pt x="187" y="344"/>
                </a:cubicBezTo>
                <a:cubicBezTo>
                  <a:pt x="187" y="345"/>
                  <a:pt x="187" y="345"/>
                  <a:pt x="187" y="345"/>
                </a:cubicBezTo>
                <a:cubicBezTo>
                  <a:pt x="179" y="364"/>
                  <a:pt x="183" y="386"/>
                  <a:pt x="198" y="401"/>
                </a:cubicBezTo>
                <a:cubicBezTo>
                  <a:pt x="217" y="420"/>
                  <a:pt x="249" y="420"/>
                  <a:pt x="268" y="401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98" y="71"/>
                  <a:pt x="598" y="39"/>
                  <a:pt x="579" y="20"/>
                </a:cubicBezTo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8ce4216643_0_159"/>
          <p:cNvSpPr/>
          <p:nvPr/>
        </p:nvSpPr>
        <p:spPr>
          <a:xfrm>
            <a:off x="3339057" y="4577512"/>
            <a:ext cx="2707920" cy="2704747"/>
          </a:xfrm>
          <a:custGeom>
            <a:rect b="b" l="l" r="r" t="t"/>
            <a:pathLst>
              <a:path extrusionOk="0" h="636" w="637">
                <a:moveTo>
                  <a:pt x="101" y="614"/>
                </a:moveTo>
                <a:cubicBezTo>
                  <a:pt x="79" y="636"/>
                  <a:pt x="44" y="636"/>
                  <a:pt x="22" y="614"/>
                </a:cubicBezTo>
                <a:cubicBezTo>
                  <a:pt x="0" y="592"/>
                  <a:pt x="0" y="557"/>
                  <a:pt x="22" y="535"/>
                </a:cubicBezTo>
                <a:cubicBezTo>
                  <a:pt x="536" y="21"/>
                  <a:pt x="536" y="21"/>
                  <a:pt x="536" y="21"/>
                </a:cubicBezTo>
                <a:cubicBezTo>
                  <a:pt x="558" y="0"/>
                  <a:pt x="593" y="0"/>
                  <a:pt x="615" y="21"/>
                </a:cubicBezTo>
                <a:cubicBezTo>
                  <a:pt x="637" y="43"/>
                  <a:pt x="637" y="79"/>
                  <a:pt x="615" y="100"/>
                </a:cubicBezTo>
                <a:lnTo>
                  <a:pt x="101" y="614"/>
                </a:lnTo>
                <a:close/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8ce4216643_0_159"/>
          <p:cNvSpPr/>
          <p:nvPr/>
        </p:nvSpPr>
        <p:spPr>
          <a:xfrm>
            <a:off x="3425911" y="4134923"/>
            <a:ext cx="2544432" cy="1858721"/>
          </a:xfrm>
          <a:custGeom>
            <a:rect b="b" l="l" r="r" t="t"/>
            <a:pathLst>
              <a:path extrusionOk="0" h="436" w="598">
                <a:moveTo>
                  <a:pt x="579" y="20"/>
                </a:moveTo>
                <a:cubicBezTo>
                  <a:pt x="559" y="0"/>
                  <a:pt x="527" y="0"/>
                  <a:pt x="508" y="20"/>
                </a:cubicBezTo>
                <a:cubicBezTo>
                  <a:pt x="429" y="98"/>
                  <a:pt x="429" y="98"/>
                  <a:pt x="429" y="98"/>
                </a:cubicBezTo>
                <a:cubicBezTo>
                  <a:pt x="417" y="110"/>
                  <a:pt x="408" y="100"/>
                  <a:pt x="413" y="87"/>
                </a:cubicBezTo>
                <a:cubicBezTo>
                  <a:pt x="413" y="87"/>
                  <a:pt x="413" y="87"/>
                  <a:pt x="413" y="86"/>
                </a:cubicBezTo>
                <a:cubicBezTo>
                  <a:pt x="419" y="69"/>
                  <a:pt x="415" y="49"/>
                  <a:pt x="401" y="35"/>
                </a:cubicBezTo>
                <a:cubicBezTo>
                  <a:pt x="381" y="15"/>
                  <a:pt x="350" y="15"/>
                  <a:pt x="330" y="35"/>
                </a:cubicBezTo>
                <a:cubicBezTo>
                  <a:pt x="20" y="345"/>
                  <a:pt x="20" y="345"/>
                  <a:pt x="20" y="345"/>
                </a:cubicBezTo>
                <a:cubicBezTo>
                  <a:pt x="0" y="365"/>
                  <a:pt x="0" y="396"/>
                  <a:pt x="20" y="416"/>
                </a:cubicBezTo>
                <a:cubicBezTo>
                  <a:pt x="39" y="436"/>
                  <a:pt x="71" y="436"/>
                  <a:pt x="91" y="416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71" y="336"/>
                  <a:pt x="171" y="335"/>
                  <a:pt x="171" y="335"/>
                </a:cubicBezTo>
                <a:cubicBezTo>
                  <a:pt x="184" y="322"/>
                  <a:pt x="192" y="333"/>
                  <a:pt x="187" y="344"/>
                </a:cubicBezTo>
                <a:cubicBezTo>
                  <a:pt x="187" y="345"/>
                  <a:pt x="187" y="345"/>
                  <a:pt x="187" y="345"/>
                </a:cubicBezTo>
                <a:cubicBezTo>
                  <a:pt x="179" y="364"/>
                  <a:pt x="183" y="386"/>
                  <a:pt x="198" y="401"/>
                </a:cubicBezTo>
                <a:cubicBezTo>
                  <a:pt x="217" y="420"/>
                  <a:pt x="249" y="420"/>
                  <a:pt x="268" y="401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98" y="71"/>
                  <a:pt x="598" y="39"/>
                  <a:pt x="579" y="20"/>
                </a:cubicBezTo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18ce4216643_0_159"/>
          <p:cNvSpPr/>
          <p:nvPr/>
        </p:nvSpPr>
        <p:spPr>
          <a:xfrm>
            <a:off x="3856932" y="1227930"/>
            <a:ext cx="4476600" cy="4476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0" rotWithShape="0" algn="t" dir="5400000" dist="1016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18ce4216643_0_159"/>
          <p:cNvSpPr txBox="1"/>
          <p:nvPr/>
        </p:nvSpPr>
        <p:spPr>
          <a:xfrm>
            <a:off x="3922600" y="3137263"/>
            <a:ext cx="434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i="0" sz="5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76" name="Google Shape;376;g18ce4216643_0_159"/>
          <p:cNvGrpSpPr/>
          <p:nvPr/>
        </p:nvGrpSpPr>
        <p:grpSpPr>
          <a:xfrm>
            <a:off x="5029778" y="2088976"/>
            <a:ext cx="2140586" cy="670495"/>
            <a:chOff x="5030280" y="2087946"/>
            <a:chExt cx="2140800" cy="670562"/>
          </a:xfrm>
        </p:grpSpPr>
        <p:sp>
          <p:nvSpPr>
            <p:cNvPr id="377" name="Google Shape;377;g18ce4216643_0_159"/>
            <p:cNvSpPr txBox="1"/>
            <p:nvPr/>
          </p:nvSpPr>
          <p:spPr>
            <a:xfrm>
              <a:off x="5030280" y="2087946"/>
              <a:ext cx="2140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8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PART 0</a:t>
              </a:r>
              <a:r>
                <a:rPr lang="en-US" sz="2800"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 i="0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378" name="Google Shape;378;g18ce4216643_0_159"/>
            <p:cNvCxnSpPr/>
            <p:nvPr/>
          </p:nvCxnSpPr>
          <p:spPr>
            <a:xfrm>
              <a:off x="5791607" y="2758508"/>
              <a:ext cx="608700" cy="0"/>
            </a:xfrm>
            <a:prstGeom prst="straightConnector1">
              <a:avLst/>
            </a:prstGeom>
            <a:noFill/>
            <a:ln cap="rnd" cmpd="sng" w="38100">
              <a:solidFill>
                <a:srgbClr val="FAF39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79" name="Google Shape;379;g18ce4216643_0_159"/>
          <p:cNvSpPr/>
          <p:nvPr/>
        </p:nvSpPr>
        <p:spPr>
          <a:xfrm rot="5400000">
            <a:off x="5927860" y="4484493"/>
            <a:ext cx="334743" cy="384450"/>
          </a:xfrm>
          <a:custGeom>
            <a:rect b="b" l="l" r="r" t="t"/>
            <a:pathLst>
              <a:path extrusionOk="0" h="397" w="345">
                <a:moveTo>
                  <a:pt x="329" y="213"/>
                </a:moveTo>
                <a:cubicBezTo>
                  <a:pt x="313" y="229"/>
                  <a:pt x="288" y="229"/>
                  <a:pt x="273" y="213"/>
                </a:cubicBezTo>
                <a:lnTo>
                  <a:pt x="212" y="153"/>
                </a:lnTo>
                <a:lnTo>
                  <a:pt x="212" y="357"/>
                </a:lnTo>
                <a:cubicBezTo>
                  <a:pt x="212" y="379"/>
                  <a:pt x="195" y="397"/>
                  <a:pt x="172" y="397"/>
                </a:cubicBezTo>
                <a:cubicBezTo>
                  <a:pt x="150" y="397"/>
                  <a:pt x="132" y="379"/>
                  <a:pt x="132" y="357"/>
                </a:cubicBezTo>
                <a:lnTo>
                  <a:pt x="132" y="153"/>
                </a:lnTo>
                <a:lnTo>
                  <a:pt x="72" y="213"/>
                </a:lnTo>
                <a:cubicBezTo>
                  <a:pt x="65" y="221"/>
                  <a:pt x="54" y="225"/>
                  <a:pt x="44" y="225"/>
                </a:cubicBezTo>
                <a:cubicBezTo>
                  <a:pt x="34" y="225"/>
                  <a:pt x="24" y="221"/>
                  <a:pt x="16" y="213"/>
                </a:cubicBezTo>
                <a:cubicBezTo>
                  <a:pt x="0" y="198"/>
                  <a:pt x="0" y="172"/>
                  <a:pt x="16" y="157"/>
                </a:cubicBezTo>
                <a:lnTo>
                  <a:pt x="172" y="0"/>
                </a:lnTo>
                <a:lnTo>
                  <a:pt x="329" y="157"/>
                </a:lnTo>
                <a:cubicBezTo>
                  <a:pt x="345" y="172"/>
                  <a:pt x="345" y="198"/>
                  <a:pt x="329" y="213"/>
                </a:cubicBezTo>
                <a:close/>
              </a:path>
            </a:pathLst>
          </a:custGeom>
          <a:solidFill>
            <a:srgbClr val="3A41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8e0f35003b_4_45"/>
          <p:cNvSpPr/>
          <p:nvPr/>
        </p:nvSpPr>
        <p:spPr>
          <a:xfrm>
            <a:off x="6005251" y="4875764"/>
            <a:ext cx="5753785" cy="4169624"/>
          </a:xfrm>
          <a:custGeom>
            <a:rect b="b" l="l" r="r" t="t"/>
            <a:pathLst>
              <a:path extrusionOk="0" h="982" w="1357">
                <a:moveTo>
                  <a:pt x="1242" y="0"/>
                </a:moveTo>
                <a:cubicBezTo>
                  <a:pt x="1212" y="0"/>
                  <a:pt x="1182" y="12"/>
                  <a:pt x="1160" y="34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0" y="224"/>
                  <a:pt x="962" y="227"/>
                  <a:pt x="955" y="227"/>
                </a:cubicBezTo>
                <a:cubicBezTo>
                  <a:pt x="941" y="227"/>
                  <a:pt x="934" y="210"/>
                  <a:pt x="940" y="191"/>
                </a:cubicBezTo>
                <a:cubicBezTo>
                  <a:pt x="941" y="190"/>
                  <a:pt x="941" y="189"/>
                  <a:pt x="941" y="188"/>
                </a:cubicBezTo>
                <a:cubicBezTo>
                  <a:pt x="954" y="148"/>
                  <a:pt x="945" y="102"/>
                  <a:pt x="913" y="70"/>
                </a:cubicBezTo>
                <a:cubicBezTo>
                  <a:pt x="891" y="47"/>
                  <a:pt x="861" y="36"/>
                  <a:pt x="832" y="36"/>
                </a:cubicBezTo>
                <a:cubicBezTo>
                  <a:pt x="802" y="36"/>
                  <a:pt x="772" y="47"/>
                  <a:pt x="750" y="70"/>
                </a:cubicBezTo>
                <a:cubicBezTo>
                  <a:pt x="34" y="785"/>
                  <a:pt x="34" y="785"/>
                  <a:pt x="34" y="785"/>
                </a:cubicBezTo>
                <a:cubicBezTo>
                  <a:pt x="12" y="808"/>
                  <a:pt x="0" y="837"/>
                  <a:pt x="0" y="866"/>
                </a:cubicBezTo>
                <a:cubicBezTo>
                  <a:pt x="0" y="868"/>
                  <a:pt x="0" y="868"/>
                  <a:pt x="0" y="868"/>
                </a:cubicBezTo>
                <a:cubicBezTo>
                  <a:pt x="0" y="897"/>
                  <a:pt x="12" y="926"/>
                  <a:pt x="34" y="949"/>
                </a:cubicBezTo>
                <a:cubicBezTo>
                  <a:pt x="56" y="971"/>
                  <a:pt x="86" y="982"/>
                  <a:pt x="115" y="982"/>
                </a:cubicBezTo>
                <a:cubicBezTo>
                  <a:pt x="117" y="982"/>
                  <a:pt x="117" y="982"/>
                  <a:pt x="117" y="982"/>
                </a:cubicBezTo>
                <a:cubicBezTo>
                  <a:pt x="146" y="982"/>
                  <a:pt x="175" y="971"/>
                  <a:pt x="197" y="949"/>
                </a:cubicBezTo>
                <a:cubicBezTo>
                  <a:pt x="382" y="764"/>
                  <a:pt x="382" y="764"/>
                  <a:pt x="382" y="764"/>
                </a:cubicBezTo>
                <a:cubicBezTo>
                  <a:pt x="383" y="764"/>
                  <a:pt x="383" y="763"/>
                  <a:pt x="384" y="762"/>
                </a:cubicBezTo>
                <a:cubicBezTo>
                  <a:pt x="394" y="753"/>
                  <a:pt x="402" y="749"/>
                  <a:pt x="409" y="749"/>
                </a:cubicBezTo>
                <a:cubicBezTo>
                  <a:pt x="422" y="749"/>
                  <a:pt x="428" y="766"/>
                  <a:pt x="421" y="784"/>
                </a:cubicBezTo>
                <a:cubicBezTo>
                  <a:pt x="420" y="784"/>
                  <a:pt x="420" y="785"/>
                  <a:pt x="420" y="786"/>
                </a:cubicBezTo>
                <a:cubicBezTo>
                  <a:pt x="402" y="828"/>
                  <a:pt x="410" y="879"/>
                  <a:pt x="444" y="913"/>
                </a:cubicBezTo>
                <a:cubicBezTo>
                  <a:pt x="467" y="936"/>
                  <a:pt x="496" y="947"/>
                  <a:pt x="526" y="947"/>
                </a:cubicBezTo>
                <a:cubicBezTo>
                  <a:pt x="555" y="947"/>
                  <a:pt x="585" y="936"/>
                  <a:pt x="607" y="913"/>
                </a:cubicBezTo>
                <a:cubicBezTo>
                  <a:pt x="1323" y="197"/>
                  <a:pt x="1323" y="197"/>
                  <a:pt x="1323" y="197"/>
                </a:cubicBezTo>
                <a:cubicBezTo>
                  <a:pt x="1346" y="175"/>
                  <a:pt x="1357" y="146"/>
                  <a:pt x="1357" y="116"/>
                </a:cubicBezTo>
                <a:cubicBezTo>
                  <a:pt x="1357" y="115"/>
                  <a:pt x="1357" y="115"/>
                  <a:pt x="1357" y="115"/>
                </a:cubicBezTo>
                <a:cubicBezTo>
                  <a:pt x="1357" y="86"/>
                  <a:pt x="1346" y="56"/>
                  <a:pt x="1323" y="34"/>
                </a:cubicBezTo>
                <a:cubicBezTo>
                  <a:pt x="1301" y="12"/>
                  <a:pt x="1271" y="0"/>
                  <a:pt x="1242" y="0"/>
                </a:cubicBezTo>
              </a:path>
            </a:pathLst>
          </a:custGeom>
          <a:solidFill>
            <a:srgbClr val="F8FA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18e0f35003b_4_45"/>
          <p:cNvSpPr/>
          <p:nvPr/>
        </p:nvSpPr>
        <p:spPr>
          <a:xfrm>
            <a:off x="7598965" y="-619849"/>
            <a:ext cx="6855337" cy="4972754"/>
          </a:xfrm>
          <a:custGeom>
            <a:rect b="b" l="l" r="r" t="t"/>
            <a:pathLst>
              <a:path extrusionOk="0" h="983" w="1357">
                <a:moveTo>
                  <a:pt x="1242" y="0"/>
                </a:moveTo>
                <a:cubicBezTo>
                  <a:pt x="1241" y="0"/>
                  <a:pt x="1241" y="0"/>
                  <a:pt x="1241" y="0"/>
                </a:cubicBezTo>
                <a:cubicBezTo>
                  <a:pt x="1212" y="1"/>
                  <a:pt x="1182" y="12"/>
                  <a:pt x="1160" y="34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0" y="224"/>
                  <a:pt x="962" y="227"/>
                  <a:pt x="955" y="227"/>
                </a:cubicBezTo>
                <a:cubicBezTo>
                  <a:pt x="941" y="227"/>
                  <a:pt x="934" y="210"/>
                  <a:pt x="941" y="191"/>
                </a:cubicBezTo>
                <a:cubicBezTo>
                  <a:pt x="941" y="190"/>
                  <a:pt x="941" y="189"/>
                  <a:pt x="941" y="188"/>
                </a:cubicBezTo>
                <a:cubicBezTo>
                  <a:pt x="955" y="148"/>
                  <a:pt x="945" y="102"/>
                  <a:pt x="913" y="70"/>
                </a:cubicBezTo>
                <a:cubicBezTo>
                  <a:pt x="891" y="47"/>
                  <a:pt x="861" y="36"/>
                  <a:pt x="832" y="36"/>
                </a:cubicBezTo>
                <a:cubicBezTo>
                  <a:pt x="802" y="36"/>
                  <a:pt x="773" y="47"/>
                  <a:pt x="750" y="70"/>
                </a:cubicBezTo>
                <a:cubicBezTo>
                  <a:pt x="34" y="786"/>
                  <a:pt x="34" y="786"/>
                  <a:pt x="34" y="786"/>
                </a:cubicBezTo>
                <a:cubicBezTo>
                  <a:pt x="12" y="808"/>
                  <a:pt x="1" y="837"/>
                  <a:pt x="0" y="866"/>
                </a:cubicBezTo>
                <a:cubicBezTo>
                  <a:pt x="0" y="869"/>
                  <a:pt x="0" y="869"/>
                  <a:pt x="0" y="869"/>
                </a:cubicBezTo>
                <a:cubicBezTo>
                  <a:pt x="1" y="898"/>
                  <a:pt x="12" y="927"/>
                  <a:pt x="34" y="949"/>
                </a:cubicBezTo>
                <a:cubicBezTo>
                  <a:pt x="57" y="971"/>
                  <a:pt x="86" y="983"/>
                  <a:pt x="116" y="983"/>
                </a:cubicBezTo>
                <a:cubicBezTo>
                  <a:pt x="145" y="983"/>
                  <a:pt x="175" y="971"/>
                  <a:pt x="197" y="949"/>
                </a:cubicBezTo>
                <a:cubicBezTo>
                  <a:pt x="382" y="764"/>
                  <a:pt x="382" y="764"/>
                  <a:pt x="382" y="764"/>
                </a:cubicBezTo>
                <a:cubicBezTo>
                  <a:pt x="383" y="764"/>
                  <a:pt x="383" y="763"/>
                  <a:pt x="384" y="762"/>
                </a:cubicBezTo>
                <a:cubicBezTo>
                  <a:pt x="394" y="753"/>
                  <a:pt x="402" y="749"/>
                  <a:pt x="409" y="749"/>
                </a:cubicBezTo>
                <a:cubicBezTo>
                  <a:pt x="423" y="749"/>
                  <a:pt x="428" y="766"/>
                  <a:pt x="421" y="784"/>
                </a:cubicBezTo>
                <a:cubicBezTo>
                  <a:pt x="420" y="785"/>
                  <a:pt x="420" y="785"/>
                  <a:pt x="420" y="786"/>
                </a:cubicBezTo>
                <a:cubicBezTo>
                  <a:pt x="402" y="828"/>
                  <a:pt x="410" y="879"/>
                  <a:pt x="444" y="913"/>
                </a:cubicBezTo>
                <a:cubicBezTo>
                  <a:pt x="467" y="936"/>
                  <a:pt x="496" y="947"/>
                  <a:pt x="526" y="947"/>
                </a:cubicBezTo>
                <a:cubicBezTo>
                  <a:pt x="555" y="947"/>
                  <a:pt x="585" y="936"/>
                  <a:pt x="607" y="913"/>
                </a:cubicBezTo>
                <a:cubicBezTo>
                  <a:pt x="1323" y="197"/>
                  <a:pt x="1323" y="197"/>
                  <a:pt x="1323" y="197"/>
                </a:cubicBezTo>
                <a:cubicBezTo>
                  <a:pt x="1345" y="175"/>
                  <a:pt x="1357" y="146"/>
                  <a:pt x="1357" y="117"/>
                </a:cubicBezTo>
                <a:cubicBezTo>
                  <a:pt x="1357" y="114"/>
                  <a:pt x="1357" y="114"/>
                  <a:pt x="1357" y="114"/>
                </a:cubicBezTo>
                <a:cubicBezTo>
                  <a:pt x="1357" y="85"/>
                  <a:pt x="1345" y="56"/>
                  <a:pt x="1323" y="34"/>
                </a:cubicBezTo>
                <a:cubicBezTo>
                  <a:pt x="1301" y="12"/>
                  <a:pt x="1272" y="1"/>
                  <a:pt x="1242" y="0"/>
                </a:cubicBezTo>
              </a:path>
            </a:pathLst>
          </a:custGeom>
          <a:solidFill>
            <a:srgbClr val="F8FA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18e0f35003b_4_45"/>
          <p:cNvSpPr/>
          <p:nvPr/>
        </p:nvSpPr>
        <p:spPr>
          <a:xfrm>
            <a:off x="5336901" y="481976"/>
            <a:ext cx="8215874" cy="5806626"/>
          </a:xfrm>
          <a:custGeom>
            <a:rect b="b" l="l" r="r" t="t"/>
            <a:pathLst>
              <a:path extrusionOk="0" h="1715" w="2429">
                <a:moveTo>
                  <a:pt x="2092" y="0"/>
                </a:moveTo>
                <a:cubicBezTo>
                  <a:pt x="2081" y="7"/>
                  <a:pt x="2071" y="16"/>
                  <a:pt x="2062" y="25"/>
                </a:cubicBezTo>
                <a:cubicBezTo>
                  <a:pt x="1743" y="344"/>
                  <a:pt x="1743" y="344"/>
                  <a:pt x="1743" y="344"/>
                </a:cubicBezTo>
                <a:cubicBezTo>
                  <a:pt x="1693" y="392"/>
                  <a:pt x="1658" y="351"/>
                  <a:pt x="1676" y="301"/>
                </a:cubicBezTo>
                <a:cubicBezTo>
                  <a:pt x="1676" y="299"/>
                  <a:pt x="1676" y="298"/>
                  <a:pt x="1676" y="297"/>
                </a:cubicBezTo>
                <a:cubicBezTo>
                  <a:pt x="1700" y="226"/>
                  <a:pt x="1684" y="144"/>
                  <a:pt x="1628" y="88"/>
                </a:cubicBezTo>
                <a:cubicBezTo>
                  <a:pt x="1548" y="8"/>
                  <a:pt x="1420" y="8"/>
                  <a:pt x="1340" y="88"/>
                </a:cubicBezTo>
                <a:cubicBezTo>
                  <a:pt x="80" y="1348"/>
                  <a:pt x="80" y="1348"/>
                  <a:pt x="80" y="1348"/>
                </a:cubicBezTo>
                <a:cubicBezTo>
                  <a:pt x="0" y="1427"/>
                  <a:pt x="0" y="1556"/>
                  <a:pt x="80" y="1636"/>
                </a:cubicBezTo>
                <a:cubicBezTo>
                  <a:pt x="159" y="1715"/>
                  <a:pt x="288" y="1715"/>
                  <a:pt x="367" y="1636"/>
                </a:cubicBezTo>
                <a:cubicBezTo>
                  <a:pt x="692" y="1310"/>
                  <a:pt x="692" y="1310"/>
                  <a:pt x="692" y="1310"/>
                </a:cubicBezTo>
                <a:cubicBezTo>
                  <a:pt x="693" y="1310"/>
                  <a:pt x="694" y="1309"/>
                  <a:pt x="696" y="1307"/>
                </a:cubicBezTo>
                <a:cubicBezTo>
                  <a:pt x="748" y="1255"/>
                  <a:pt x="781" y="1298"/>
                  <a:pt x="760" y="1345"/>
                </a:cubicBezTo>
                <a:cubicBezTo>
                  <a:pt x="759" y="1346"/>
                  <a:pt x="759" y="1347"/>
                  <a:pt x="759" y="1349"/>
                </a:cubicBezTo>
                <a:cubicBezTo>
                  <a:pt x="727" y="1423"/>
                  <a:pt x="741" y="1512"/>
                  <a:pt x="802" y="1573"/>
                </a:cubicBezTo>
                <a:cubicBezTo>
                  <a:pt x="881" y="1652"/>
                  <a:pt x="1010" y="1652"/>
                  <a:pt x="1089" y="1573"/>
                </a:cubicBezTo>
                <a:cubicBezTo>
                  <a:pt x="2350" y="312"/>
                  <a:pt x="2350" y="312"/>
                  <a:pt x="2350" y="312"/>
                </a:cubicBezTo>
                <a:cubicBezTo>
                  <a:pt x="2429" y="233"/>
                  <a:pt x="2429" y="104"/>
                  <a:pt x="2350" y="25"/>
                </a:cubicBezTo>
                <a:cubicBezTo>
                  <a:pt x="2340" y="16"/>
                  <a:pt x="2330" y="7"/>
                  <a:pt x="2320" y="0"/>
                </a:cubicBezTo>
                <a:lnTo>
                  <a:pt x="209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18e0f35003b_4_45"/>
          <p:cNvSpPr/>
          <p:nvPr/>
        </p:nvSpPr>
        <p:spPr>
          <a:xfrm>
            <a:off x="8839783" y="5907424"/>
            <a:ext cx="2707849" cy="2704619"/>
          </a:xfrm>
          <a:custGeom>
            <a:rect b="b" l="l" r="r" t="t"/>
            <a:pathLst>
              <a:path extrusionOk="0" h="636" w="637">
                <a:moveTo>
                  <a:pt x="101" y="614"/>
                </a:moveTo>
                <a:cubicBezTo>
                  <a:pt x="79" y="636"/>
                  <a:pt x="44" y="636"/>
                  <a:pt x="22" y="614"/>
                </a:cubicBezTo>
                <a:cubicBezTo>
                  <a:pt x="0" y="592"/>
                  <a:pt x="0" y="557"/>
                  <a:pt x="22" y="535"/>
                </a:cubicBezTo>
                <a:cubicBezTo>
                  <a:pt x="536" y="21"/>
                  <a:pt x="536" y="21"/>
                  <a:pt x="536" y="21"/>
                </a:cubicBezTo>
                <a:cubicBezTo>
                  <a:pt x="558" y="0"/>
                  <a:pt x="593" y="0"/>
                  <a:pt x="615" y="21"/>
                </a:cubicBezTo>
                <a:cubicBezTo>
                  <a:pt x="637" y="43"/>
                  <a:pt x="637" y="79"/>
                  <a:pt x="615" y="100"/>
                </a:cubicBezTo>
                <a:lnTo>
                  <a:pt x="101" y="614"/>
                </a:lnTo>
                <a:close/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8e0f35003b_4_45"/>
          <p:cNvSpPr/>
          <p:nvPr/>
        </p:nvSpPr>
        <p:spPr>
          <a:xfrm>
            <a:off x="11167939" y="2633557"/>
            <a:ext cx="2707852" cy="2704619"/>
          </a:xfrm>
          <a:custGeom>
            <a:rect b="b" l="l" r="r" t="t"/>
            <a:pathLst>
              <a:path extrusionOk="0" h="636" w="637">
                <a:moveTo>
                  <a:pt x="101" y="614"/>
                </a:moveTo>
                <a:cubicBezTo>
                  <a:pt x="79" y="636"/>
                  <a:pt x="44" y="636"/>
                  <a:pt x="22" y="614"/>
                </a:cubicBezTo>
                <a:cubicBezTo>
                  <a:pt x="0" y="592"/>
                  <a:pt x="0" y="557"/>
                  <a:pt x="22" y="535"/>
                </a:cubicBezTo>
                <a:cubicBezTo>
                  <a:pt x="536" y="21"/>
                  <a:pt x="536" y="21"/>
                  <a:pt x="536" y="21"/>
                </a:cubicBezTo>
                <a:cubicBezTo>
                  <a:pt x="558" y="0"/>
                  <a:pt x="593" y="0"/>
                  <a:pt x="615" y="21"/>
                </a:cubicBezTo>
                <a:cubicBezTo>
                  <a:pt x="637" y="43"/>
                  <a:pt x="637" y="79"/>
                  <a:pt x="615" y="101"/>
                </a:cubicBezTo>
                <a:lnTo>
                  <a:pt x="101" y="614"/>
                </a:lnTo>
                <a:close/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18e0f35003b_4_45"/>
          <p:cNvSpPr/>
          <p:nvPr/>
        </p:nvSpPr>
        <p:spPr>
          <a:xfrm>
            <a:off x="-1362971" y="5221296"/>
            <a:ext cx="2188809" cy="2144526"/>
          </a:xfrm>
          <a:custGeom>
            <a:rect b="b" l="l" r="r" t="t"/>
            <a:pathLst>
              <a:path extrusionOk="0" h="415" w="424">
                <a:moveTo>
                  <a:pt x="67" y="401"/>
                </a:moveTo>
                <a:cubicBezTo>
                  <a:pt x="52" y="415"/>
                  <a:pt x="29" y="415"/>
                  <a:pt x="14" y="401"/>
                </a:cubicBezTo>
                <a:cubicBezTo>
                  <a:pt x="0" y="387"/>
                  <a:pt x="0" y="364"/>
                  <a:pt x="14" y="349"/>
                </a:cubicBezTo>
                <a:cubicBezTo>
                  <a:pt x="357" y="15"/>
                  <a:pt x="357" y="15"/>
                  <a:pt x="357" y="15"/>
                </a:cubicBezTo>
                <a:cubicBezTo>
                  <a:pt x="371" y="0"/>
                  <a:pt x="395" y="0"/>
                  <a:pt x="409" y="15"/>
                </a:cubicBezTo>
                <a:cubicBezTo>
                  <a:pt x="424" y="29"/>
                  <a:pt x="424" y="52"/>
                  <a:pt x="409" y="66"/>
                </a:cubicBezTo>
                <a:lnTo>
                  <a:pt x="67" y="401"/>
                </a:lnTo>
                <a:close/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e0f35003b_4_45"/>
          <p:cNvSpPr/>
          <p:nvPr/>
        </p:nvSpPr>
        <p:spPr>
          <a:xfrm>
            <a:off x="-1105267" y="5558050"/>
            <a:ext cx="2925461" cy="2092595"/>
          </a:xfrm>
          <a:custGeom>
            <a:rect b="b" l="l" r="r" t="t"/>
            <a:pathLst>
              <a:path extrusionOk="0" h="405" w="568">
                <a:moveTo>
                  <a:pt x="549" y="18"/>
                </a:moveTo>
                <a:cubicBezTo>
                  <a:pt x="531" y="0"/>
                  <a:pt x="501" y="0"/>
                  <a:pt x="482" y="18"/>
                </a:cubicBezTo>
                <a:cubicBezTo>
                  <a:pt x="408" y="91"/>
                  <a:pt x="408" y="91"/>
                  <a:pt x="408" y="91"/>
                </a:cubicBezTo>
                <a:cubicBezTo>
                  <a:pt x="396" y="102"/>
                  <a:pt x="388" y="93"/>
                  <a:pt x="392" y="81"/>
                </a:cubicBezTo>
                <a:cubicBezTo>
                  <a:pt x="392" y="81"/>
                  <a:pt x="392" y="81"/>
                  <a:pt x="392" y="80"/>
                </a:cubicBezTo>
                <a:cubicBezTo>
                  <a:pt x="397" y="64"/>
                  <a:pt x="394" y="45"/>
                  <a:pt x="380" y="32"/>
                </a:cubicBezTo>
                <a:cubicBezTo>
                  <a:pt x="362" y="14"/>
                  <a:pt x="332" y="14"/>
                  <a:pt x="313" y="32"/>
                </a:cubicBezTo>
                <a:cubicBezTo>
                  <a:pt x="18" y="321"/>
                  <a:pt x="18" y="321"/>
                  <a:pt x="18" y="321"/>
                </a:cubicBezTo>
                <a:cubicBezTo>
                  <a:pt x="0" y="339"/>
                  <a:pt x="0" y="368"/>
                  <a:pt x="18" y="387"/>
                </a:cubicBezTo>
                <a:cubicBezTo>
                  <a:pt x="37" y="405"/>
                  <a:pt x="67" y="405"/>
                  <a:pt x="85" y="387"/>
                </a:cubicBezTo>
                <a:cubicBezTo>
                  <a:pt x="162" y="312"/>
                  <a:pt x="162" y="312"/>
                  <a:pt x="162" y="312"/>
                </a:cubicBezTo>
                <a:cubicBezTo>
                  <a:pt x="162" y="312"/>
                  <a:pt x="162" y="312"/>
                  <a:pt x="162" y="312"/>
                </a:cubicBezTo>
                <a:cubicBezTo>
                  <a:pt x="175" y="300"/>
                  <a:pt x="182" y="309"/>
                  <a:pt x="177" y="320"/>
                </a:cubicBezTo>
                <a:cubicBezTo>
                  <a:pt x="177" y="320"/>
                  <a:pt x="177" y="321"/>
                  <a:pt x="177" y="321"/>
                </a:cubicBezTo>
                <a:cubicBezTo>
                  <a:pt x="170" y="338"/>
                  <a:pt x="173" y="358"/>
                  <a:pt x="187" y="372"/>
                </a:cubicBezTo>
                <a:cubicBezTo>
                  <a:pt x="206" y="390"/>
                  <a:pt x="236" y="390"/>
                  <a:pt x="254" y="372"/>
                </a:cubicBezTo>
                <a:cubicBezTo>
                  <a:pt x="549" y="84"/>
                  <a:pt x="549" y="84"/>
                  <a:pt x="549" y="84"/>
                </a:cubicBezTo>
                <a:cubicBezTo>
                  <a:pt x="568" y="66"/>
                  <a:pt x="568" y="36"/>
                  <a:pt x="549" y="18"/>
                </a:cubicBezTo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18e0f35003b_4_45"/>
          <p:cNvSpPr/>
          <p:nvPr/>
        </p:nvSpPr>
        <p:spPr>
          <a:xfrm>
            <a:off x="10958087" y="2420485"/>
            <a:ext cx="2707850" cy="1979292"/>
          </a:xfrm>
          <a:custGeom>
            <a:rect b="b" l="l" r="r" t="t"/>
            <a:pathLst>
              <a:path extrusionOk="0" h="436" w="598">
                <a:moveTo>
                  <a:pt x="579" y="20"/>
                </a:moveTo>
                <a:cubicBezTo>
                  <a:pt x="559" y="0"/>
                  <a:pt x="527" y="0"/>
                  <a:pt x="508" y="20"/>
                </a:cubicBezTo>
                <a:cubicBezTo>
                  <a:pt x="429" y="98"/>
                  <a:pt x="429" y="98"/>
                  <a:pt x="429" y="98"/>
                </a:cubicBezTo>
                <a:cubicBezTo>
                  <a:pt x="417" y="110"/>
                  <a:pt x="408" y="100"/>
                  <a:pt x="413" y="87"/>
                </a:cubicBezTo>
                <a:cubicBezTo>
                  <a:pt x="413" y="87"/>
                  <a:pt x="413" y="87"/>
                  <a:pt x="413" y="86"/>
                </a:cubicBezTo>
                <a:cubicBezTo>
                  <a:pt x="419" y="69"/>
                  <a:pt x="415" y="49"/>
                  <a:pt x="401" y="35"/>
                </a:cubicBezTo>
                <a:cubicBezTo>
                  <a:pt x="381" y="15"/>
                  <a:pt x="350" y="15"/>
                  <a:pt x="330" y="35"/>
                </a:cubicBezTo>
                <a:cubicBezTo>
                  <a:pt x="20" y="345"/>
                  <a:pt x="20" y="345"/>
                  <a:pt x="20" y="345"/>
                </a:cubicBezTo>
                <a:cubicBezTo>
                  <a:pt x="0" y="365"/>
                  <a:pt x="0" y="396"/>
                  <a:pt x="20" y="416"/>
                </a:cubicBezTo>
                <a:cubicBezTo>
                  <a:pt x="39" y="436"/>
                  <a:pt x="71" y="436"/>
                  <a:pt x="91" y="416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71" y="336"/>
                  <a:pt x="171" y="336"/>
                  <a:pt x="171" y="335"/>
                </a:cubicBezTo>
                <a:cubicBezTo>
                  <a:pt x="184" y="322"/>
                  <a:pt x="192" y="333"/>
                  <a:pt x="187" y="344"/>
                </a:cubicBezTo>
                <a:cubicBezTo>
                  <a:pt x="187" y="345"/>
                  <a:pt x="187" y="345"/>
                  <a:pt x="187" y="345"/>
                </a:cubicBezTo>
                <a:cubicBezTo>
                  <a:pt x="179" y="364"/>
                  <a:pt x="183" y="386"/>
                  <a:pt x="197" y="401"/>
                </a:cubicBezTo>
                <a:cubicBezTo>
                  <a:pt x="217" y="420"/>
                  <a:pt x="249" y="420"/>
                  <a:pt x="268" y="401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98" y="71"/>
                  <a:pt x="598" y="39"/>
                  <a:pt x="579" y="20"/>
                </a:cubicBezTo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18e0f35003b_4_45"/>
          <p:cNvSpPr/>
          <p:nvPr/>
        </p:nvSpPr>
        <p:spPr>
          <a:xfrm>
            <a:off x="5744234" y="5176697"/>
            <a:ext cx="2515793" cy="2518916"/>
          </a:xfrm>
          <a:custGeom>
            <a:rect b="b" l="l" r="r" t="t"/>
            <a:pathLst>
              <a:path extrusionOk="0" h="592" w="592">
                <a:moveTo>
                  <a:pt x="94" y="572"/>
                </a:moveTo>
                <a:cubicBezTo>
                  <a:pt x="74" y="592"/>
                  <a:pt x="41" y="592"/>
                  <a:pt x="21" y="572"/>
                </a:cubicBezTo>
                <a:cubicBezTo>
                  <a:pt x="0" y="552"/>
                  <a:pt x="0" y="519"/>
                  <a:pt x="21" y="499"/>
                </a:cubicBezTo>
                <a:cubicBezTo>
                  <a:pt x="499" y="21"/>
                  <a:pt x="499" y="21"/>
                  <a:pt x="499" y="21"/>
                </a:cubicBezTo>
                <a:cubicBezTo>
                  <a:pt x="519" y="0"/>
                  <a:pt x="552" y="0"/>
                  <a:pt x="572" y="21"/>
                </a:cubicBezTo>
                <a:cubicBezTo>
                  <a:pt x="592" y="41"/>
                  <a:pt x="592" y="74"/>
                  <a:pt x="572" y="94"/>
                </a:cubicBezTo>
                <a:lnTo>
                  <a:pt x="94" y="572"/>
                </a:lnTo>
                <a:close/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18e0f35003b_4_45"/>
          <p:cNvSpPr/>
          <p:nvPr/>
        </p:nvSpPr>
        <p:spPr>
          <a:xfrm>
            <a:off x="4733196" y="4674426"/>
            <a:ext cx="3371322" cy="2458601"/>
          </a:xfrm>
          <a:custGeom>
            <a:rect b="b" l="l" r="r" t="t"/>
            <a:pathLst>
              <a:path extrusionOk="0" h="578" w="794">
                <a:moveTo>
                  <a:pt x="768" y="26"/>
                </a:moveTo>
                <a:cubicBezTo>
                  <a:pt x="742" y="0"/>
                  <a:pt x="700" y="0"/>
                  <a:pt x="674" y="26"/>
                </a:cubicBezTo>
                <a:cubicBezTo>
                  <a:pt x="570" y="130"/>
                  <a:pt x="570" y="130"/>
                  <a:pt x="570" y="130"/>
                </a:cubicBezTo>
                <a:cubicBezTo>
                  <a:pt x="553" y="146"/>
                  <a:pt x="542" y="133"/>
                  <a:pt x="548" y="116"/>
                </a:cubicBezTo>
                <a:cubicBezTo>
                  <a:pt x="548" y="116"/>
                  <a:pt x="548" y="115"/>
                  <a:pt x="548" y="115"/>
                </a:cubicBezTo>
                <a:cubicBezTo>
                  <a:pt x="556" y="92"/>
                  <a:pt x="551" y="65"/>
                  <a:pt x="532" y="47"/>
                </a:cubicBezTo>
                <a:cubicBezTo>
                  <a:pt x="506" y="21"/>
                  <a:pt x="464" y="21"/>
                  <a:pt x="438" y="47"/>
                </a:cubicBezTo>
                <a:cubicBezTo>
                  <a:pt x="26" y="458"/>
                  <a:pt x="26" y="458"/>
                  <a:pt x="26" y="458"/>
                </a:cubicBezTo>
                <a:cubicBezTo>
                  <a:pt x="0" y="484"/>
                  <a:pt x="0" y="526"/>
                  <a:pt x="26" y="552"/>
                </a:cubicBezTo>
                <a:cubicBezTo>
                  <a:pt x="52" y="578"/>
                  <a:pt x="94" y="578"/>
                  <a:pt x="120" y="552"/>
                </a:cubicBezTo>
                <a:cubicBezTo>
                  <a:pt x="226" y="446"/>
                  <a:pt x="226" y="446"/>
                  <a:pt x="226" y="446"/>
                </a:cubicBezTo>
                <a:cubicBezTo>
                  <a:pt x="227" y="446"/>
                  <a:pt x="227" y="446"/>
                  <a:pt x="228" y="445"/>
                </a:cubicBezTo>
                <a:cubicBezTo>
                  <a:pt x="245" y="428"/>
                  <a:pt x="255" y="442"/>
                  <a:pt x="249" y="457"/>
                </a:cubicBezTo>
                <a:cubicBezTo>
                  <a:pt x="248" y="458"/>
                  <a:pt x="248" y="458"/>
                  <a:pt x="248" y="459"/>
                </a:cubicBezTo>
                <a:cubicBezTo>
                  <a:pt x="238" y="483"/>
                  <a:pt x="242" y="512"/>
                  <a:pt x="262" y="532"/>
                </a:cubicBezTo>
                <a:cubicBezTo>
                  <a:pt x="288" y="558"/>
                  <a:pt x="330" y="558"/>
                  <a:pt x="356" y="532"/>
                </a:cubicBezTo>
                <a:cubicBezTo>
                  <a:pt x="768" y="120"/>
                  <a:pt x="768" y="120"/>
                  <a:pt x="768" y="120"/>
                </a:cubicBezTo>
                <a:cubicBezTo>
                  <a:pt x="794" y="94"/>
                  <a:pt x="794" y="52"/>
                  <a:pt x="768" y="26"/>
                </a:cubicBezTo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e0f35003b_4_45"/>
          <p:cNvSpPr/>
          <p:nvPr/>
        </p:nvSpPr>
        <p:spPr>
          <a:xfrm>
            <a:off x="8448321" y="5907425"/>
            <a:ext cx="2544364" cy="1858633"/>
          </a:xfrm>
          <a:custGeom>
            <a:rect b="b" l="l" r="r" t="t"/>
            <a:pathLst>
              <a:path extrusionOk="0" h="436" w="598">
                <a:moveTo>
                  <a:pt x="579" y="20"/>
                </a:moveTo>
                <a:cubicBezTo>
                  <a:pt x="559" y="0"/>
                  <a:pt x="527" y="0"/>
                  <a:pt x="508" y="20"/>
                </a:cubicBezTo>
                <a:cubicBezTo>
                  <a:pt x="429" y="98"/>
                  <a:pt x="429" y="98"/>
                  <a:pt x="429" y="98"/>
                </a:cubicBezTo>
                <a:cubicBezTo>
                  <a:pt x="417" y="110"/>
                  <a:pt x="408" y="100"/>
                  <a:pt x="413" y="87"/>
                </a:cubicBezTo>
                <a:cubicBezTo>
                  <a:pt x="413" y="87"/>
                  <a:pt x="413" y="87"/>
                  <a:pt x="413" y="86"/>
                </a:cubicBezTo>
                <a:cubicBezTo>
                  <a:pt x="419" y="69"/>
                  <a:pt x="415" y="49"/>
                  <a:pt x="401" y="35"/>
                </a:cubicBezTo>
                <a:cubicBezTo>
                  <a:pt x="381" y="15"/>
                  <a:pt x="350" y="15"/>
                  <a:pt x="330" y="35"/>
                </a:cubicBezTo>
                <a:cubicBezTo>
                  <a:pt x="20" y="345"/>
                  <a:pt x="20" y="345"/>
                  <a:pt x="20" y="345"/>
                </a:cubicBezTo>
                <a:cubicBezTo>
                  <a:pt x="0" y="365"/>
                  <a:pt x="0" y="396"/>
                  <a:pt x="20" y="416"/>
                </a:cubicBezTo>
                <a:cubicBezTo>
                  <a:pt x="39" y="436"/>
                  <a:pt x="71" y="436"/>
                  <a:pt x="91" y="416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71" y="336"/>
                  <a:pt x="171" y="335"/>
                  <a:pt x="171" y="335"/>
                </a:cubicBezTo>
                <a:cubicBezTo>
                  <a:pt x="184" y="322"/>
                  <a:pt x="192" y="333"/>
                  <a:pt x="187" y="344"/>
                </a:cubicBezTo>
                <a:cubicBezTo>
                  <a:pt x="187" y="345"/>
                  <a:pt x="187" y="345"/>
                  <a:pt x="187" y="345"/>
                </a:cubicBezTo>
                <a:cubicBezTo>
                  <a:pt x="179" y="364"/>
                  <a:pt x="183" y="386"/>
                  <a:pt x="198" y="401"/>
                </a:cubicBezTo>
                <a:cubicBezTo>
                  <a:pt x="217" y="420"/>
                  <a:pt x="249" y="420"/>
                  <a:pt x="268" y="401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98" y="71"/>
                  <a:pt x="598" y="39"/>
                  <a:pt x="579" y="20"/>
                </a:cubicBezTo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8e0f35003b_4_45"/>
          <p:cNvSpPr/>
          <p:nvPr/>
        </p:nvSpPr>
        <p:spPr>
          <a:xfrm>
            <a:off x="-781879" y="-1803443"/>
            <a:ext cx="4953427" cy="3589625"/>
          </a:xfrm>
          <a:custGeom>
            <a:rect b="b" l="l" r="r" t="t"/>
            <a:pathLst>
              <a:path extrusionOk="0" h="982" w="1357">
                <a:moveTo>
                  <a:pt x="1242" y="0"/>
                </a:moveTo>
                <a:cubicBezTo>
                  <a:pt x="1212" y="0"/>
                  <a:pt x="1182" y="12"/>
                  <a:pt x="1160" y="34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0" y="224"/>
                  <a:pt x="962" y="227"/>
                  <a:pt x="955" y="227"/>
                </a:cubicBezTo>
                <a:cubicBezTo>
                  <a:pt x="941" y="227"/>
                  <a:pt x="934" y="210"/>
                  <a:pt x="940" y="191"/>
                </a:cubicBezTo>
                <a:cubicBezTo>
                  <a:pt x="941" y="190"/>
                  <a:pt x="941" y="189"/>
                  <a:pt x="941" y="188"/>
                </a:cubicBezTo>
                <a:cubicBezTo>
                  <a:pt x="954" y="148"/>
                  <a:pt x="945" y="102"/>
                  <a:pt x="913" y="70"/>
                </a:cubicBezTo>
                <a:cubicBezTo>
                  <a:pt x="891" y="47"/>
                  <a:pt x="861" y="36"/>
                  <a:pt x="832" y="36"/>
                </a:cubicBezTo>
                <a:cubicBezTo>
                  <a:pt x="802" y="36"/>
                  <a:pt x="772" y="47"/>
                  <a:pt x="750" y="70"/>
                </a:cubicBezTo>
                <a:cubicBezTo>
                  <a:pt x="34" y="785"/>
                  <a:pt x="34" y="785"/>
                  <a:pt x="34" y="785"/>
                </a:cubicBezTo>
                <a:cubicBezTo>
                  <a:pt x="12" y="808"/>
                  <a:pt x="0" y="837"/>
                  <a:pt x="0" y="866"/>
                </a:cubicBezTo>
                <a:cubicBezTo>
                  <a:pt x="0" y="868"/>
                  <a:pt x="0" y="868"/>
                  <a:pt x="0" y="868"/>
                </a:cubicBezTo>
                <a:cubicBezTo>
                  <a:pt x="0" y="897"/>
                  <a:pt x="12" y="926"/>
                  <a:pt x="34" y="949"/>
                </a:cubicBezTo>
                <a:cubicBezTo>
                  <a:pt x="56" y="971"/>
                  <a:pt x="86" y="982"/>
                  <a:pt x="115" y="982"/>
                </a:cubicBezTo>
                <a:cubicBezTo>
                  <a:pt x="117" y="982"/>
                  <a:pt x="117" y="982"/>
                  <a:pt x="117" y="982"/>
                </a:cubicBezTo>
                <a:cubicBezTo>
                  <a:pt x="146" y="982"/>
                  <a:pt x="175" y="971"/>
                  <a:pt x="197" y="949"/>
                </a:cubicBezTo>
                <a:cubicBezTo>
                  <a:pt x="382" y="764"/>
                  <a:pt x="382" y="764"/>
                  <a:pt x="382" y="764"/>
                </a:cubicBezTo>
                <a:cubicBezTo>
                  <a:pt x="383" y="764"/>
                  <a:pt x="383" y="763"/>
                  <a:pt x="384" y="762"/>
                </a:cubicBezTo>
                <a:cubicBezTo>
                  <a:pt x="394" y="753"/>
                  <a:pt x="402" y="749"/>
                  <a:pt x="409" y="749"/>
                </a:cubicBezTo>
                <a:cubicBezTo>
                  <a:pt x="422" y="749"/>
                  <a:pt x="428" y="766"/>
                  <a:pt x="421" y="784"/>
                </a:cubicBezTo>
                <a:cubicBezTo>
                  <a:pt x="420" y="784"/>
                  <a:pt x="420" y="785"/>
                  <a:pt x="420" y="786"/>
                </a:cubicBezTo>
                <a:cubicBezTo>
                  <a:pt x="402" y="828"/>
                  <a:pt x="410" y="879"/>
                  <a:pt x="444" y="913"/>
                </a:cubicBezTo>
                <a:cubicBezTo>
                  <a:pt x="467" y="936"/>
                  <a:pt x="496" y="947"/>
                  <a:pt x="526" y="947"/>
                </a:cubicBezTo>
                <a:cubicBezTo>
                  <a:pt x="555" y="947"/>
                  <a:pt x="585" y="936"/>
                  <a:pt x="607" y="913"/>
                </a:cubicBezTo>
                <a:cubicBezTo>
                  <a:pt x="1323" y="197"/>
                  <a:pt x="1323" y="197"/>
                  <a:pt x="1323" y="197"/>
                </a:cubicBezTo>
                <a:cubicBezTo>
                  <a:pt x="1346" y="175"/>
                  <a:pt x="1357" y="146"/>
                  <a:pt x="1357" y="116"/>
                </a:cubicBezTo>
                <a:cubicBezTo>
                  <a:pt x="1357" y="115"/>
                  <a:pt x="1357" y="115"/>
                  <a:pt x="1357" y="115"/>
                </a:cubicBezTo>
                <a:cubicBezTo>
                  <a:pt x="1357" y="86"/>
                  <a:pt x="1346" y="56"/>
                  <a:pt x="1323" y="34"/>
                </a:cubicBezTo>
                <a:cubicBezTo>
                  <a:pt x="1301" y="12"/>
                  <a:pt x="1271" y="0"/>
                  <a:pt x="1242" y="0"/>
                </a:cubicBezTo>
              </a:path>
            </a:pathLst>
          </a:custGeom>
          <a:solidFill>
            <a:srgbClr val="F8FA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18e0f35003b_4_45"/>
          <p:cNvSpPr/>
          <p:nvPr/>
        </p:nvSpPr>
        <p:spPr>
          <a:xfrm>
            <a:off x="10190257" y="26737"/>
            <a:ext cx="3016318" cy="2203390"/>
          </a:xfrm>
          <a:custGeom>
            <a:rect b="b" l="l" r="r" t="t"/>
            <a:pathLst>
              <a:path extrusionOk="0" h="436" w="598">
                <a:moveTo>
                  <a:pt x="579" y="20"/>
                </a:moveTo>
                <a:cubicBezTo>
                  <a:pt x="559" y="0"/>
                  <a:pt x="527" y="0"/>
                  <a:pt x="508" y="20"/>
                </a:cubicBezTo>
                <a:cubicBezTo>
                  <a:pt x="429" y="98"/>
                  <a:pt x="429" y="98"/>
                  <a:pt x="429" y="98"/>
                </a:cubicBezTo>
                <a:cubicBezTo>
                  <a:pt x="417" y="110"/>
                  <a:pt x="408" y="100"/>
                  <a:pt x="413" y="87"/>
                </a:cubicBezTo>
                <a:cubicBezTo>
                  <a:pt x="413" y="87"/>
                  <a:pt x="413" y="87"/>
                  <a:pt x="413" y="86"/>
                </a:cubicBezTo>
                <a:cubicBezTo>
                  <a:pt x="419" y="69"/>
                  <a:pt x="415" y="49"/>
                  <a:pt x="401" y="35"/>
                </a:cubicBezTo>
                <a:cubicBezTo>
                  <a:pt x="381" y="15"/>
                  <a:pt x="350" y="15"/>
                  <a:pt x="330" y="35"/>
                </a:cubicBezTo>
                <a:cubicBezTo>
                  <a:pt x="20" y="345"/>
                  <a:pt x="20" y="345"/>
                  <a:pt x="20" y="345"/>
                </a:cubicBezTo>
                <a:cubicBezTo>
                  <a:pt x="0" y="365"/>
                  <a:pt x="0" y="396"/>
                  <a:pt x="20" y="416"/>
                </a:cubicBezTo>
                <a:cubicBezTo>
                  <a:pt x="39" y="436"/>
                  <a:pt x="71" y="436"/>
                  <a:pt x="91" y="416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71" y="336"/>
                  <a:pt x="171" y="335"/>
                  <a:pt x="171" y="335"/>
                </a:cubicBezTo>
                <a:cubicBezTo>
                  <a:pt x="184" y="322"/>
                  <a:pt x="192" y="333"/>
                  <a:pt x="187" y="344"/>
                </a:cubicBezTo>
                <a:cubicBezTo>
                  <a:pt x="187" y="345"/>
                  <a:pt x="187" y="345"/>
                  <a:pt x="187" y="345"/>
                </a:cubicBezTo>
                <a:cubicBezTo>
                  <a:pt x="179" y="364"/>
                  <a:pt x="183" y="386"/>
                  <a:pt x="198" y="401"/>
                </a:cubicBezTo>
                <a:cubicBezTo>
                  <a:pt x="217" y="420"/>
                  <a:pt x="249" y="420"/>
                  <a:pt x="268" y="401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98" y="71"/>
                  <a:pt x="598" y="39"/>
                  <a:pt x="579" y="20"/>
                </a:cubicBezTo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g18e0f35003b_4_45"/>
          <p:cNvGrpSpPr/>
          <p:nvPr/>
        </p:nvGrpSpPr>
        <p:grpSpPr>
          <a:xfrm>
            <a:off x="2525495" y="769908"/>
            <a:ext cx="2544346" cy="859483"/>
            <a:chOff x="4254108" y="2081595"/>
            <a:chExt cx="2544600" cy="859569"/>
          </a:xfrm>
        </p:grpSpPr>
        <p:sp>
          <p:nvSpPr>
            <p:cNvPr id="67" name="Google Shape;67;g18e0f35003b_4_45"/>
            <p:cNvSpPr txBox="1"/>
            <p:nvPr/>
          </p:nvSpPr>
          <p:spPr>
            <a:xfrm>
              <a:off x="4254108" y="2479464"/>
              <a:ext cx="254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Background </a:t>
              </a:r>
              <a:endParaRPr b="0" i="0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8" name="Google Shape;68;g18e0f35003b_4_45"/>
            <p:cNvSpPr txBox="1"/>
            <p:nvPr/>
          </p:nvSpPr>
          <p:spPr>
            <a:xfrm>
              <a:off x="4293962" y="2081595"/>
              <a:ext cx="136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AC842"/>
                  </a:solidFill>
                  <a:latin typeface="Georgia"/>
                  <a:ea typeface="Georgia"/>
                  <a:cs typeface="Georgia"/>
                  <a:sym typeface="Georgia"/>
                </a:rPr>
                <a:t>PART 01</a:t>
              </a:r>
              <a:endParaRPr b="0" i="0" sz="1800" u="none" cap="none" strike="noStrike">
                <a:solidFill>
                  <a:srgbClr val="FAC84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69" name="Google Shape;69;g18e0f35003b_4_45"/>
            <p:cNvCxnSpPr/>
            <p:nvPr/>
          </p:nvCxnSpPr>
          <p:spPr>
            <a:xfrm>
              <a:off x="4422652" y="2457278"/>
              <a:ext cx="375000" cy="0"/>
            </a:xfrm>
            <a:prstGeom prst="straightConnector1">
              <a:avLst/>
            </a:prstGeom>
            <a:noFill/>
            <a:ln cap="rnd" cmpd="sng" w="38100">
              <a:solidFill>
                <a:srgbClr val="FAF39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0" name="Google Shape;70;g18e0f35003b_4_45"/>
          <p:cNvGrpSpPr/>
          <p:nvPr/>
        </p:nvGrpSpPr>
        <p:grpSpPr>
          <a:xfrm>
            <a:off x="2525496" y="2079552"/>
            <a:ext cx="2656234" cy="859477"/>
            <a:chOff x="4254108" y="2081595"/>
            <a:chExt cx="2656500" cy="859563"/>
          </a:xfrm>
        </p:grpSpPr>
        <p:sp>
          <p:nvSpPr>
            <p:cNvPr id="71" name="Google Shape;71;g18e0f35003b_4_45"/>
            <p:cNvSpPr txBox="1"/>
            <p:nvPr/>
          </p:nvSpPr>
          <p:spPr>
            <a:xfrm>
              <a:off x="4254108" y="2479458"/>
              <a:ext cx="2656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Methodology</a:t>
              </a:r>
              <a:endParaRPr b="0" i="0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2" name="Google Shape;72;g18e0f35003b_4_45"/>
            <p:cNvSpPr txBox="1"/>
            <p:nvPr/>
          </p:nvSpPr>
          <p:spPr>
            <a:xfrm>
              <a:off x="4293962" y="2081595"/>
              <a:ext cx="136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AC842"/>
                  </a:solidFill>
                  <a:latin typeface="Georgia"/>
                  <a:ea typeface="Georgia"/>
                  <a:cs typeface="Georgia"/>
                  <a:sym typeface="Georgia"/>
                </a:rPr>
                <a:t>PART 02</a:t>
              </a:r>
              <a:endParaRPr b="0" i="0" sz="1800" u="none" cap="none" strike="noStrike">
                <a:solidFill>
                  <a:srgbClr val="FAC84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73" name="Google Shape;73;g18e0f35003b_4_45"/>
            <p:cNvCxnSpPr/>
            <p:nvPr/>
          </p:nvCxnSpPr>
          <p:spPr>
            <a:xfrm>
              <a:off x="4422652" y="2457278"/>
              <a:ext cx="375000" cy="0"/>
            </a:xfrm>
            <a:prstGeom prst="straightConnector1">
              <a:avLst/>
            </a:prstGeom>
            <a:noFill/>
            <a:ln cap="rnd" cmpd="sng" w="38100">
              <a:solidFill>
                <a:srgbClr val="FAF39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4" name="Google Shape;74;g18e0f35003b_4_45"/>
          <p:cNvGrpSpPr/>
          <p:nvPr/>
        </p:nvGrpSpPr>
        <p:grpSpPr>
          <a:xfrm>
            <a:off x="2525500" y="3389197"/>
            <a:ext cx="2492751" cy="859472"/>
            <a:chOff x="4254112" y="2081595"/>
            <a:chExt cx="2493000" cy="859558"/>
          </a:xfrm>
        </p:grpSpPr>
        <p:sp>
          <p:nvSpPr>
            <p:cNvPr id="75" name="Google Shape;75;g18e0f35003b_4_45"/>
            <p:cNvSpPr txBox="1"/>
            <p:nvPr/>
          </p:nvSpPr>
          <p:spPr>
            <a:xfrm>
              <a:off x="4254112" y="2479453"/>
              <a:ext cx="2493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Result</a:t>
              </a:r>
              <a:endParaRPr b="0" i="0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6" name="Google Shape;76;g18e0f35003b_4_45"/>
            <p:cNvSpPr txBox="1"/>
            <p:nvPr/>
          </p:nvSpPr>
          <p:spPr>
            <a:xfrm>
              <a:off x="4293962" y="2081595"/>
              <a:ext cx="136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AC842"/>
                  </a:solidFill>
                  <a:latin typeface="Georgia"/>
                  <a:ea typeface="Georgia"/>
                  <a:cs typeface="Georgia"/>
                  <a:sym typeface="Georgia"/>
                </a:rPr>
                <a:t>PART 03</a:t>
              </a:r>
              <a:endParaRPr b="0" i="0" sz="1800" u="none" cap="none" strike="noStrike">
                <a:solidFill>
                  <a:srgbClr val="FAC84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77" name="Google Shape;77;g18e0f35003b_4_45"/>
            <p:cNvCxnSpPr/>
            <p:nvPr/>
          </p:nvCxnSpPr>
          <p:spPr>
            <a:xfrm>
              <a:off x="4422652" y="2457278"/>
              <a:ext cx="375000" cy="0"/>
            </a:xfrm>
            <a:prstGeom prst="straightConnector1">
              <a:avLst/>
            </a:prstGeom>
            <a:noFill/>
            <a:ln cap="rnd" cmpd="sng" w="38100">
              <a:solidFill>
                <a:srgbClr val="FAF39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8" name="Google Shape;78;g18e0f35003b_4_45"/>
          <p:cNvGrpSpPr/>
          <p:nvPr/>
        </p:nvGrpSpPr>
        <p:grpSpPr>
          <a:xfrm>
            <a:off x="2525500" y="4698840"/>
            <a:ext cx="2492751" cy="859472"/>
            <a:chOff x="4254112" y="2081595"/>
            <a:chExt cx="2493000" cy="859558"/>
          </a:xfrm>
        </p:grpSpPr>
        <p:sp>
          <p:nvSpPr>
            <p:cNvPr id="79" name="Google Shape;79;g18e0f35003b_4_45"/>
            <p:cNvSpPr txBox="1"/>
            <p:nvPr/>
          </p:nvSpPr>
          <p:spPr>
            <a:xfrm>
              <a:off x="4254112" y="2479453"/>
              <a:ext cx="2493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Conclusion</a:t>
              </a:r>
              <a:endParaRPr b="0" i="0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80" name="Google Shape;80;g18e0f35003b_4_45"/>
            <p:cNvSpPr txBox="1"/>
            <p:nvPr/>
          </p:nvSpPr>
          <p:spPr>
            <a:xfrm>
              <a:off x="4293962" y="2081595"/>
              <a:ext cx="136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AC842"/>
                  </a:solidFill>
                  <a:latin typeface="Georgia"/>
                  <a:ea typeface="Georgia"/>
                  <a:cs typeface="Georgia"/>
                  <a:sym typeface="Georgia"/>
                </a:rPr>
                <a:t>PART 04</a:t>
              </a:r>
              <a:endParaRPr b="0" i="0" sz="1800" u="none" cap="none" strike="noStrike">
                <a:solidFill>
                  <a:srgbClr val="FAC84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81" name="Google Shape;81;g18e0f35003b_4_45"/>
            <p:cNvCxnSpPr/>
            <p:nvPr/>
          </p:nvCxnSpPr>
          <p:spPr>
            <a:xfrm>
              <a:off x="4422652" y="2457278"/>
              <a:ext cx="375000" cy="0"/>
            </a:xfrm>
            <a:prstGeom prst="straightConnector1">
              <a:avLst/>
            </a:prstGeom>
            <a:noFill/>
            <a:ln cap="rnd" cmpd="sng" w="38100">
              <a:solidFill>
                <a:srgbClr val="FAF39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2" name="Google Shape;82;g18e0f35003b_4_45"/>
          <p:cNvSpPr txBox="1"/>
          <p:nvPr/>
        </p:nvSpPr>
        <p:spPr>
          <a:xfrm rot="5400000">
            <a:off x="-1080197" y="1766588"/>
            <a:ext cx="3877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AC842"/>
                </a:solidFill>
                <a:latin typeface="Georgia"/>
                <a:ea typeface="Georgia"/>
                <a:cs typeface="Georgia"/>
                <a:sym typeface="Georgia"/>
              </a:rPr>
              <a:t>CONTENTS</a:t>
            </a:r>
            <a:endParaRPr b="1" i="0" sz="4800" u="none" cap="none" strike="noStrike">
              <a:solidFill>
                <a:srgbClr val="FAC84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g18e0f35003b_4_45"/>
          <p:cNvSpPr/>
          <p:nvPr/>
        </p:nvSpPr>
        <p:spPr>
          <a:xfrm rot="5400000">
            <a:off x="750892" y="4108859"/>
            <a:ext cx="215156" cy="247111"/>
          </a:xfrm>
          <a:custGeom>
            <a:rect b="b" l="l" r="r" t="t"/>
            <a:pathLst>
              <a:path extrusionOk="0" h="397" w="345">
                <a:moveTo>
                  <a:pt x="329" y="213"/>
                </a:moveTo>
                <a:cubicBezTo>
                  <a:pt x="313" y="229"/>
                  <a:pt x="288" y="229"/>
                  <a:pt x="273" y="213"/>
                </a:cubicBezTo>
                <a:lnTo>
                  <a:pt x="212" y="153"/>
                </a:lnTo>
                <a:lnTo>
                  <a:pt x="212" y="357"/>
                </a:lnTo>
                <a:cubicBezTo>
                  <a:pt x="212" y="379"/>
                  <a:pt x="195" y="397"/>
                  <a:pt x="172" y="397"/>
                </a:cubicBezTo>
                <a:cubicBezTo>
                  <a:pt x="150" y="397"/>
                  <a:pt x="132" y="379"/>
                  <a:pt x="132" y="357"/>
                </a:cubicBezTo>
                <a:lnTo>
                  <a:pt x="132" y="153"/>
                </a:lnTo>
                <a:lnTo>
                  <a:pt x="72" y="213"/>
                </a:lnTo>
                <a:cubicBezTo>
                  <a:pt x="65" y="221"/>
                  <a:pt x="54" y="225"/>
                  <a:pt x="44" y="225"/>
                </a:cubicBezTo>
                <a:cubicBezTo>
                  <a:pt x="34" y="225"/>
                  <a:pt x="24" y="221"/>
                  <a:pt x="16" y="213"/>
                </a:cubicBezTo>
                <a:cubicBezTo>
                  <a:pt x="0" y="198"/>
                  <a:pt x="0" y="172"/>
                  <a:pt x="16" y="157"/>
                </a:cubicBezTo>
                <a:lnTo>
                  <a:pt x="172" y="0"/>
                </a:lnTo>
                <a:lnTo>
                  <a:pt x="329" y="157"/>
                </a:lnTo>
                <a:cubicBezTo>
                  <a:pt x="345" y="172"/>
                  <a:pt x="345" y="198"/>
                  <a:pt x="329" y="213"/>
                </a:cubicBezTo>
                <a:close/>
              </a:path>
            </a:pathLst>
          </a:custGeom>
          <a:solidFill>
            <a:srgbClr val="3A41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23"/>
          <p:cNvGrpSpPr/>
          <p:nvPr/>
        </p:nvGrpSpPr>
        <p:grpSpPr>
          <a:xfrm>
            <a:off x="-1568512" y="-898201"/>
            <a:ext cx="3092313" cy="2240967"/>
            <a:chOff x="6006193" y="4875389"/>
            <a:chExt cx="5754688" cy="4170363"/>
          </a:xfrm>
        </p:grpSpPr>
        <p:sp>
          <p:nvSpPr>
            <p:cNvPr id="386" name="Google Shape;386;p23"/>
            <p:cNvSpPr/>
            <p:nvPr/>
          </p:nvSpPr>
          <p:spPr>
            <a:xfrm>
              <a:off x="6006193" y="4875389"/>
              <a:ext cx="5754688" cy="4170363"/>
            </a:xfrm>
            <a:custGeom>
              <a:rect b="b" l="l" r="r" t="t"/>
              <a:pathLst>
                <a:path extrusionOk="0" h="982" w="1357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8841170" y="5907233"/>
              <a:ext cx="2708274" cy="2705100"/>
            </a:xfrm>
            <a:custGeom>
              <a:rect b="b" l="l" r="r" t="t"/>
              <a:pathLst>
                <a:path extrusionOk="0" h="636" w="637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8449646" y="5907233"/>
              <a:ext cx="2544763" cy="1858963"/>
            </a:xfrm>
            <a:custGeom>
              <a:rect b="b" l="l" r="r" t="t"/>
              <a:pathLst>
                <a:path extrusionOk="0" h="436" w="598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Google Shape;389;p23"/>
          <p:cNvSpPr txBox="1"/>
          <p:nvPr/>
        </p:nvSpPr>
        <p:spPr>
          <a:xfrm>
            <a:off x="872322" y="412625"/>
            <a:ext cx="561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AC842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b="1" i="0" sz="5400" u="none" cap="none" strike="noStrike">
              <a:solidFill>
                <a:srgbClr val="FAC84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0" name="Google Shape;390;p23"/>
          <p:cNvSpPr/>
          <p:nvPr/>
        </p:nvSpPr>
        <p:spPr>
          <a:xfrm>
            <a:off x="1719925" y="1859175"/>
            <a:ext cx="2564700" cy="678900"/>
          </a:xfrm>
          <a:prstGeom prst="roundRect">
            <a:avLst>
              <a:gd fmla="val 50000" name="adj"/>
            </a:avLst>
          </a:prstGeom>
          <a:solidFill>
            <a:srgbClr val="FAC8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3"/>
          <p:cNvSpPr/>
          <p:nvPr/>
        </p:nvSpPr>
        <p:spPr>
          <a:xfrm>
            <a:off x="1719925" y="3456789"/>
            <a:ext cx="2564700" cy="678900"/>
          </a:xfrm>
          <a:prstGeom prst="roundRect">
            <a:avLst>
              <a:gd fmla="val 50000" name="adj"/>
            </a:avLst>
          </a:prstGeom>
          <a:solidFill>
            <a:srgbClr val="FF94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3"/>
          <p:cNvSpPr/>
          <p:nvPr/>
        </p:nvSpPr>
        <p:spPr>
          <a:xfrm>
            <a:off x="1719925" y="5054402"/>
            <a:ext cx="2564700" cy="678900"/>
          </a:xfrm>
          <a:prstGeom prst="roundRect">
            <a:avLst>
              <a:gd fmla="val 50000" name="adj"/>
            </a:avLst>
          </a:prstGeom>
          <a:solidFill>
            <a:srgbClr val="3A41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3"/>
          <p:cNvSpPr txBox="1"/>
          <p:nvPr/>
        </p:nvSpPr>
        <p:spPr>
          <a:xfrm>
            <a:off x="1911555" y="1997783"/>
            <a:ext cx="21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Networks</a:t>
            </a:r>
            <a:endParaRPr i="0" sz="2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4" name="Google Shape;394;p23"/>
          <p:cNvSpPr txBox="1"/>
          <p:nvPr/>
        </p:nvSpPr>
        <p:spPr>
          <a:xfrm>
            <a:off x="1911555" y="3565396"/>
            <a:ext cx="21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Improvements</a:t>
            </a:r>
            <a:endParaRPr i="0" sz="2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5" name="Google Shape;395;p23"/>
          <p:cNvSpPr txBox="1"/>
          <p:nvPr/>
        </p:nvSpPr>
        <p:spPr>
          <a:xfrm>
            <a:off x="1911555" y="5181560"/>
            <a:ext cx="21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Result</a:t>
            </a:r>
            <a:endParaRPr i="0" sz="2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6" name="Google Shape;396;p23"/>
          <p:cNvSpPr txBox="1"/>
          <p:nvPr/>
        </p:nvSpPr>
        <p:spPr>
          <a:xfrm>
            <a:off x="5571301" y="1640615"/>
            <a:ext cx="49761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900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Three deep convolutional networks, VGG16, Resnet, and  Inception V3 are trained by the IQ-OTHNCCD dataset.</a:t>
            </a:r>
            <a:endParaRPr i="0" sz="1900" u="none" cap="none" strike="noStrike">
              <a:solidFill>
                <a:srgbClr val="7F7F7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7" name="Google Shape;397;p23"/>
          <p:cNvSpPr/>
          <p:nvPr/>
        </p:nvSpPr>
        <p:spPr>
          <a:xfrm>
            <a:off x="4718106" y="2002116"/>
            <a:ext cx="419715" cy="400095"/>
          </a:xfrm>
          <a:custGeom>
            <a:rect b="b" l="l" r="r" t="t"/>
            <a:pathLst>
              <a:path extrusionOk="0" h="594937" w="606086">
                <a:moveTo>
                  <a:pt x="244277" y="198378"/>
                </a:moveTo>
                <a:cubicBezTo>
                  <a:pt x="219113" y="198378"/>
                  <a:pt x="198685" y="218772"/>
                  <a:pt x="198685" y="243894"/>
                </a:cubicBezTo>
                <a:lnTo>
                  <a:pt x="198685" y="340675"/>
                </a:lnTo>
                <a:cubicBezTo>
                  <a:pt x="198685" y="359586"/>
                  <a:pt x="210663" y="376735"/>
                  <a:pt x="228863" y="383317"/>
                </a:cubicBezTo>
                <a:cubicBezTo>
                  <a:pt x="234806" y="385542"/>
                  <a:pt x="238798" y="391197"/>
                  <a:pt x="238798" y="397501"/>
                </a:cubicBezTo>
                <a:lnTo>
                  <a:pt x="238798" y="534235"/>
                </a:lnTo>
                <a:cubicBezTo>
                  <a:pt x="238798" y="550829"/>
                  <a:pt x="252262" y="564271"/>
                  <a:pt x="268884" y="564271"/>
                </a:cubicBezTo>
                <a:lnTo>
                  <a:pt x="337690" y="564271"/>
                </a:lnTo>
                <a:cubicBezTo>
                  <a:pt x="354311" y="564271"/>
                  <a:pt x="367775" y="550829"/>
                  <a:pt x="367775" y="534235"/>
                </a:cubicBezTo>
                <a:lnTo>
                  <a:pt x="367775" y="397501"/>
                </a:lnTo>
                <a:cubicBezTo>
                  <a:pt x="367775" y="391197"/>
                  <a:pt x="371768" y="385542"/>
                  <a:pt x="377710" y="383317"/>
                </a:cubicBezTo>
                <a:cubicBezTo>
                  <a:pt x="395539" y="376735"/>
                  <a:pt x="407517" y="359586"/>
                  <a:pt x="407517" y="340675"/>
                </a:cubicBezTo>
                <a:lnTo>
                  <a:pt x="407517" y="243894"/>
                </a:lnTo>
                <a:cubicBezTo>
                  <a:pt x="407517" y="218772"/>
                  <a:pt x="387089" y="198378"/>
                  <a:pt x="362018" y="198378"/>
                </a:cubicBezTo>
                <a:close/>
                <a:moveTo>
                  <a:pt x="465039" y="168299"/>
                </a:moveTo>
                <a:lnTo>
                  <a:pt x="530224" y="168299"/>
                </a:lnTo>
                <a:cubicBezTo>
                  <a:pt x="572008" y="168299"/>
                  <a:pt x="606086" y="202130"/>
                  <a:pt x="606086" y="243932"/>
                </a:cubicBezTo>
                <a:lnTo>
                  <a:pt x="606086" y="340697"/>
                </a:lnTo>
                <a:cubicBezTo>
                  <a:pt x="606086" y="368595"/>
                  <a:pt x="590486" y="394177"/>
                  <a:pt x="566251" y="407339"/>
                </a:cubicBezTo>
                <a:lnTo>
                  <a:pt x="566251" y="534598"/>
                </a:lnTo>
                <a:cubicBezTo>
                  <a:pt x="566251" y="567872"/>
                  <a:pt x="539138" y="594937"/>
                  <a:pt x="505803" y="594937"/>
                </a:cubicBezTo>
                <a:lnTo>
                  <a:pt x="436997" y="594937"/>
                </a:lnTo>
                <a:cubicBezTo>
                  <a:pt x="428547" y="594937"/>
                  <a:pt x="421769" y="588078"/>
                  <a:pt x="421769" y="579736"/>
                </a:cubicBezTo>
                <a:cubicBezTo>
                  <a:pt x="421769" y="571302"/>
                  <a:pt x="428547" y="564536"/>
                  <a:pt x="436997" y="564536"/>
                </a:cubicBezTo>
                <a:lnTo>
                  <a:pt x="505803" y="564536"/>
                </a:lnTo>
                <a:cubicBezTo>
                  <a:pt x="522424" y="564536"/>
                  <a:pt x="535888" y="551003"/>
                  <a:pt x="535888" y="534505"/>
                </a:cubicBezTo>
                <a:lnTo>
                  <a:pt x="535888" y="397792"/>
                </a:lnTo>
                <a:cubicBezTo>
                  <a:pt x="535888" y="391489"/>
                  <a:pt x="539880" y="385835"/>
                  <a:pt x="545823" y="383611"/>
                </a:cubicBezTo>
                <a:cubicBezTo>
                  <a:pt x="563744" y="377030"/>
                  <a:pt x="575722" y="359883"/>
                  <a:pt x="575722" y="340975"/>
                </a:cubicBezTo>
                <a:lnTo>
                  <a:pt x="575722" y="244210"/>
                </a:lnTo>
                <a:cubicBezTo>
                  <a:pt x="575722" y="219091"/>
                  <a:pt x="555294" y="198700"/>
                  <a:pt x="530224" y="198700"/>
                </a:cubicBezTo>
                <a:lnTo>
                  <a:pt x="465039" y="198700"/>
                </a:lnTo>
                <a:cubicBezTo>
                  <a:pt x="456682" y="198700"/>
                  <a:pt x="449811" y="191934"/>
                  <a:pt x="449811" y="183500"/>
                </a:cubicBezTo>
                <a:cubicBezTo>
                  <a:pt x="449811" y="175065"/>
                  <a:pt x="456682" y="168299"/>
                  <a:pt x="465039" y="168299"/>
                </a:cubicBezTo>
                <a:close/>
                <a:moveTo>
                  <a:pt x="244091" y="168157"/>
                </a:moveTo>
                <a:lnTo>
                  <a:pt x="361832" y="168157"/>
                </a:lnTo>
                <a:cubicBezTo>
                  <a:pt x="403710" y="168157"/>
                  <a:pt x="437788" y="202086"/>
                  <a:pt x="437788" y="243894"/>
                </a:cubicBezTo>
                <a:lnTo>
                  <a:pt x="437788" y="340675"/>
                </a:lnTo>
                <a:cubicBezTo>
                  <a:pt x="437788" y="368578"/>
                  <a:pt x="422188" y="394163"/>
                  <a:pt x="397860" y="407327"/>
                </a:cubicBezTo>
                <a:lnTo>
                  <a:pt x="397860" y="534235"/>
                </a:lnTo>
                <a:cubicBezTo>
                  <a:pt x="397860" y="567515"/>
                  <a:pt x="370746" y="594584"/>
                  <a:pt x="337504" y="594584"/>
                </a:cubicBezTo>
                <a:lnTo>
                  <a:pt x="268605" y="594584"/>
                </a:lnTo>
                <a:cubicBezTo>
                  <a:pt x="235363" y="594584"/>
                  <a:pt x="208249" y="567515"/>
                  <a:pt x="208063" y="534235"/>
                </a:cubicBezTo>
                <a:lnTo>
                  <a:pt x="208063" y="407327"/>
                </a:lnTo>
                <a:cubicBezTo>
                  <a:pt x="183828" y="394163"/>
                  <a:pt x="168228" y="368578"/>
                  <a:pt x="168228" y="340675"/>
                </a:cubicBezTo>
                <a:lnTo>
                  <a:pt x="168228" y="243894"/>
                </a:lnTo>
                <a:cubicBezTo>
                  <a:pt x="168228" y="202086"/>
                  <a:pt x="202306" y="168157"/>
                  <a:pt x="244091" y="168157"/>
                </a:cubicBezTo>
                <a:close/>
                <a:moveTo>
                  <a:pt x="75862" y="168016"/>
                </a:moveTo>
                <a:lnTo>
                  <a:pt x="140861" y="168016"/>
                </a:lnTo>
                <a:cubicBezTo>
                  <a:pt x="149311" y="168016"/>
                  <a:pt x="156089" y="174875"/>
                  <a:pt x="156089" y="183217"/>
                </a:cubicBezTo>
                <a:cubicBezTo>
                  <a:pt x="156089" y="191652"/>
                  <a:pt x="149311" y="198419"/>
                  <a:pt x="140861" y="198419"/>
                </a:cubicBezTo>
                <a:lnTo>
                  <a:pt x="76048" y="198419"/>
                </a:lnTo>
                <a:cubicBezTo>
                  <a:pt x="50884" y="198419"/>
                  <a:pt x="30456" y="218811"/>
                  <a:pt x="30456" y="243931"/>
                </a:cubicBezTo>
                <a:lnTo>
                  <a:pt x="30456" y="340701"/>
                </a:lnTo>
                <a:cubicBezTo>
                  <a:pt x="30456" y="359703"/>
                  <a:pt x="42435" y="376758"/>
                  <a:pt x="60263" y="383339"/>
                </a:cubicBezTo>
                <a:cubicBezTo>
                  <a:pt x="66206" y="385564"/>
                  <a:pt x="70198" y="391218"/>
                  <a:pt x="70198" y="397521"/>
                </a:cubicBezTo>
                <a:lnTo>
                  <a:pt x="70198" y="534149"/>
                </a:lnTo>
                <a:cubicBezTo>
                  <a:pt x="70198" y="550648"/>
                  <a:pt x="83662" y="564181"/>
                  <a:pt x="100283" y="564181"/>
                </a:cubicBezTo>
                <a:lnTo>
                  <a:pt x="169089" y="564181"/>
                </a:lnTo>
                <a:cubicBezTo>
                  <a:pt x="177539" y="564181"/>
                  <a:pt x="184317" y="570948"/>
                  <a:pt x="184317" y="579383"/>
                </a:cubicBezTo>
                <a:cubicBezTo>
                  <a:pt x="184317" y="587725"/>
                  <a:pt x="177539" y="594584"/>
                  <a:pt x="169089" y="594584"/>
                </a:cubicBezTo>
                <a:lnTo>
                  <a:pt x="100283" y="594584"/>
                </a:lnTo>
                <a:cubicBezTo>
                  <a:pt x="66948" y="594584"/>
                  <a:pt x="39835" y="567518"/>
                  <a:pt x="39835" y="534149"/>
                </a:cubicBezTo>
                <a:lnTo>
                  <a:pt x="39835" y="407161"/>
                </a:lnTo>
                <a:cubicBezTo>
                  <a:pt x="15600" y="394091"/>
                  <a:pt x="0" y="368509"/>
                  <a:pt x="0" y="340608"/>
                </a:cubicBezTo>
                <a:lnTo>
                  <a:pt x="0" y="243838"/>
                </a:lnTo>
                <a:cubicBezTo>
                  <a:pt x="0" y="202034"/>
                  <a:pt x="34078" y="168016"/>
                  <a:pt x="75862" y="168016"/>
                </a:cubicBezTo>
                <a:close/>
                <a:moveTo>
                  <a:pt x="478786" y="30314"/>
                </a:moveTo>
                <a:cubicBezTo>
                  <a:pt x="453350" y="30314"/>
                  <a:pt x="432649" y="50986"/>
                  <a:pt x="432649" y="76387"/>
                </a:cubicBezTo>
                <a:cubicBezTo>
                  <a:pt x="432649" y="101880"/>
                  <a:pt x="453350" y="122553"/>
                  <a:pt x="478786" y="122553"/>
                </a:cubicBezTo>
                <a:cubicBezTo>
                  <a:pt x="504315" y="122553"/>
                  <a:pt x="525016" y="101880"/>
                  <a:pt x="525016" y="76387"/>
                </a:cubicBezTo>
                <a:cubicBezTo>
                  <a:pt x="525016" y="50986"/>
                  <a:pt x="504315" y="30314"/>
                  <a:pt x="478786" y="30314"/>
                </a:cubicBezTo>
                <a:close/>
                <a:moveTo>
                  <a:pt x="303043" y="30314"/>
                </a:moveTo>
                <a:cubicBezTo>
                  <a:pt x="277503" y="30314"/>
                  <a:pt x="256885" y="51079"/>
                  <a:pt x="256885" y="76387"/>
                </a:cubicBezTo>
                <a:cubicBezTo>
                  <a:pt x="256885" y="101880"/>
                  <a:pt x="277503" y="122553"/>
                  <a:pt x="303043" y="122553"/>
                </a:cubicBezTo>
                <a:cubicBezTo>
                  <a:pt x="328583" y="122553"/>
                  <a:pt x="349201" y="101880"/>
                  <a:pt x="349201" y="76387"/>
                </a:cubicBezTo>
                <a:cubicBezTo>
                  <a:pt x="349201" y="50986"/>
                  <a:pt x="328583" y="30314"/>
                  <a:pt x="303043" y="30314"/>
                </a:cubicBezTo>
                <a:close/>
                <a:moveTo>
                  <a:pt x="127300" y="30314"/>
                </a:moveTo>
                <a:cubicBezTo>
                  <a:pt x="101771" y="30314"/>
                  <a:pt x="81070" y="51079"/>
                  <a:pt x="81070" y="76387"/>
                </a:cubicBezTo>
                <a:cubicBezTo>
                  <a:pt x="81070" y="101880"/>
                  <a:pt x="101771" y="122553"/>
                  <a:pt x="127300" y="122553"/>
                </a:cubicBezTo>
                <a:cubicBezTo>
                  <a:pt x="152736" y="122553"/>
                  <a:pt x="173437" y="101880"/>
                  <a:pt x="173437" y="76387"/>
                </a:cubicBezTo>
                <a:cubicBezTo>
                  <a:pt x="173437" y="50986"/>
                  <a:pt x="152736" y="30314"/>
                  <a:pt x="127300" y="30314"/>
                </a:cubicBezTo>
                <a:close/>
                <a:moveTo>
                  <a:pt x="478786" y="0"/>
                </a:moveTo>
                <a:cubicBezTo>
                  <a:pt x="521024" y="0"/>
                  <a:pt x="555279" y="34300"/>
                  <a:pt x="555279" y="76387"/>
                </a:cubicBezTo>
                <a:cubicBezTo>
                  <a:pt x="555279" y="118567"/>
                  <a:pt x="521024" y="152774"/>
                  <a:pt x="478786" y="152774"/>
                </a:cubicBezTo>
                <a:cubicBezTo>
                  <a:pt x="436641" y="152774"/>
                  <a:pt x="402293" y="118567"/>
                  <a:pt x="402293" y="76387"/>
                </a:cubicBezTo>
                <a:cubicBezTo>
                  <a:pt x="402293" y="34300"/>
                  <a:pt x="436641" y="0"/>
                  <a:pt x="478786" y="0"/>
                </a:cubicBezTo>
                <a:close/>
                <a:moveTo>
                  <a:pt x="303043" y="0"/>
                </a:moveTo>
                <a:cubicBezTo>
                  <a:pt x="345301" y="0"/>
                  <a:pt x="379571" y="34300"/>
                  <a:pt x="379571" y="76387"/>
                </a:cubicBezTo>
                <a:cubicBezTo>
                  <a:pt x="379571" y="118567"/>
                  <a:pt x="345301" y="152774"/>
                  <a:pt x="303043" y="152774"/>
                </a:cubicBezTo>
                <a:cubicBezTo>
                  <a:pt x="260785" y="152774"/>
                  <a:pt x="226515" y="118567"/>
                  <a:pt x="226515" y="76387"/>
                </a:cubicBezTo>
                <a:cubicBezTo>
                  <a:pt x="226515" y="34300"/>
                  <a:pt x="260785" y="0"/>
                  <a:pt x="303043" y="0"/>
                </a:cubicBezTo>
                <a:close/>
                <a:moveTo>
                  <a:pt x="127300" y="0"/>
                </a:moveTo>
                <a:cubicBezTo>
                  <a:pt x="169445" y="0"/>
                  <a:pt x="203793" y="34300"/>
                  <a:pt x="203793" y="76387"/>
                </a:cubicBezTo>
                <a:cubicBezTo>
                  <a:pt x="203793" y="118567"/>
                  <a:pt x="169353" y="152774"/>
                  <a:pt x="127300" y="152774"/>
                </a:cubicBezTo>
                <a:cubicBezTo>
                  <a:pt x="85062" y="152774"/>
                  <a:pt x="50807" y="118567"/>
                  <a:pt x="50807" y="76387"/>
                </a:cubicBezTo>
                <a:cubicBezTo>
                  <a:pt x="50807" y="34300"/>
                  <a:pt x="85062" y="0"/>
                  <a:pt x="127300" y="0"/>
                </a:cubicBezTo>
                <a:close/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3"/>
          <p:cNvSpPr/>
          <p:nvPr/>
        </p:nvSpPr>
        <p:spPr>
          <a:xfrm>
            <a:off x="4724765" y="3582100"/>
            <a:ext cx="407914" cy="407707"/>
          </a:xfrm>
          <a:custGeom>
            <a:rect b="b" l="l" r="r" t="t"/>
            <a:pathLst>
              <a:path extrusionOk="0" h="601782" w="582734">
                <a:moveTo>
                  <a:pt x="291443" y="254983"/>
                </a:moveTo>
                <a:cubicBezTo>
                  <a:pt x="266069" y="254983"/>
                  <a:pt x="245350" y="275653"/>
                  <a:pt x="245350" y="300966"/>
                </a:cubicBezTo>
                <a:cubicBezTo>
                  <a:pt x="245350" y="326279"/>
                  <a:pt x="266069" y="346800"/>
                  <a:pt x="291443" y="346800"/>
                </a:cubicBezTo>
                <a:cubicBezTo>
                  <a:pt x="316816" y="346800"/>
                  <a:pt x="337385" y="326279"/>
                  <a:pt x="337385" y="300966"/>
                </a:cubicBezTo>
                <a:cubicBezTo>
                  <a:pt x="337385" y="275653"/>
                  <a:pt x="316816" y="254983"/>
                  <a:pt x="291443" y="254983"/>
                </a:cubicBezTo>
                <a:close/>
                <a:moveTo>
                  <a:pt x="291443" y="226374"/>
                </a:moveTo>
                <a:cubicBezTo>
                  <a:pt x="332580" y="226374"/>
                  <a:pt x="366061" y="259776"/>
                  <a:pt x="366061" y="300966"/>
                </a:cubicBezTo>
                <a:cubicBezTo>
                  <a:pt x="366061" y="342007"/>
                  <a:pt x="332580" y="375408"/>
                  <a:pt x="291443" y="375408"/>
                </a:cubicBezTo>
                <a:cubicBezTo>
                  <a:pt x="250155" y="375408"/>
                  <a:pt x="216674" y="342007"/>
                  <a:pt x="216674" y="300966"/>
                </a:cubicBezTo>
                <a:cubicBezTo>
                  <a:pt x="216674" y="259776"/>
                  <a:pt x="250155" y="226374"/>
                  <a:pt x="291443" y="226374"/>
                </a:cubicBezTo>
                <a:close/>
                <a:moveTo>
                  <a:pt x="248975" y="28613"/>
                </a:moveTo>
                <a:lnTo>
                  <a:pt x="248975" y="78050"/>
                </a:lnTo>
                <a:cubicBezTo>
                  <a:pt x="248975" y="84642"/>
                  <a:pt x="244473" y="90334"/>
                  <a:pt x="238170" y="91982"/>
                </a:cubicBezTo>
                <a:cubicBezTo>
                  <a:pt x="199754" y="101720"/>
                  <a:pt x="164640" y="121944"/>
                  <a:pt x="136728" y="150408"/>
                </a:cubicBezTo>
                <a:cubicBezTo>
                  <a:pt x="132226" y="155052"/>
                  <a:pt x="125023" y="156101"/>
                  <a:pt x="119321" y="152805"/>
                </a:cubicBezTo>
                <a:lnTo>
                  <a:pt x="76403" y="128086"/>
                </a:lnTo>
                <a:lnTo>
                  <a:pt x="33936" y="201493"/>
                </a:lnTo>
                <a:lnTo>
                  <a:pt x="76854" y="226211"/>
                </a:lnTo>
                <a:cubicBezTo>
                  <a:pt x="82556" y="229507"/>
                  <a:pt x="85257" y="236099"/>
                  <a:pt x="83456" y="242541"/>
                </a:cubicBezTo>
                <a:cubicBezTo>
                  <a:pt x="78204" y="261417"/>
                  <a:pt x="75503" y="281042"/>
                  <a:pt x="75503" y="300966"/>
                </a:cubicBezTo>
                <a:cubicBezTo>
                  <a:pt x="75503" y="320741"/>
                  <a:pt x="78204" y="340366"/>
                  <a:pt x="83456" y="359392"/>
                </a:cubicBezTo>
                <a:cubicBezTo>
                  <a:pt x="85257" y="365684"/>
                  <a:pt x="82556" y="372425"/>
                  <a:pt x="76854" y="375571"/>
                </a:cubicBezTo>
                <a:lnTo>
                  <a:pt x="33936" y="400289"/>
                </a:lnTo>
                <a:lnTo>
                  <a:pt x="76403" y="473696"/>
                </a:lnTo>
                <a:lnTo>
                  <a:pt x="116770" y="450475"/>
                </a:lnTo>
                <a:lnTo>
                  <a:pt x="186699" y="380814"/>
                </a:lnTo>
                <a:cubicBezTo>
                  <a:pt x="192251" y="375122"/>
                  <a:pt x="201405" y="375122"/>
                  <a:pt x="206957" y="380814"/>
                </a:cubicBezTo>
                <a:cubicBezTo>
                  <a:pt x="212509" y="386357"/>
                  <a:pt x="212509" y="395346"/>
                  <a:pt x="206957" y="401038"/>
                </a:cubicBezTo>
                <a:lnTo>
                  <a:pt x="146782" y="460962"/>
                </a:lnTo>
                <a:cubicBezTo>
                  <a:pt x="171242" y="482984"/>
                  <a:pt x="200204" y="499163"/>
                  <a:pt x="231717" y="508152"/>
                </a:cubicBezTo>
                <a:lnTo>
                  <a:pt x="296544" y="443434"/>
                </a:lnTo>
                <a:cubicBezTo>
                  <a:pt x="302096" y="437891"/>
                  <a:pt x="311250" y="437891"/>
                  <a:pt x="316803" y="443434"/>
                </a:cubicBezTo>
                <a:cubicBezTo>
                  <a:pt x="322355" y="448977"/>
                  <a:pt x="322355" y="458116"/>
                  <a:pt x="316803" y="463659"/>
                </a:cubicBezTo>
                <a:lnTo>
                  <a:pt x="248975" y="531372"/>
                </a:lnTo>
                <a:lnTo>
                  <a:pt x="248975" y="573169"/>
                </a:lnTo>
                <a:lnTo>
                  <a:pt x="333910" y="573169"/>
                </a:lnTo>
                <a:lnTo>
                  <a:pt x="333910" y="523732"/>
                </a:lnTo>
                <a:cubicBezTo>
                  <a:pt x="333910" y="517140"/>
                  <a:pt x="338261" y="511448"/>
                  <a:pt x="344714" y="509800"/>
                </a:cubicBezTo>
                <a:cubicBezTo>
                  <a:pt x="383130" y="500212"/>
                  <a:pt x="418094" y="479988"/>
                  <a:pt x="446006" y="451374"/>
                </a:cubicBezTo>
                <a:cubicBezTo>
                  <a:pt x="450508" y="446730"/>
                  <a:pt x="457711" y="445681"/>
                  <a:pt x="463413" y="448977"/>
                </a:cubicBezTo>
                <a:lnTo>
                  <a:pt x="506331" y="473696"/>
                </a:lnTo>
                <a:lnTo>
                  <a:pt x="548798" y="400289"/>
                </a:lnTo>
                <a:lnTo>
                  <a:pt x="505880" y="375571"/>
                </a:lnTo>
                <a:cubicBezTo>
                  <a:pt x="500178" y="372425"/>
                  <a:pt x="497477" y="365684"/>
                  <a:pt x="499278" y="359392"/>
                </a:cubicBezTo>
                <a:cubicBezTo>
                  <a:pt x="504680" y="340366"/>
                  <a:pt x="507381" y="320741"/>
                  <a:pt x="507381" y="300966"/>
                </a:cubicBezTo>
                <a:cubicBezTo>
                  <a:pt x="507381" y="281042"/>
                  <a:pt x="504680" y="261417"/>
                  <a:pt x="499278" y="242391"/>
                </a:cubicBezTo>
                <a:cubicBezTo>
                  <a:pt x="497477" y="236099"/>
                  <a:pt x="500178" y="229507"/>
                  <a:pt x="505880" y="226211"/>
                </a:cubicBezTo>
                <a:lnTo>
                  <a:pt x="548798" y="201493"/>
                </a:lnTo>
                <a:lnTo>
                  <a:pt x="506331" y="128086"/>
                </a:lnTo>
                <a:lnTo>
                  <a:pt x="463413" y="152805"/>
                </a:lnTo>
                <a:cubicBezTo>
                  <a:pt x="457711" y="156101"/>
                  <a:pt x="450508" y="155052"/>
                  <a:pt x="446006" y="150408"/>
                </a:cubicBezTo>
                <a:cubicBezTo>
                  <a:pt x="418094" y="121944"/>
                  <a:pt x="383130" y="101720"/>
                  <a:pt x="344714" y="91982"/>
                </a:cubicBezTo>
                <a:cubicBezTo>
                  <a:pt x="338261" y="90334"/>
                  <a:pt x="333910" y="84642"/>
                  <a:pt x="333910" y="78050"/>
                </a:cubicBezTo>
                <a:lnTo>
                  <a:pt x="333910" y="28613"/>
                </a:lnTo>
                <a:close/>
                <a:moveTo>
                  <a:pt x="234569" y="0"/>
                </a:moveTo>
                <a:lnTo>
                  <a:pt x="348165" y="0"/>
                </a:lnTo>
                <a:cubicBezTo>
                  <a:pt x="356119" y="0"/>
                  <a:pt x="362571" y="6442"/>
                  <a:pt x="362571" y="14381"/>
                </a:cubicBezTo>
                <a:lnTo>
                  <a:pt x="362571" y="67264"/>
                </a:lnTo>
                <a:cubicBezTo>
                  <a:pt x="398286" y="78050"/>
                  <a:pt x="431150" y="96926"/>
                  <a:pt x="458461" y="122543"/>
                </a:cubicBezTo>
                <a:lnTo>
                  <a:pt x="504380" y="96177"/>
                </a:lnTo>
                <a:cubicBezTo>
                  <a:pt x="507681" y="94229"/>
                  <a:pt x="511583" y="93630"/>
                  <a:pt x="515334" y="94679"/>
                </a:cubicBezTo>
                <a:cubicBezTo>
                  <a:pt x="518936" y="95728"/>
                  <a:pt x="522087" y="98125"/>
                  <a:pt x="524038" y="101420"/>
                </a:cubicBezTo>
                <a:lnTo>
                  <a:pt x="580761" y="199545"/>
                </a:lnTo>
                <a:cubicBezTo>
                  <a:pt x="584813" y="206436"/>
                  <a:pt x="582412" y="215125"/>
                  <a:pt x="575509" y="219170"/>
                </a:cubicBezTo>
                <a:lnTo>
                  <a:pt x="529740" y="245537"/>
                </a:lnTo>
                <a:cubicBezTo>
                  <a:pt x="533942" y="263664"/>
                  <a:pt x="536043" y="282240"/>
                  <a:pt x="536043" y="300966"/>
                </a:cubicBezTo>
                <a:cubicBezTo>
                  <a:pt x="536043" y="319542"/>
                  <a:pt x="533942" y="338119"/>
                  <a:pt x="529740" y="356246"/>
                </a:cubicBezTo>
                <a:lnTo>
                  <a:pt x="575509" y="382762"/>
                </a:lnTo>
                <a:cubicBezTo>
                  <a:pt x="582412" y="386657"/>
                  <a:pt x="584813" y="395346"/>
                  <a:pt x="580761" y="402237"/>
                </a:cubicBezTo>
                <a:lnTo>
                  <a:pt x="524038" y="500511"/>
                </a:lnTo>
                <a:cubicBezTo>
                  <a:pt x="522087" y="503807"/>
                  <a:pt x="518936" y="506204"/>
                  <a:pt x="515334" y="507103"/>
                </a:cubicBezTo>
                <a:cubicBezTo>
                  <a:pt x="511583" y="508152"/>
                  <a:pt x="507681" y="507552"/>
                  <a:pt x="504380" y="505755"/>
                </a:cubicBezTo>
                <a:lnTo>
                  <a:pt x="458461" y="479239"/>
                </a:lnTo>
                <a:cubicBezTo>
                  <a:pt x="431150" y="504856"/>
                  <a:pt x="398286" y="523732"/>
                  <a:pt x="362571" y="534668"/>
                </a:cubicBezTo>
                <a:lnTo>
                  <a:pt x="362571" y="587550"/>
                </a:lnTo>
                <a:cubicBezTo>
                  <a:pt x="362571" y="595340"/>
                  <a:pt x="356119" y="601782"/>
                  <a:pt x="348165" y="601782"/>
                </a:cubicBezTo>
                <a:lnTo>
                  <a:pt x="234569" y="601782"/>
                </a:lnTo>
                <a:cubicBezTo>
                  <a:pt x="226615" y="601782"/>
                  <a:pt x="220313" y="595340"/>
                  <a:pt x="220313" y="587550"/>
                </a:cubicBezTo>
                <a:lnTo>
                  <a:pt x="220313" y="534668"/>
                </a:lnTo>
                <a:cubicBezTo>
                  <a:pt x="184448" y="523732"/>
                  <a:pt x="151734" y="504856"/>
                  <a:pt x="124273" y="479239"/>
                </a:cubicBezTo>
                <a:lnTo>
                  <a:pt x="78354" y="505755"/>
                </a:lnTo>
                <a:cubicBezTo>
                  <a:pt x="75053" y="507552"/>
                  <a:pt x="71151" y="508152"/>
                  <a:pt x="67400" y="507103"/>
                </a:cubicBezTo>
                <a:cubicBezTo>
                  <a:pt x="63798" y="506204"/>
                  <a:pt x="60647" y="503807"/>
                  <a:pt x="58696" y="500511"/>
                </a:cubicBezTo>
                <a:lnTo>
                  <a:pt x="1973" y="402237"/>
                </a:lnTo>
                <a:cubicBezTo>
                  <a:pt x="-2079" y="395346"/>
                  <a:pt x="322" y="386657"/>
                  <a:pt x="7225" y="382762"/>
                </a:cubicBezTo>
                <a:lnTo>
                  <a:pt x="53144" y="356246"/>
                </a:lnTo>
                <a:cubicBezTo>
                  <a:pt x="48942" y="338119"/>
                  <a:pt x="46691" y="319542"/>
                  <a:pt x="46691" y="300966"/>
                </a:cubicBezTo>
                <a:cubicBezTo>
                  <a:pt x="46691" y="282240"/>
                  <a:pt x="48942" y="263664"/>
                  <a:pt x="53144" y="245537"/>
                </a:cubicBezTo>
                <a:lnTo>
                  <a:pt x="7225" y="219170"/>
                </a:lnTo>
                <a:cubicBezTo>
                  <a:pt x="322" y="215125"/>
                  <a:pt x="-2079" y="206436"/>
                  <a:pt x="1973" y="199545"/>
                </a:cubicBezTo>
                <a:lnTo>
                  <a:pt x="58696" y="101420"/>
                </a:lnTo>
                <a:cubicBezTo>
                  <a:pt x="60647" y="98125"/>
                  <a:pt x="63798" y="95728"/>
                  <a:pt x="67400" y="94679"/>
                </a:cubicBezTo>
                <a:cubicBezTo>
                  <a:pt x="71151" y="93630"/>
                  <a:pt x="75053" y="94229"/>
                  <a:pt x="78354" y="96177"/>
                </a:cubicBezTo>
                <a:lnTo>
                  <a:pt x="124273" y="122543"/>
                </a:lnTo>
                <a:cubicBezTo>
                  <a:pt x="151734" y="96926"/>
                  <a:pt x="184448" y="78050"/>
                  <a:pt x="220313" y="67264"/>
                </a:cubicBezTo>
                <a:lnTo>
                  <a:pt x="220313" y="14381"/>
                </a:lnTo>
                <a:cubicBezTo>
                  <a:pt x="220313" y="6442"/>
                  <a:pt x="226615" y="0"/>
                  <a:pt x="234569" y="0"/>
                </a:cubicBezTo>
                <a:close/>
              </a:path>
            </a:pathLst>
          </a:custGeom>
          <a:solidFill>
            <a:srgbClr val="FF94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4718106" y="5208373"/>
            <a:ext cx="420773" cy="408047"/>
          </a:xfrm>
          <a:custGeom>
            <a:rect b="b" l="l" r="r" t="t"/>
            <a:pathLst>
              <a:path extrusionOk="0" h="606761" w="607614">
                <a:moveTo>
                  <a:pt x="355425" y="530180"/>
                </a:moveTo>
                <a:lnTo>
                  <a:pt x="342509" y="574916"/>
                </a:lnTo>
                <a:lnTo>
                  <a:pt x="388096" y="562784"/>
                </a:lnTo>
                <a:close/>
                <a:moveTo>
                  <a:pt x="467874" y="407347"/>
                </a:moveTo>
                <a:lnTo>
                  <a:pt x="364543" y="511224"/>
                </a:lnTo>
                <a:lnTo>
                  <a:pt x="407091" y="553685"/>
                </a:lnTo>
                <a:lnTo>
                  <a:pt x="511181" y="450566"/>
                </a:lnTo>
                <a:close/>
                <a:moveTo>
                  <a:pt x="511181" y="364128"/>
                </a:moveTo>
                <a:lnTo>
                  <a:pt x="482310" y="392941"/>
                </a:lnTo>
                <a:lnTo>
                  <a:pt x="525617" y="436160"/>
                </a:lnTo>
                <a:lnTo>
                  <a:pt x="553730" y="407347"/>
                </a:lnTo>
                <a:cubicBezTo>
                  <a:pt x="558288" y="403556"/>
                  <a:pt x="558288" y="396732"/>
                  <a:pt x="553730" y="392941"/>
                </a:cubicBezTo>
                <a:lnTo>
                  <a:pt x="524858" y="364128"/>
                </a:lnTo>
                <a:cubicBezTo>
                  <a:pt x="521818" y="360337"/>
                  <a:pt x="514980" y="360337"/>
                  <a:pt x="511181" y="364128"/>
                </a:cubicBezTo>
                <a:close/>
                <a:moveTo>
                  <a:pt x="518020" y="341192"/>
                </a:moveTo>
                <a:cubicBezTo>
                  <a:pt x="525807" y="341192"/>
                  <a:pt x="533595" y="344035"/>
                  <a:pt x="539294" y="349722"/>
                </a:cubicBezTo>
                <a:lnTo>
                  <a:pt x="568165" y="378534"/>
                </a:lnTo>
                <a:cubicBezTo>
                  <a:pt x="580322" y="390666"/>
                  <a:pt x="580322" y="409622"/>
                  <a:pt x="568165" y="421753"/>
                </a:cubicBezTo>
                <a:lnTo>
                  <a:pt x="412409" y="577190"/>
                </a:lnTo>
                <a:lnTo>
                  <a:pt x="333391" y="598421"/>
                </a:lnTo>
                <a:lnTo>
                  <a:pt x="328073" y="603728"/>
                </a:lnTo>
                <a:cubicBezTo>
                  <a:pt x="326553" y="606003"/>
                  <a:pt x="323514" y="606761"/>
                  <a:pt x="321235" y="606761"/>
                </a:cubicBezTo>
                <a:cubicBezTo>
                  <a:pt x="318955" y="606761"/>
                  <a:pt x="315916" y="606003"/>
                  <a:pt x="314397" y="603728"/>
                </a:cubicBezTo>
                <a:cubicBezTo>
                  <a:pt x="309838" y="599937"/>
                  <a:pt x="309838" y="593113"/>
                  <a:pt x="314397" y="589322"/>
                </a:cubicBezTo>
                <a:lnTo>
                  <a:pt x="319715" y="584014"/>
                </a:lnTo>
                <a:lnTo>
                  <a:pt x="340989" y="505917"/>
                </a:lnTo>
                <a:lnTo>
                  <a:pt x="496746" y="349722"/>
                </a:lnTo>
                <a:cubicBezTo>
                  <a:pt x="502444" y="344035"/>
                  <a:pt x="510232" y="341192"/>
                  <a:pt x="518020" y="341192"/>
                </a:cubicBezTo>
                <a:close/>
                <a:moveTo>
                  <a:pt x="208113" y="194199"/>
                </a:moveTo>
                <a:lnTo>
                  <a:pt x="339462" y="288979"/>
                </a:lnTo>
                <a:cubicBezTo>
                  <a:pt x="347814" y="295045"/>
                  <a:pt x="353128" y="304902"/>
                  <a:pt x="354647" y="314759"/>
                </a:cubicBezTo>
                <a:cubicBezTo>
                  <a:pt x="355406" y="325374"/>
                  <a:pt x="351610" y="335990"/>
                  <a:pt x="344017" y="343572"/>
                </a:cubicBezTo>
                <a:cubicBezTo>
                  <a:pt x="337184" y="350396"/>
                  <a:pt x="328073" y="354187"/>
                  <a:pt x="318203" y="354187"/>
                </a:cubicBezTo>
                <a:cubicBezTo>
                  <a:pt x="306815" y="354187"/>
                  <a:pt x="296185" y="348121"/>
                  <a:pt x="289352" y="339022"/>
                </a:cubicBezTo>
                <a:lnTo>
                  <a:pt x="194447" y="207847"/>
                </a:lnTo>
                <a:cubicBezTo>
                  <a:pt x="191410" y="204056"/>
                  <a:pt x="192169" y="198749"/>
                  <a:pt x="195206" y="194957"/>
                </a:cubicBezTo>
                <a:cubicBezTo>
                  <a:pt x="199002" y="191924"/>
                  <a:pt x="204317" y="191166"/>
                  <a:pt x="208113" y="194199"/>
                </a:cubicBezTo>
                <a:close/>
                <a:moveTo>
                  <a:pt x="88850" y="89473"/>
                </a:moveTo>
                <a:cubicBezTo>
                  <a:pt x="92647" y="84922"/>
                  <a:pt x="98722" y="84922"/>
                  <a:pt x="103279" y="89473"/>
                </a:cubicBezTo>
                <a:cubicBezTo>
                  <a:pt x="107076" y="93266"/>
                  <a:pt x="107076" y="99334"/>
                  <a:pt x="103279" y="103127"/>
                </a:cubicBezTo>
                <a:cubicBezTo>
                  <a:pt x="49361" y="156982"/>
                  <a:pt x="20504" y="228284"/>
                  <a:pt x="20504" y="303378"/>
                </a:cubicBezTo>
                <a:cubicBezTo>
                  <a:pt x="20504" y="454325"/>
                  <a:pt x="138971" y="577206"/>
                  <a:pt x="287054" y="586309"/>
                </a:cubicBezTo>
                <a:lnTo>
                  <a:pt x="281738" y="606030"/>
                </a:lnTo>
                <a:cubicBezTo>
                  <a:pt x="124542" y="594652"/>
                  <a:pt x="0" y="463427"/>
                  <a:pt x="0" y="303378"/>
                </a:cubicBezTo>
                <a:cubicBezTo>
                  <a:pt x="0" y="222216"/>
                  <a:pt x="31136" y="146363"/>
                  <a:pt x="88850" y="89473"/>
                </a:cubicBezTo>
                <a:close/>
                <a:moveTo>
                  <a:pt x="303871" y="0"/>
                </a:moveTo>
                <a:cubicBezTo>
                  <a:pt x="471689" y="0"/>
                  <a:pt x="607614" y="135767"/>
                  <a:pt x="607614" y="303389"/>
                </a:cubicBezTo>
                <a:cubicBezTo>
                  <a:pt x="607614" y="317042"/>
                  <a:pt x="606855" y="330694"/>
                  <a:pt x="604577" y="343588"/>
                </a:cubicBezTo>
                <a:lnTo>
                  <a:pt x="584074" y="343588"/>
                </a:lnTo>
                <a:cubicBezTo>
                  <a:pt x="586352" y="330694"/>
                  <a:pt x="587111" y="317042"/>
                  <a:pt x="587111" y="303389"/>
                </a:cubicBezTo>
                <a:cubicBezTo>
                  <a:pt x="587111" y="150936"/>
                  <a:pt x="465614" y="25788"/>
                  <a:pt x="313742" y="20479"/>
                </a:cubicBezTo>
                <a:lnTo>
                  <a:pt x="313742" y="144868"/>
                </a:lnTo>
                <a:cubicBezTo>
                  <a:pt x="313742" y="150178"/>
                  <a:pt x="309186" y="154729"/>
                  <a:pt x="303871" y="154729"/>
                </a:cubicBezTo>
                <a:cubicBezTo>
                  <a:pt x="298555" y="154729"/>
                  <a:pt x="293999" y="150178"/>
                  <a:pt x="293999" y="144868"/>
                </a:cubicBezTo>
                <a:lnTo>
                  <a:pt x="293999" y="9860"/>
                </a:lnTo>
                <a:cubicBezTo>
                  <a:pt x="293999" y="4551"/>
                  <a:pt x="298555" y="0"/>
                  <a:pt x="303871" y="0"/>
                </a:cubicBezTo>
                <a:close/>
              </a:path>
            </a:pathLst>
          </a:custGeom>
          <a:solidFill>
            <a:srgbClr val="3A41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3"/>
          <p:cNvSpPr txBox="1"/>
          <p:nvPr/>
        </p:nvSpPr>
        <p:spPr>
          <a:xfrm>
            <a:off x="5572076" y="3238240"/>
            <a:ext cx="49761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900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Curriculum learning algorithm is constructed to improve the networks trained in stage one.</a:t>
            </a:r>
            <a:endParaRPr i="0" sz="1900" u="none" cap="none" strike="noStrike">
              <a:solidFill>
                <a:srgbClr val="7F7F7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Google Shape;401;p23"/>
          <p:cNvSpPr txBox="1"/>
          <p:nvPr/>
        </p:nvSpPr>
        <p:spPr>
          <a:xfrm>
            <a:off x="5610826" y="4901990"/>
            <a:ext cx="49761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900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Experiments on the respiratory dataset of The IQ-OTHNCCD show that the method can classify lung cancer more accurately.</a:t>
            </a:r>
            <a:endParaRPr i="0" sz="1900" u="none" cap="none" strike="noStrike">
              <a:solidFill>
                <a:srgbClr val="7F7F7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 p14:dur="1500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24"/>
          <p:cNvGrpSpPr/>
          <p:nvPr/>
        </p:nvGrpSpPr>
        <p:grpSpPr>
          <a:xfrm>
            <a:off x="-1568512" y="-898201"/>
            <a:ext cx="3092313" cy="2240967"/>
            <a:chOff x="6006193" y="4875389"/>
            <a:chExt cx="5754688" cy="4170363"/>
          </a:xfrm>
        </p:grpSpPr>
        <p:sp>
          <p:nvSpPr>
            <p:cNvPr id="408" name="Google Shape;408;p24"/>
            <p:cNvSpPr/>
            <p:nvPr/>
          </p:nvSpPr>
          <p:spPr>
            <a:xfrm>
              <a:off x="6006193" y="4875389"/>
              <a:ext cx="5754688" cy="4170363"/>
            </a:xfrm>
            <a:custGeom>
              <a:rect b="b" l="l" r="r" t="t"/>
              <a:pathLst>
                <a:path extrusionOk="0" h="982" w="1357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8841170" y="5907233"/>
              <a:ext cx="2708274" cy="2705100"/>
            </a:xfrm>
            <a:custGeom>
              <a:rect b="b" l="l" r="r" t="t"/>
              <a:pathLst>
                <a:path extrusionOk="0" h="636" w="637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8449646" y="5907233"/>
              <a:ext cx="2544763" cy="1858963"/>
            </a:xfrm>
            <a:custGeom>
              <a:rect b="b" l="l" r="r" t="t"/>
              <a:pathLst>
                <a:path extrusionOk="0" h="436" w="598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24"/>
          <p:cNvSpPr txBox="1"/>
          <p:nvPr/>
        </p:nvSpPr>
        <p:spPr>
          <a:xfrm>
            <a:off x="872326" y="412625"/>
            <a:ext cx="646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AC842"/>
                </a:solidFill>
                <a:latin typeface="Georgia"/>
                <a:ea typeface="Georgia"/>
                <a:cs typeface="Georgia"/>
                <a:sym typeface="Georgia"/>
              </a:rPr>
              <a:t>Future Work</a:t>
            </a:r>
            <a:endParaRPr b="1" i="0" sz="5400" u="none" cap="none" strike="noStrike">
              <a:solidFill>
                <a:srgbClr val="FAC84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2" name="Google Shape;412;p24"/>
          <p:cNvSpPr/>
          <p:nvPr/>
        </p:nvSpPr>
        <p:spPr>
          <a:xfrm>
            <a:off x="1341825" y="2275125"/>
            <a:ext cx="2578500" cy="332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6E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8800" rotWithShape="0" algn="t" dir="5400000" dist="508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4"/>
          <p:cNvSpPr txBox="1"/>
          <p:nvPr/>
        </p:nvSpPr>
        <p:spPr>
          <a:xfrm>
            <a:off x="1544777" y="2670675"/>
            <a:ext cx="217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Adaptability</a:t>
            </a:r>
            <a:endParaRPr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4" name="Google Shape;414;p24"/>
          <p:cNvSpPr txBox="1"/>
          <p:nvPr/>
        </p:nvSpPr>
        <p:spPr>
          <a:xfrm>
            <a:off x="1605955" y="3728820"/>
            <a:ext cx="2030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The model should be capable of processing various types of medical images.</a:t>
            </a:r>
            <a:endParaRPr i="0" sz="1600" u="none" cap="none" strike="noStrike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15" name="Google Shape;415;p24"/>
          <p:cNvCxnSpPr/>
          <p:nvPr/>
        </p:nvCxnSpPr>
        <p:spPr>
          <a:xfrm>
            <a:off x="2431579" y="3430604"/>
            <a:ext cx="399000" cy="0"/>
          </a:xfrm>
          <a:prstGeom prst="straightConnector1">
            <a:avLst/>
          </a:prstGeom>
          <a:noFill/>
          <a:ln cap="rnd" cmpd="sng" w="19050">
            <a:solidFill>
              <a:srgbClr val="FAC8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6" name="Google Shape;416;p24"/>
          <p:cNvSpPr/>
          <p:nvPr/>
        </p:nvSpPr>
        <p:spPr>
          <a:xfrm>
            <a:off x="4800906" y="2275125"/>
            <a:ext cx="2578500" cy="332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6E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8800" rotWithShape="0" algn="t" dir="5400000" dist="508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4"/>
          <p:cNvSpPr txBox="1"/>
          <p:nvPr/>
        </p:nvSpPr>
        <p:spPr>
          <a:xfrm>
            <a:off x="5211835" y="2699073"/>
            <a:ext cx="176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Accuracy</a:t>
            </a:r>
            <a:endParaRPr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8" name="Google Shape;418;p24"/>
          <p:cNvSpPr txBox="1"/>
          <p:nvPr/>
        </p:nvSpPr>
        <p:spPr>
          <a:xfrm>
            <a:off x="5079686" y="3728820"/>
            <a:ext cx="2030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Current model can be improved with accuracy</a:t>
            </a:r>
            <a:endParaRPr i="0" sz="1600" u="none" cap="none" strike="noStrike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19" name="Google Shape;419;p24"/>
          <p:cNvCxnSpPr/>
          <p:nvPr/>
        </p:nvCxnSpPr>
        <p:spPr>
          <a:xfrm>
            <a:off x="5895547" y="3429629"/>
            <a:ext cx="399000" cy="0"/>
          </a:xfrm>
          <a:prstGeom prst="straightConnector1">
            <a:avLst/>
          </a:prstGeom>
          <a:noFill/>
          <a:ln cap="rnd" cmpd="sng" w="19050">
            <a:solidFill>
              <a:srgbClr val="FAC8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0" name="Google Shape;420;p24"/>
          <p:cNvSpPr/>
          <p:nvPr/>
        </p:nvSpPr>
        <p:spPr>
          <a:xfrm>
            <a:off x="8269748" y="2275125"/>
            <a:ext cx="2578500" cy="332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6E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8800" rotWithShape="0" algn="t" dir="5400000" dist="508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4"/>
          <p:cNvSpPr txBox="1"/>
          <p:nvPr/>
        </p:nvSpPr>
        <p:spPr>
          <a:xfrm>
            <a:off x="8462925" y="2699075"/>
            <a:ext cx="217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Multifunction</a:t>
            </a:r>
            <a:endParaRPr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Google Shape;422;p24"/>
          <p:cNvSpPr txBox="1"/>
          <p:nvPr/>
        </p:nvSpPr>
        <p:spPr>
          <a:xfrm>
            <a:off x="8543653" y="3728820"/>
            <a:ext cx="2030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The model should be able to </a:t>
            </a:r>
            <a:r>
              <a:rPr lang="en-US" sz="160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classify</a:t>
            </a:r>
            <a:r>
              <a:rPr lang="en-US" sz="1600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cancer based on stages and types of tumor and locate it.</a:t>
            </a:r>
            <a:endParaRPr i="0" sz="1600" u="none" cap="none" strike="noStrike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23" name="Google Shape;423;p24"/>
          <p:cNvCxnSpPr/>
          <p:nvPr/>
        </p:nvCxnSpPr>
        <p:spPr>
          <a:xfrm>
            <a:off x="9349726" y="3430604"/>
            <a:ext cx="399000" cy="0"/>
          </a:xfrm>
          <a:prstGeom prst="straightConnector1">
            <a:avLst/>
          </a:prstGeom>
          <a:noFill/>
          <a:ln cap="rnd" cmpd="sng" w="19050">
            <a:solidFill>
              <a:srgbClr val="FAC84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 p14:dur="1500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bc622bf94_0_51"/>
          <p:cNvSpPr txBox="1"/>
          <p:nvPr/>
        </p:nvSpPr>
        <p:spPr>
          <a:xfrm>
            <a:off x="872324" y="412625"/>
            <a:ext cx="424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AC842"/>
                </a:solidFill>
              </a:rPr>
              <a:t>Reference</a:t>
            </a:r>
            <a:endParaRPr b="1" i="0" sz="5400" u="none" cap="none" strike="noStrike">
              <a:solidFill>
                <a:srgbClr val="FAC8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" name="Google Shape;430;g18bc622bf94_0_51"/>
          <p:cNvGrpSpPr/>
          <p:nvPr/>
        </p:nvGrpSpPr>
        <p:grpSpPr>
          <a:xfrm>
            <a:off x="-1568244" y="-897983"/>
            <a:ext cx="3092569" cy="2241153"/>
            <a:chOff x="6006193" y="4875389"/>
            <a:chExt cx="5754688" cy="4170363"/>
          </a:xfrm>
        </p:grpSpPr>
        <p:sp>
          <p:nvSpPr>
            <p:cNvPr id="431" name="Google Shape;431;g18bc622bf94_0_51"/>
            <p:cNvSpPr/>
            <p:nvPr/>
          </p:nvSpPr>
          <p:spPr>
            <a:xfrm>
              <a:off x="6006193" y="4875389"/>
              <a:ext cx="5754688" cy="4170363"/>
            </a:xfrm>
            <a:custGeom>
              <a:rect b="b" l="l" r="r" t="t"/>
              <a:pathLst>
                <a:path extrusionOk="0" h="982" w="1357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18bc622bf94_0_51"/>
            <p:cNvSpPr/>
            <p:nvPr/>
          </p:nvSpPr>
          <p:spPr>
            <a:xfrm>
              <a:off x="8841170" y="5907233"/>
              <a:ext cx="2708274" cy="2705100"/>
            </a:xfrm>
            <a:custGeom>
              <a:rect b="b" l="l" r="r" t="t"/>
              <a:pathLst>
                <a:path extrusionOk="0" h="636" w="637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18bc622bf94_0_51"/>
            <p:cNvSpPr/>
            <p:nvPr/>
          </p:nvSpPr>
          <p:spPr>
            <a:xfrm>
              <a:off x="8449646" y="5907233"/>
              <a:ext cx="2544764" cy="1858963"/>
            </a:xfrm>
            <a:custGeom>
              <a:rect b="b" l="l" r="r" t="t"/>
              <a:pathLst>
                <a:path extrusionOk="0" h="436" w="598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4" name="Google Shape;434;g18bc622bf94_0_51"/>
          <p:cNvCxnSpPr/>
          <p:nvPr/>
        </p:nvCxnSpPr>
        <p:spPr>
          <a:xfrm>
            <a:off x="981203" y="1409520"/>
            <a:ext cx="389400" cy="0"/>
          </a:xfrm>
          <a:prstGeom prst="straightConnector1">
            <a:avLst/>
          </a:prstGeom>
          <a:noFill/>
          <a:ln cap="rnd" cmpd="sng" w="19050">
            <a:solidFill>
              <a:srgbClr val="FAC8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5" name="Google Shape;435;g18bc622bf94_0_51"/>
          <p:cNvSpPr/>
          <p:nvPr/>
        </p:nvSpPr>
        <p:spPr>
          <a:xfrm rot="5400000">
            <a:off x="1068297" y="1621277"/>
            <a:ext cx="215166" cy="247118"/>
          </a:xfrm>
          <a:custGeom>
            <a:rect b="b" l="l" r="r" t="t"/>
            <a:pathLst>
              <a:path extrusionOk="0" h="397" w="345">
                <a:moveTo>
                  <a:pt x="329" y="213"/>
                </a:moveTo>
                <a:cubicBezTo>
                  <a:pt x="313" y="229"/>
                  <a:pt x="288" y="229"/>
                  <a:pt x="273" y="213"/>
                </a:cubicBezTo>
                <a:lnTo>
                  <a:pt x="212" y="153"/>
                </a:lnTo>
                <a:lnTo>
                  <a:pt x="212" y="357"/>
                </a:lnTo>
                <a:cubicBezTo>
                  <a:pt x="212" y="379"/>
                  <a:pt x="195" y="397"/>
                  <a:pt x="172" y="397"/>
                </a:cubicBezTo>
                <a:cubicBezTo>
                  <a:pt x="150" y="397"/>
                  <a:pt x="132" y="379"/>
                  <a:pt x="132" y="357"/>
                </a:cubicBezTo>
                <a:lnTo>
                  <a:pt x="132" y="153"/>
                </a:lnTo>
                <a:lnTo>
                  <a:pt x="72" y="213"/>
                </a:lnTo>
                <a:cubicBezTo>
                  <a:pt x="65" y="221"/>
                  <a:pt x="54" y="225"/>
                  <a:pt x="44" y="225"/>
                </a:cubicBezTo>
                <a:cubicBezTo>
                  <a:pt x="34" y="225"/>
                  <a:pt x="24" y="221"/>
                  <a:pt x="16" y="213"/>
                </a:cubicBezTo>
                <a:cubicBezTo>
                  <a:pt x="0" y="198"/>
                  <a:pt x="0" y="172"/>
                  <a:pt x="16" y="157"/>
                </a:cubicBezTo>
                <a:lnTo>
                  <a:pt x="172" y="0"/>
                </a:lnTo>
                <a:lnTo>
                  <a:pt x="329" y="157"/>
                </a:lnTo>
                <a:cubicBezTo>
                  <a:pt x="345" y="172"/>
                  <a:pt x="345" y="198"/>
                  <a:pt x="329" y="213"/>
                </a:cubicBezTo>
                <a:close/>
              </a:path>
            </a:pathLst>
          </a:custGeom>
          <a:solidFill>
            <a:srgbClr val="3A41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18bc622bf94_0_51"/>
          <p:cNvSpPr txBox="1"/>
          <p:nvPr/>
        </p:nvSpPr>
        <p:spPr>
          <a:xfrm>
            <a:off x="1524312" y="1606375"/>
            <a:ext cx="1009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A414B"/>
                </a:solidFill>
                <a:latin typeface="Georgia"/>
                <a:ea typeface="Georgia"/>
                <a:cs typeface="Georgia"/>
                <a:sym typeface="Georgia"/>
              </a:rPr>
              <a:t>State of Lung Cancer 2021 Report. </a:t>
            </a:r>
            <a:r>
              <a:rPr i="1" lang="en-US" sz="1600">
                <a:solidFill>
                  <a:srgbClr val="3A414B"/>
                </a:solidFill>
                <a:latin typeface="Georgia"/>
                <a:ea typeface="Georgia"/>
                <a:cs typeface="Georgia"/>
                <a:sym typeface="Georgia"/>
              </a:rPr>
              <a:t>American Lung Association. </a:t>
            </a:r>
            <a:r>
              <a:rPr lang="en-US" sz="1600">
                <a:solidFill>
                  <a:srgbClr val="3A414B"/>
                </a:solidFill>
                <a:latin typeface="Georgia"/>
                <a:ea typeface="Georgia"/>
                <a:cs typeface="Georgia"/>
                <a:sym typeface="Georgia"/>
              </a:rPr>
              <a:t>2021</a:t>
            </a:r>
            <a:endParaRPr sz="1600" u="none" cap="none" strike="noStrike">
              <a:solidFill>
                <a:srgbClr val="3A414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7" name="Google Shape;437;g18bc622bf94_0_51"/>
          <p:cNvSpPr/>
          <p:nvPr/>
        </p:nvSpPr>
        <p:spPr>
          <a:xfrm rot="5400000">
            <a:off x="1068322" y="2568791"/>
            <a:ext cx="215166" cy="247118"/>
          </a:xfrm>
          <a:custGeom>
            <a:rect b="b" l="l" r="r" t="t"/>
            <a:pathLst>
              <a:path extrusionOk="0" h="397" w="345">
                <a:moveTo>
                  <a:pt x="329" y="213"/>
                </a:moveTo>
                <a:cubicBezTo>
                  <a:pt x="313" y="229"/>
                  <a:pt x="288" y="229"/>
                  <a:pt x="273" y="213"/>
                </a:cubicBezTo>
                <a:lnTo>
                  <a:pt x="212" y="153"/>
                </a:lnTo>
                <a:lnTo>
                  <a:pt x="212" y="357"/>
                </a:lnTo>
                <a:cubicBezTo>
                  <a:pt x="212" y="379"/>
                  <a:pt x="195" y="397"/>
                  <a:pt x="172" y="397"/>
                </a:cubicBezTo>
                <a:cubicBezTo>
                  <a:pt x="150" y="397"/>
                  <a:pt x="132" y="379"/>
                  <a:pt x="132" y="357"/>
                </a:cubicBezTo>
                <a:lnTo>
                  <a:pt x="132" y="153"/>
                </a:lnTo>
                <a:lnTo>
                  <a:pt x="72" y="213"/>
                </a:lnTo>
                <a:cubicBezTo>
                  <a:pt x="65" y="221"/>
                  <a:pt x="54" y="225"/>
                  <a:pt x="44" y="225"/>
                </a:cubicBezTo>
                <a:cubicBezTo>
                  <a:pt x="34" y="225"/>
                  <a:pt x="24" y="221"/>
                  <a:pt x="16" y="213"/>
                </a:cubicBezTo>
                <a:cubicBezTo>
                  <a:pt x="0" y="198"/>
                  <a:pt x="0" y="172"/>
                  <a:pt x="16" y="157"/>
                </a:cubicBezTo>
                <a:lnTo>
                  <a:pt x="172" y="0"/>
                </a:lnTo>
                <a:lnTo>
                  <a:pt x="329" y="157"/>
                </a:lnTo>
                <a:cubicBezTo>
                  <a:pt x="345" y="172"/>
                  <a:pt x="345" y="198"/>
                  <a:pt x="329" y="213"/>
                </a:cubicBezTo>
                <a:close/>
              </a:path>
            </a:pathLst>
          </a:custGeom>
          <a:solidFill>
            <a:srgbClr val="3A41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18bc622bf94_0_51"/>
          <p:cNvSpPr txBox="1"/>
          <p:nvPr/>
        </p:nvSpPr>
        <p:spPr>
          <a:xfrm>
            <a:off x="1524289" y="2285825"/>
            <a:ext cx="90189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3A414B"/>
                </a:solidFill>
                <a:latin typeface="Georgia"/>
                <a:ea typeface="Georgia"/>
                <a:cs typeface="Georgia"/>
                <a:sym typeface="Georgia"/>
              </a:rPr>
              <a:t>Kaiming He, Xiangyu Zhang, Shaoqing Ren, &amp; Jian Sun. (2015). Deep Residual Learning for Image Recognition. </a:t>
            </a:r>
            <a:r>
              <a:rPr i="1" lang="en-US" sz="1600">
                <a:solidFill>
                  <a:srgbClr val="3A414B"/>
                </a:solidFill>
                <a:latin typeface="Georgia"/>
                <a:ea typeface="Georgia"/>
                <a:cs typeface="Georgia"/>
                <a:sym typeface="Georgia"/>
              </a:rPr>
              <a:t>Cornell University - ArXiv</a:t>
            </a:r>
            <a:r>
              <a:rPr lang="en-US" sz="1600">
                <a:solidFill>
                  <a:srgbClr val="3A414B"/>
                </a:solidFill>
                <a:latin typeface="Georgia"/>
                <a:ea typeface="Georgia"/>
                <a:cs typeface="Georgia"/>
                <a:sym typeface="Georgia"/>
              </a:rPr>
              <a:t>. https://doi.org/10.48550/arxiv.1512.03385</a:t>
            </a:r>
            <a:endParaRPr sz="1600">
              <a:solidFill>
                <a:srgbClr val="3A414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414B"/>
              </a:solidFill>
            </a:endParaRPr>
          </a:p>
        </p:txBody>
      </p:sp>
      <p:sp>
        <p:nvSpPr>
          <p:cNvPr id="439" name="Google Shape;439;g18bc622bf94_0_51"/>
          <p:cNvSpPr/>
          <p:nvPr/>
        </p:nvSpPr>
        <p:spPr>
          <a:xfrm rot="5400000">
            <a:off x="1068297" y="3516293"/>
            <a:ext cx="215166" cy="247118"/>
          </a:xfrm>
          <a:custGeom>
            <a:rect b="b" l="l" r="r" t="t"/>
            <a:pathLst>
              <a:path extrusionOk="0" h="397" w="345">
                <a:moveTo>
                  <a:pt x="329" y="213"/>
                </a:moveTo>
                <a:cubicBezTo>
                  <a:pt x="313" y="229"/>
                  <a:pt x="288" y="229"/>
                  <a:pt x="273" y="213"/>
                </a:cubicBezTo>
                <a:lnTo>
                  <a:pt x="212" y="153"/>
                </a:lnTo>
                <a:lnTo>
                  <a:pt x="212" y="357"/>
                </a:lnTo>
                <a:cubicBezTo>
                  <a:pt x="212" y="379"/>
                  <a:pt x="195" y="397"/>
                  <a:pt x="172" y="397"/>
                </a:cubicBezTo>
                <a:cubicBezTo>
                  <a:pt x="150" y="397"/>
                  <a:pt x="132" y="379"/>
                  <a:pt x="132" y="357"/>
                </a:cubicBezTo>
                <a:lnTo>
                  <a:pt x="132" y="153"/>
                </a:lnTo>
                <a:lnTo>
                  <a:pt x="72" y="213"/>
                </a:lnTo>
                <a:cubicBezTo>
                  <a:pt x="65" y="221"/>
                  <a:pt x="54" y="225"/>
                  <a:pt x="44" y="225"/>
                </a:cubicBezTo>
                <a:cubicBezTo>
                  <a:pt x="34" y="225"/>
                  <a:pt x="24" y="221"/>
                  <a:pt x="16" y="213"/>
                </a:cubicBezTo>
                <a:cubicBezTo>
                  <a:pt x="0" y="198"/>
                  <a:pt x="0" y="172"/>
                  <a:pt x="16" y="157"/>
                </a:cubicBezTo>
                <a:lnTo>
                  <a:pt x="172" y="0"/>
                </a:lnTo>
                <a:lnTo>
                  <a:pt x="329" y="157"/>
                </a:lnTo>
                <a:cubicBezTo>
                  <a:pt x="345" y="172"/>
                  <a:pt x="345" y="198"/>
                  <a:pt x="329" y="213"/>
                </a:cubicBezTo>
                <a:close/>
              </a:path>
            </a:pathLst>
          </a:custGeom>
          <a:solidFill>
            <a:srgbClr val="3A41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18bc622bf94_0_51"/>
          <p:cNvSpPr txBox="1"/>
          <p:nvPr/>
        </p:nvSpPr>
        <p:spPr>
          <a:xfrm>
            <a:off x="1524290" y="3190925"/>
            <a:ext cx="8791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Christian Szegedy, Vincent Vanhoucke, Sergey Ioffe, Jonathon Shlens, &amp; Zbigniew Wojna. (2015a). Rethinking the Inception Architecture for Computer Vision. </a:t>
            </a:r>
            <a:r>
              <a:rPr i="1" lang="en-US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ArXiv: Computer Vision and Pattern Recognition</a:t>
            </a:r>
            <a:r>
              <a:rPr lang="en-US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. https://arxiv.org/pdf/1512.00567.pdf</a:t>
            </a:r>
            <a:endParaRPr sz="1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441" name="Google Shape;441;g18bc622bf94_0_51"/>
          <p:cNvSpPr/>
          <p:nvPr/>
        </p:nvSpPr>
        <p:spPr>
          <a:xfrm rot="5400000">
            <a:off x="1068310" y="4424582"/>
            <a:ext cx="215166" cy="247118"/>
          </a:xfrm>
          <a:custGeom>
            <a:rect b="b" l="l" r="r" t="t"/>
            <a:pathLst>
              <a:path extrusionOk="0" h="397" w="345">
                <a:moveTo>
                  <a:pt x="329" y="213"/>
                </a:moveTo>
                <a:cubicBezTo>
                  <a:pt x="313" y="229"/>
                  <a:pt x="288" y="229"/>
                  <a:pt x="273" y="213"/>
                </a:cubicBezTo>
                <a:lnTo>
                  <a:pt x="212" y="153"/>
                </a:lnTo>
                <a:lnTo>
                  <a:pt x="212" y="357"/>
                </a:lnTo>
                <a:cubicBezTo>
                  <a:pt x="212" y="379"/>
                  <a:pt x="195" y="397"/>
                  <a:pt x="172" y="397"/>
                </a:cubicBezTo>
                <a:cubicBezTo>
                  <a:pt x="150" y="397"/>
                  <a:pt x="132" y="379"/>
                  <a:pt x="132" y="357"/>
                </a:cubicBezTo>
                <a:lnTo>
                  <a:pt x="132" y="153"/>
                </a:lnTo>
                <a:lnTo>
                  <a:pt x="72" y="213"/>
                </a:lnTo>
                <a:cubicBezTo>
                  <a:pt x="65" y="221"/>
                  <a:pt x="54" y="225"/>
                  <a:pt x="44" y="225"/>
                </a:cubicBezTo>
                <a:cubicBezTo>
                  <a:pt x="34" y="225"/>
                  <a:pt x="24" y="221"/>
                  <a:pt x="16" y="213"/>
                </a:cubicBezTo>
                <a:cubicBezTo>
                  <a:pt x="0" y="198"/>
                  <a:pt x="0" y="172"/>
                  <a:pt x="16" y="157"/>
                </a:cubicBezTo>
                <a:lnTo>
                  <a:pt x="172" y="0"/>
                </a:lnTo>
                <a:lnTo>
                  <a:pt x="329" y="157"/>
                </a:lnTo>
                <a:cubicBezTo>
                  <a:pt x="345" y="172"/>
                  <a:pt x="345" y="198"/>
                  <a:pt x="329" y="213"/>
                </a:cubicBezTo>
                <a:close/>
              </a:path>
            </a:pathLst>
          </a:custGeom>
          <a:solidFill>
            <a:srgbClr val="3A41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18bc622bf94_0_51"/>
          <p:cNvSpPr txBox="1"/>
          <p:nvPr/>
        </p:nvSpPr>
        <p:spPr>
          <a:xfrm>
            <a:off x="1524302" y="4346100"/>
            <a:ext cx="8580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Guy Hacohen, &amp; Daphna Weinshall. (2019). On The Power of Curriculum Learning in Training Deep Networks. </a:t>
            </a:r>
            <a:r>
              <a:rPr i="1" lang="en-US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International Conference on Machine Learning</a:t>
            </a:r>
            <a:r>
              <a:rPr lang="en-US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, 2535–2544.</a:t>
            </a:r>
            <a:endParaRPr sz="1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414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3" name="Google Shape;443;g18bc622bf94_0_51"/>
          <p:cNvSpPr/>
          <p:nvPr/>
        </p:nvSpPr>
        <p:spPr>
          <a:xfrm rot="5400000">
            <a:off x="1068310" y="5411307"/>
            <a:ext cx="215166" cy="247118"/>
          </a:xfrm>
          <a:custGeom>
            <a:rect b="b" l="l" r="r" t="t"/>
            <a:pathLst>
              <a:path extrusionOk="0" h="397" w="345">
                <a:moveTo>
                  <a:pt x="329" y="213"/>
                </a:moveTo>
                <a:cubicBezTo>
                  <a:pt x="313" y="229"/>
                  <a:pt x="288" y="229"/>
                  <a:pt x="273" y="213"/>
                </a:cubicBezTo>
                <a:lnTo>
                  <a:pt x="212" y="153"/>
                </a:lnTo>
                <a:lnTo>
                  <a:pt x="212" y="357"/>
                </a:lnTo>
                <a:cubicBezTo>
                  <a:pt x="212" y="379"/>
                  <a:pt x="195" y="397"/>
                  <a:pt x="172" y="397"/>
                </a:cubicBezTo>
                <a:cubicBezTo>
                  <a:pt x="150" y="397"/>
                  <a:pt x="132" y="379"/>
                  <a:pt x="132" y="357"/>
                </a:cubicBezTo>
                <a:lnTo>
                  <a:pt x="132" y="153"/>
                </a:lnTo>
                <a:lnTo>
                  <a:pt x="72" y="213"/>
                </a:lnTo>
                <a:cubicBezTo>
                  <a:pt x="65" y="221"/>
                  <a:pt x="54" y="225"/>
                  <a:pt x="44" y="225"/>
                </a:cubicBezTo>
                <a:cubicBezTo>
                  <a:pt x="34" y="225"/>
                  <a:pt x="24" y="221"/>
                  <a:pt x="16" y="213"/>
                </a:cubicBezTo>
                <a:cubicBezTo>
                  <a:pt x="0" y="198"/>
                  <a:pt x="0" y="172"/>
                  <a:pt x="16" y="157"/>
                </a:cubicBezTo>
                <a:lnTo>
                  <a:pt x="172" y="0"/>
                </a:lnTo>
                <a:lnTo>
                  <a:pt x="329" y="157"/>
                </a:lnTo>
                <a:cubicBezTo>
                  <a:pt x="345" y="172"/>
                  <a:pt x="345" y="198"/>
                  <a:pt x="329" y="213"/>
                </a:cubicBezTo>
                <a:close/>
              </a:path>
            </a:pathLst>
          </a:custGeom>
          <a:solidFill>
            <a:srgbClr val="3A41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18bc622bf94_0_51"/>
          <p:cNvSpPr txBox="1"/>
          <p:nvPr/>
        </p:nvSpPr>
        <p:spPr>
          <a:xfrm>
            <a:off x="1630050" y="5271975"/>
            <a:ext cx="8580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Karen Simonyan, &amp; Andrew Zisserman. (2014). Very Deep Convolutional Networks for Large-Scale Image Recognition. </a:t>
            </a:r>
            <a:r>
              <a:rPr i="1" lang="en-US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Computer Vision and Pattern Recognition</a:t>
            </a:r>
            <a:r>
              <a:rPr lang="en-US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414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8e0f35003b_4_101"/>
          <p:cNvSpPr/>
          <p:nvPr/>
        </p:nvSpPr>
        <p:spPr>
          <a:xfrm>
            <a:off x="8564257" y="-1899065"/>
            <a:ext cx="6416137" cy="4654163"/>
          </a:xfrm>
          <a:custGeom>
            <a:rect b="b" l="l" r="r" t="t"/>
            <a:pathLst>
              <a:path extrusionOk="0" h="983" w="1357">
                <a:moveTo>
                  <a:pt x="1242" y="0"/>
                </a:moveTo>
                <a:cubicBezTo>
                  <a:pt x="1241" y="0"/>
                  <a:pt x="1241" y="0"/>
                  <a:pt x="1241" y="0"/>
                </a:cubicBezTo>
                <a:cubicBezTo>
                  <a:pt x="1212" y="1"/>
                  <a:pt x="1182" y="12"/>
                  <a:pt x="1160" y="34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0" y="224"/>
                  <a:pt x="962" y="227"/>
                  <a:pt x="955" y="227"/>
                </a:cubicBezTo>
                <a:cubicBezTo>
                  <a:pt x="941" y="227"/>
                  <a:pt x="934" y="210"/>
                  <a:pt x="941" y="191"/>
                </a:cubicBezTo>
                <a:cubicBezTo>
                  <a:pt x="941" y="190"/>
                  <a:pt x="941" y="189"/>
                  <a:pt x="941" y="188"/>
                </a:cubicBezTo>
                <a:cubicBezTo>
                  <a:pt x="955" y="148"/>
                  <a:pt x="945" y="102"/>
                  <a:pt x="913" y="70"/>
                </a:cubicBezTo>
                <a:cubicBezTo>
                  <a:pt x="891" y="47"/>
                  <a:pt x="861" y="36"/>
                  <a:pt x="832" y="36"/>
                </a:cubicBezTo>
                <a:cubicBezTo>
                  <a:pt x="802" y="36"/>
                  <a:pt x="773" y="47"/>
                  <a:pt x="750" y="70"/>
                </a:cubicBezTo>
                <a:cubicBezTo>
                  <a:pt x="34" y="786"/>
                  <a:pt x="34" y="786"/>
                  <a:pt x="34" y="786"/>
                </a:cubicBezTo>
                <a:cubicBezTo>
                  <a:pt x="12" y="808"/>
                  <a:pt x="1" y="837"/>
                  <a:pt x="0" y="866"/>
                </a:cubicBezTo>
                <a:cubicBezTo>
                  <a:pt x="0" y="869"/>
                  <a:pt x="0" y="869"/>
                  <a:pt x="0" y="869"/>
                </a:cubicBezTo>
                <a:cubicBezTo>
                  <a:pt x="1" y="898"/>
                  <a:pt x="12" y="927"/>
                  <a:pt x="34" y="949"/>
                </a:cubicBezTo>
                <a:cubicBezTo>
                  <a:pt x="57" y="971"/>
                  <a:pt x="86" y="983"/>
                  <a:pt x="116" y="983"/>
                </a:cubicBezTo>
                <a:cubicBezTo>
                  <a:pt x="145" y="983"/>
                  <a:pt x="175" y="971"/>
                  <a:pt x="197" y="949"/>
                </a:cubicBezTo>
                <a:cubicBezTo>
                  <a:pt x="382" y="764"/>
                  <a:pt x="382" y="764"/>
                  <a:pt x="382" y="764"/>
                </a:cubicBezTo>
                <a:cubicBezTo>
                  <a:pt x="383" y="764"/>
                  <a:pt x="383" y="763"/>
                  <a:pt x="384" y="762"/>
                </a:cubicBezTo>
                <a:cubicBezTo>
                  <a:pt x="394" y="753"/>
                  <a:pt x="402" y="749"/>
                  <a:pt x="409" y="749"/>
                </a:cubicBezTo>
                <a:cubicBezTo>
                  <a:pt x="423" y="749"/>
                  <a:pt x="428" y="766"/>
                  <a:pt x="421" y="784"/>
                </a:cubicBezTo>
                <a:cubicBezTo>
                  <a:pt x="420" y="785"/>
                  <a:pt x="420" y="785"/>
                  <a:pt x="420" y="786"/>
                </a:cubicBezTo>
                <a:cubicBezTo>
                  <a:pt x="402" y="828"/>
                  <a:pt x="410" y="879"/>
                  <a:pt x="444" y="913"/>
                </a:cubicBezTo>
                <a:cubicBezTo>
                  <a:pt x="467" y="936"/>
                  <a:pt x="496" y="947"/>
                  <a:pt x="526" y="947"/>
                </a:cubicBezTo>
                <a:cubicBezTo>
                  <a:pt x="555" y="947"/>
                  <a:pt x="585" y="936"/>
                  <a:pt x="607" y="913"/>
                </a:cubicBezTo>
                <a:cubicBezTo>
                  <a:pt x="1323" y="197"/>
                  <a:pt x="1323" y="197"/>
                  <a:pt x="1323" y="197"/>
                </a:cubicBezTo>
                <a:cubicBezTo>
                  <a:pt x="1345" y="175"/>
                  <a:pt x="1357" y="146"/>
                  <a:pt x="1357" y="117"/>
                </a:cubicBezTo>
                <a:cubicBezTo>
                  <a:pt x="1357" y="114"/>
                  <a:pt x="1357" y="114"/>
                  <a:pt x="1357" y="114"/>
                </a:cubicBezTo>
                <a:cubicBezTo>
                  <a:pt x="1357" y="85"/>
                  <a:pt x="1345" y="56"/>
                  <a:pt x="1323" y="34"/>
                </a:cubicBezTo>
                <a:cubicBezTo>
                  <a:pt x="1301" y="12"/>
                  <a:pt x="1272" y="1"/>
                  <a:pt x="1242" y="0"/>
                </a:cubicBezTo>
              </a:path>
            </a:pathLst>
          </a:custGeom>
          <a:solidFill>
            <a:srgbClr val="F8FA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18e0f35003b_4_101"/>
          <p:cNvSpPr/>
          <p:nvPr/>
        </p:nvSpPr>
        <p:spPr>
          <a:xfrm>
            <a:off x="10141622" y="456573"/>
            <a:ext cx="3024423" cy="3020817"/>
          </a:xfrm>
          <a:custGeom>
            <a:rect b="b" l="l" r="r" t="t"/>
            <a:pathLst>
              <a:path extrusionOk="0" h="636" w="637">
                <a:moveTo>
                  <a:pt x="101" y="614"/>
                </a:moveTo>
                <a:cubicBezTo>
                  <a:pt x="79" y="636"/>
                  <a:pt x="44" y="636"/>
                  <a:pt x="22" y="614"/>
                </a:cubicBezTo>
                <a:cubicBezTo>
                  <a:pt x="0" y="592"/>
                  <a:pt x="0" y="557"/>
                  <a:pt x="22" y="535"/>
                </a:cubicBezTo>
                <a:cubicBezTo>
                  <a:pt x="536" y="21"/>
                  <a:pt x="536" y="21"/>
                  <a:pt x="536" y="21"/>
                </a:cubicBezTo>
                <a:cubicBezTo>
                  <a:pt x="558" y="0"/>
                  <a:pt x="593" y="0"/>
                  <a:pt x="615" y="21"/>
                </a:cubicBezTo>
                <a:cubicBezTo>
                  <a:pt x="637" y="43"/>
                  <a:pt x="637" y="79"/>
                  <a:pt x="615" y="100"/>
                </a:cubicBezTo>
                <a:lnTo>
                  <a:pt x="101" y="614"/>
                </a:lnTo>
                <a:close/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18e0f35003b_4_101"/>
          <p:cNvSpPr/>
          <p:nvPr/>
        </p:nvSpPr>
        <p:spPr>
          <a:xfrm>
            <a:off x="-1276771" y="4483427"/>
            <a:ext cx="5753785" cy="4169624"/>
          </a:xfrm>
          <a:custGeom>
            <a:rect b="b" l="l" r="r" t="t"/>
            <a:pathLst>
              <a:path extrusionOk="0" h="982" w="1357">
                <a:moveTo>
                  <a:pt x="1242" y="0"/>
                </a:moveTo>
                <a:cubicBezTo>
                  <a:pt x="1212" y="0"/>
                  <a:pt x="1182" y="12"/>
                  <a:pt x="1160" y="34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0" y="224"/>
                  <a:pt x="962" y="227"/>
                  <a:pt x="955" y="227"/>
                </a:cubicBezTo>
                <a:cubicBezTo>
                  <a:pt x="941" y="227"/>
                  <a:pt x="934" y="210"/>
                  <a:pt x="940" y="191"/>
                </a:cubicBezTo>
                <a:cubicBezTo>
                  <a:pt x="941" y="190"/>
                  <a:pt x="941" y="189"/>
                  <a:pt x="941" y="188"/>
                </a:cubicBezTo>
                <a:cubicBezTo>
                  <a:pt x="954" y="148"/>
                  <a:pt x="945" y="102"/>
                  <a:pt x="913" y="70"/>
                </a:cubicBezTo>
                <a:cubicBezTo>
                  <a:pt x="891" y="47"/>
                  <a:pt x="861" y="36"/>
                  <a:pt x="832" y="36"/>
                </a:cubicBezTo>
                <a:cubicBezTo>
                  <a:pt x="802" y="36"/>
                  <a:pt x="772" y="47"/>
                  <a:pt x="750" y="70"/>
                </a:cubicBezTo>
                <a:cubicBezTo>
                  <a:pt x="34" y="785"/>
                  <a:pt x="34" y="785"/>
                  <a:pt x="34" y="785"/>
                </a:cubicBezTo>
                <a:cubicBezTo>
                  <a:pt x="12" y="808"/>
                  <a:pt x="0" y="837"/>
                  <a:pt x="0" y="866"/>
                </a:cubicBezTo>
                <a:cubicBezTo>
                  <a:pt x="0" y="868"/>
                  <a:pt x="0" y="868"/>
                  <a:pt x="0" y="868"/>
                </a:cubicBezTo>
                <a:cubicBezTo>
                  <a:pt x="0" y="897"/>
                  <a:pt x="12" y="926"/>
                  <a:pt x="34" y="949"/>
                </a:cubicBezTo>
                <a:cubicBezTo>
                  <a:pt x="56" y="971"/>
                  <a:pt x="86" y="982"/>
                  <a:pt x="115" y="982"/>
                </a:cubicBezTo>
                <a:cubicBezTo>
                  <a:pt x="117" y="982"/>
                  <a:pt x="117" y="982"/>
                  <a:pt x="117" y="982"/>
                </a:cubicBezTo>
                <a:cubicBezTo>
                  <a:pt x="146" y="982"/>
                  <a:pt x="175" y="971"/>
                  <a:pt x="197" y="949"/>
                </a:cubicBezTo>
                <a:cubicBezTo>
                  <a:pt x="382" y="764"/>
                  <a:pt x="382" y="764"/>
                  <a:pt x="382" y="764"/>
                </a:cubicBezTo>
                <a:cubicBezTo>
                  <a:pt x="383" y="764"/>
                  <a:pt x="383" y="763"/>
                  <a:pt x="384" y="762"/>
                </a:cubicBezTo>
                <a:cubicBezTo>
                  <a:pt x="394" y="753"/>
                  <a:pt x="402" y="749"/>
                  <a:pt x="409" y="749"/>
                </a:cubicBezTo>
                <a:cubicBezTo>
                  <a:pt x="422" y="749"/>
                  <a:pt x="428" y="766"/>
                  <a:pt x="421" y="784"/>
                </a:cubicBezTo>
                <a:cubicBezTo>
                  <a:pt x="420" y="784"/>
                  <a:pt x="420" y="785"/>
                  <a:pt x="420" y="786"/>
                </a:cubicBezTo>
                <a:cubicBezTo>
                  <a:pt x="402" y="828"/>
                  <a:pt x="410" y="879"/>
                  <a:pt x="444" y="913"/>
                </a:cubicBezTo>
                <a:cubicBezTo>
                  <a:pt x="467" y="936"/>
                  <a:pt x="496" y="947"/>
                  <a:pt x="526" y="947"/>
                </a:cubicBezTo>
                <a:cubicBezTo>
                  <a:pt x="555" y="947"/>
                  <a:pt x="585" y="936"/>
                  <a:pt x="607" y="913"/>
                </a:cubicBezTo>
                <a:cubicBezTo>
                  <a:pt x="1323" y="197"/>
                  <a:pt x="1323" y="197"/>
                  <a:pt x="1323" y="197"/>
                </a:cubicBezTo>
                <a:cubicBezTo>
                  <a:pt x="1346" y="175"/>
                  <a:pt x="1357" y="146"/>
                  <a:pt x="1357" y="116"/>
                </a:cubicBezTo>
                <a:cubicBezTo>
                  <a:pt x="1357" y="115"/>
                  <a:pt x="1357" y="115"/>
                  <a:pt x="1357" y="115"/>
                </a:cubicBezTo>
                <a:cubicBezTo>
                  <a:pt x="1357" y="86"/>
                  <a:pt x="1346" y="56"/>
                  <a:pt x="1323" y="34"/>
                </a:cubicBezTo>
                <a:cubicBezTo>
                  <a:pt x="1301" y="12"/>
                  <a:pt x="1271" y="0"/>
                  <a:pt x="1242" y="0"/>
                </a:cubicBezTo>
              </a:path>
            </a:pathLst>
          </a:custGeom>
          <a:solidFill>
            <a:srgbClr val="F8FA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18e0f35003b_4_101"/>
          <p:cNvSpPr/>
          <p:nvPr/>
        </p:nvSpPr>
        <p:spPr>
          <a:xfrm>
            <a:off x="-1466620" y="-76534"/>
            <a:ext cx="9055931" cy="6400341"/>
          </a:xfrm>
          <a:custGeom>
            <a:rect b="b" l="l" r="r" t="t"/>
            <a:pathLst>
              <a:path extrusionOk="0" h="1715" w="2429">
                <a:moveTo>
                  <a:pt x="2092" y="0"/>
                </a:moveTo>
                <a:cubicBezTo>
                  <a:pt x="2081" y="7"/>
                  <a:pt x="2071" y="16"/>
                  <a:pt x="2062" y="25"/>
                </a:cubicBezTo>
                <a:cubicBezTo>
                  <a:pt x="1743" y="344"/>
                  <a:pt x="1743" y="344"/>
                  <a:pt x="1743" y="344"/>
                </a:cubicBezTo>
                <a:cubicBezTo>
                  <a:pt x="1693" y="392"/>
                  <a:pt x="1658" y="351"/>
                  <a:pt x="1676" y="301"/>
                </a:cubicBezTo>
                <a:cubicBezTo>
                  <a:pt x="1676" y="299"/>
                  <a:pt x="1676" y="298"/>
                  <a:pt x="1676" y="297"/>
                </a:cubicBezTo>
                <a:cubicBezTo>
                  <a:pt x="1700" y="226"/>
                  <a:pt x="1684" y="144"/>
                  <a:pt x="1628" y="88"/>
                </a:cubicBezTo>
                <a:cubicBezTo>
                  <a:pt x="1548" y="8"/>
                  <a:pt x="1420" y="8"/>
                  <a:pt x="1340" y="88"/>
                </a:cubicBezTo>
                <a:cubicBezTo>
                  <a:pt x="80" y="1348"/>
                  <a:pt x="80" y="1348"/>
                  <a:pt x="80" y="1348"/>
                </a:cubicBezTo>
                <a:cubicBezTo>
                  <a:pt x="0" y="1427"/>
                  <a:pt x="0" y="1556"/>
                  <a:pt x="80" y="1636"/>
                </a:cubicBezTo>
                <a:cubicBezTo>
                  <a:pt x="159" y="1715"/>
                  <a:pt x="288" y="1715"/>
                  <a:pt x="367" y="1636"/>
                </a:cubicBezTo>
                <a:cubicBezTo>
                  <a:pt x="692" y="1310"/>
                  <a:pt x="692" y="1310"/>
                  <a:pt x="692" y="1310"/>
                </a:cubicBezTo>
                <a:cubicBezTo>
                  <a:pt x="693" y="1310"/>
                  <a:pt x="694" y="1309"/>
                  <a:pt x="696" y="1307"/>
                </a:cubicBezTo>
                <a:cubicBezTo>
                  <a:pt x="748" y="1255"/>
                  <a:pt x="781" y="1298"/>
                  <a:pt x="760" y="1345"/>
                </a:cubicBezTo>
                <a:cubicBezTo>
                  <a:pt x="759" y="1346"/>
                  <a:pt x="759" y="1347"/>
                  <a:pt x="759" y="1349"/>
                </a:cubicBezTo>
                <a:cubicBezTo>
                  <a:pt x="727" y="1423"/>
                  <a:pt x="741" y="1512"/>
                  <a:pt x="802" y="1573"/>
                </a:cubicBezTo>
                <a:cubicBezTo>
                  <a:pt x="881" y="1652"/>
                  <a:pt x="1010" y="1652"/>
                  <a:pt x="1089" y="1573"/>
                </a:cubicBezTo>
                <a:cubicBezTo>
                  <a:pt x="2350" y="312"/>
                  <a:pt x="2350" y="312"/>
                  <a:pt x="2350" y="312"/>
                </a:cubicBezTo>
                <a:cubicBezTo>
                  <a:pt x="2429" y="233"/>
                  <a:pt x="2429" y="104"/>
                  <a:pt x="2350" y="25"/>
                </a:cubicBezTo>
                <a:cubicBezTo>
                  <a:pt x="2340" y="16"/>
                  <a:pt x="2330" y="7"/>
                  <a:pt x="2320" y="0"/>
                </a:cubicBezTo>
                <a:lnTo>
                  <a:pt x="209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18e0f35003b_4_101"/>
          <p:cNvSpPr/>
          <p:nvPr/>
        </p:nvSpPr>
        <p:spPr>
          <a:xfrm>
            <a:off x="-531732" y="4683764"/>
            <a:ext cx="2707852" cy="2704619"/>
          </a:xfrm>
          <a:custGeom>
            <a:rect b="b" l="l" r="r" t="t"/>
            <a:pathLst>
              <a:path extrusionOk="0" h="636" w="637">
                <a:moveTo>
                  <a:pt x="101" y="614"/>
                </a:moveTo>
                <a:cubicBezTo>
                  <a:pt x="79" y="636"/>
                  <a:pt x="44" y="636"/>
                  <a:pt x="22" y="614"/>
                </a:cubicBezTo>
                <a:cubicBezTo>
                  <a:pt x="0" y="592"/>
                  <a:pt x="0" y="557"/>
                  <a:pt x="22" y="535"/>
                </a:cubicBezTo>
                <a:cubicBezTo>
                  <a:pt x="536" y="21"/>
                  <a:pt x="536" y="21"/>
                  <a:pt x="536" y="21"/>
                </a:cubicBezTo>
                <a:cubicBezTo>
                  <a:pt x="558" y="0"/>
                  <a:pt x="593" y="0"/>
                  <a:pt x="615" y="21"/>
                </a:cubicBezTo>
                <a:cubicBezTo>
                  <a:pt x="637" y="43"/>
                  <a:pt x="637" y="79"/>
                  <a:pt x="615" y="101"/>
                </a:cubicBezTo>
                <a:lnTo>
                  <a:pt x="101" y="614"/>
                </a:lnTo>
                <a:close/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18e0f35003b_4_101"/>
          <p:cNvSpPr/>
          <p:nvPr/>
        </p:nvSpPr>
        <p:spPr>
          <a:xfrm>
            <a:off x="-739660" y="-320965"/>
            <a:ext cx="2188809" cy="2144526"/>
          </a:xfrm>
          <a:custGeom>
            <a:rect b="b" l="l" r="r" t="t"/>
            <a:pathLst>
              <a:path extrusionOk="0" h="415" w="424">
                <a:moveTo>
                  <a:pt x="67" y="401"/>
                </a:moveTo>
                <a:cubicBezTo>
                  <a:pt x="52" y="415"/>
                  <a:pt x="29" y="415"/>
                  <a:pt x="14" y="401"/>
                </a:cubicBezTo>
                <a:cubicBezTo>
                  <a:pt x="0" y="387"/>
                  <a:pt x="0" y="364"/>
                  <a:pt x="14" y="349"/>
                </a:cubicBezTo>
                <a:cubicBezTo>
                  <a:pt x="357" y="15"/>
                  <a:pt x="357" y="15"/>
                  <a:pt x="357" y="15"/>
                </a:cubicBezTo>
                <a:cubicBezTo>
                  <a:pt x="371" y="0"/>
                  <a:pt x="395" y="0"/>
                  <a:pt x="409" y="15"/>
                </a:cubicBezTo>
                <a:cubicBezTo>
                  <a:pt x="424" y="29"/>
                  <a:pt x="424" y="52"/>
                  <a:pt x="409" y="66"/>
                </a:cubicBezTo>
                <a:lnTo>
                  <a:pt x="67" y="401"/>
                </a:lnTo>
                <a:close/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18e0f35003b_4_101"/>
          <p:cNvSpPr/>
          <p:nvPr/>
        </p:nvSpPr>
        <p:spPr>
          <a:xfrm>
            <a:off x="-498060" y="44812"/>
            <a:ext cx="2925461" cy="2092595"/>
          </a:xfrm>
          <a:custGeom>
            <a:rect b="b" l="l" r="r" t="t"/>
            <a:pathLst>
              <a:path extrusionOk="0" h="405" w="568">
                <a:moveTo>
                  <a:pt x="549" y="18"/>
                </a:moveTo>
                <a:cubicBezTo>
                  <a:pt x="531" y="0"/>
                  <a:pt x="501" y="0"/>
                  <a:pt x="482" y="18"/>
                </a:cubicBezTo>
                <a:cubicBezTo>
                  <a:pt x="408" y="91"/>
                  <a:pt x="408" y="91"/>
                  <a:pt x="408" y="91"/>
                </a:cubicBezTo>
                <a:cubicBezTo>
                  <a:pt x="396" y="102"/>
                  <a:pt x="388" y="93"/>
                  <a:pt x="392" y="81"/>
                </a:cubicBezTo>
                <a:cubicBezTo>
                  <a:pt x="392" y="81"/>
                  <a:pt x="392" y="81"/>
                  <a:pt x="392" y="80"/>
                </a:cubicBezTo>
                <a:cubicBezTo>
                  <a:pt x="397" y="64"/>
                  <a:pt x="394" y="45"/>
                  <a:pt x="380" y="32"/>
                </a:cubicBezTo>
                <a:cubicBezTo>
                  <a:pt x="362" y="14"/>
                  <a:pt x="332" y="14"/>
                  <a:pt x="313" y="32"/>
                </a:cubicBezTo>
                <a:cubicBezTo>
                  <a:pt x="18" y="321"/>
                  <a:pt x="18" y="321"/>
                  <a:pt x="18" y="321"/>
                </a:cubicBezTo>
                <a:cubicBezTo>
                  <a:pt x="0" y="339"/>
                  <a:pt x="0" y="368"/>
                  <a:pt x="18" y="387"/>
                </a:cubicBezTo>
                <a:cubicBezTo>
                  <a:pt x="37" y="405"/>
                  <a:pt x="67" y="405"/>
                  <a:pt x="85" y="387"/>
                </a:cubicBezTo>
                <a:cubicBezTo>
                  <a:pt x="162" y="312"/>
                  <a:pt x="162" y="312"/>
                  <a:pt x="162" y="312"/>
                </a:cubicBezTo>
                <a:cubicBezTo>
                  <a:pt x="162" y="312"/>
                  <a:pt x="162" y="312"/>
                  <a:pt x="162" y="312"/>
                </a:cubicBezTo>
                <a:cubicBezTo>
                  <a:pt x="175" y="300"/>
                  <a:pt x="182" y="309"/>
                  <a:pt x="177" y="320"/>
                </a:cubicBezTo>
                <a:cubicBezTo>
                  <a:pt x="177" y="320"/>
                  <a:pt x="177" y="321"/>
                  <a:pt x="177" y="321"/>
                </a:cubicBezTo>
                <a:cubicBezTo>
                  <a:pt x="170" y="338"/>
                  <a:pt x="173" y="358"/>
                  <a:pt x="187" y="372"/>
                </a:cubicBezTo>
                <a:cubicBezTo>
                  <a:pt x="206" y="390"/>
                  <a:pt x="236" y="390"/>
                  <a:pt x="254" y="372"/>
                </a:cubicBezTo>
                <a:cubicBezTo>
                  <a:pt x="549" y="84"/>
                  <a:pt x="549" y="84"/>
                  <a:pt x="549" y="84"/>
                </a:cubicBezTo>
                <a:cubicBezTo>
                  <a:pt x="568" y="66"/>
                  <a:pt x="568" y="36"/>
                  <a:pt x="549" y="18"/>
                </a:cubicBezTo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18e0f35003b_4_101"/>
          <p:cNvSpPr/>
          <p:nvPr/>
        </p:nvSpPr>
        <p:spPr>
          <a:xfrm>
            <a:off x="-484113" y="4204162"/>
            <a:ext cx="2707850" cy="1979292"/>
          </a:xfrm>
          <a:custGeom>
            <a:rect b="b" l="l" r="r" t="t"/>
            <a:pathLst>
              <a:path extrusionOk="0" h="436" w="598">
                <a:moveTo>
                  <a:pt x="579" y="20"/>
                </a:moveTo>
                <a:cubicBezTo>
                  <a:pt x="559" y="0"/>
                  <a:pt x="527" y="0"/>
                  <a:pt x="508" y="20"/>
                </a:cubicBezTo>
                <a:cubicBezTo>
                  <a:pt x="429" y="98"/>
                  <a:pt x="429" y="98"/>
                  <a:pt x="429" y="98"/>
                </a:cubicBezTo>
                <a:cubicBezTo>
                  <a:pt x="417" y="110"/>
                  <a:pt x="408" y="100"/>
                  <a:pt x="413" y="87"/>
                </a:cubicBezTo>
                <a:cubicBezTo>
                  <a:pt x="413" y="87"/>
                  <a:pt x="413" y="87"/>
                  <a:pt x="413" y="86"/>
                </a:cubicBezTo>
                <a:cubicBezTo>
                  <a:pt x="419" y="69"/>
                  <a:pt x="415" y="49"/>
                  <a:pt x="401" y="35"/>
                </a:cubicBezTo>
                <a:cubicBezTo>
                  <a:pt x="381" y="15"/>
                  <a:pt x="350" y="15"/>
                  <a:pt x="330" y="35"/>
                </a:cubicBezTo>
                <a:cubicBezTo>
                  <a:pt x="20" y="345"/>
                  <a:pt x="20" y="345"/>
                  <a:pt x="20" y="345"/>
                </a:cubicBezTo>
                <a:cubicBezTo>
                  <a:pt x="0" y="365"/>
                  <a:pt x="0" y="396"/>
                  <a:pt x="20" y="416"/>
                </a:cubicBezTo>
                <a:cubicBezTo>
                  <a:pt x="39" y="436"/>
                  <a:pt x="71" y="436"/>
                  <a:pt x="91" y="416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71" y="336"/>
                  <a:pt x="171" y="336"/>
                  <a:pt x="171" y="335"/>
                </a:cubicBezTo>
                <a:cubicBezTo>
                  <a:pt x="184" y="322"/>
                  <a:pt x="192" y="333"/>
                  <a:pt x="187" y="344"/>
                </a:cubicBezTo>
                <a:cubicBezTo>
                  <a:pt x="187" y="345"/>
                  <a:pt x="187" y="345"/>
                  <a:pt x="187" y="345"/>
                </a:cubicBezTo>
                <a:cubicBezTo>
                  <a:pt x="179" y="364"/>
                  <a:pt x="183" y="386"/>
                  <a:pt x="197" y="401"/>
                </a:cubicBezTo>
                <a:cubicBezTo>
                  <a:pt x="217" y="420"/>
                  <a:pt x="249" y="420"/>
                  <a:pt x="268" y="401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98" y="71"/>
                  <a:pt x="598" y="39"/>
                  <a:pt x="579" y="20"/>
                </a:cubicBezTo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18e0f35003b_4_101"/>
          <p:cNvSpPr/>
          <p:nvPr/>
        </p:nvSpPr>
        <p:spPr>
          <a:xfrm>
            <a:off x="6886999" y="-733657"/>
            <a:ext cx="2515793" cy="2518916"/>
          </a:xfrm>
          <a:custGeom>
            <a:rect b="b" l="l" r="r" t="t"/>
            <a:pathLst>
              <a:path extrusionOk="0" h="592" w="592">
                <a:moveTo>
                  <a:pt x="94" y="572"/>
                </a:moveTo>
                <a:cubicBezTo>
                  <a:pt x="74" y="592"/>
                  <a:pt x="41" y="592"/>
                  <a:pt x="21" y="572"/>
                </a:cubicBezTo>
                <a:cubicBezTo>
                  <a:pt x="0" y="552"/>
                  <a:pt x="0" y="519"/>
                  <a:pt x="21" y="499"/>
                </a:cubicBezTo>
                <a:cubicBezTo>
                  <a:pt x="499" y="21"/>
                  <a:pt x="499" y="21"/>
                  <a:pt x="499" y="21"/>
                </a:cubicBezTo>
                <a:cubicBezTo>
                  <a:pt x="519" y="0"/>
                  <a:pt x="552" y="0"/>
                  <a:pt x="572" y="21"/>
                </a:cubicBezTo>
                <a:cubicBezTo>
                  <a:pt x="592" y="41"/>
                  <a:pt x="592" y="74"/>
                  <a:pt x="572" y="94"/>
                </a:cubicBezTo>
                <a:lnTo>
                  <a:pt x="94" y="572"/>
                </a:lnTo>
                <a:close/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18e0f35003b_4_101"/>
          <p:cNvSpPr/>
          <p:nvPr/>
        </p:nvSpPr>
        <p:spPr>
          <a:xfrm>
            <a:off x="5908746" y="-1252960"/>
            <a:ext cx="3371322" cy="2458601"/>
          </a:xfrm>
          <a:custGeom>
            <a:rect b="b" l="l" r="r" t="t"/>
            <a:pathLst>
              <a:path extrusionOk="0" h="578" w="794">
                <a:moveTo>
                  <a:pt x="768" y="26"/>
                </a:moveTo>
                <a:cubicBezTo>
                  <a:pt x="742" y="0"/>
                  <a:pt x="700" y="0"/>
                  <a:pt x="674" y="26"/>
                </a:cubicBezTo>
                <a:cubicBezTo>
                  <a:pt x="570" y="130"/>
                  <a:pt x="570" y="130"/>
                  <a:pt x="570" y="130"/>
                </a:cubicBezTo>
                <a:cubicBezTo>
                  <a:pt x="553" y="146"/>
                  <a:pt x="542" y="133"/>
                  <a:pt x="548" y="116"/>
                </a:cubicBezTo>
                <a:cubicBezTo>
                  <a:pt x="548" y="116"/>
                  <a:pt x="548" y="115"/>
                  <a:pt x="548" y="115"/>
                </a:cubicBezTo>
                <a:cubicBezTo>
                  <a:pt x="556" y="92"/>
                  <a:pt x="551" y="65"/>
                  <a:pt x="532" y="47"/>
                </a:cubicBezTo>
                <a:cubicBezTo>
                  <a:pt x="506" y="21"/>
                  <a:pt x="464" y="21"/>
                  <a:pt x="438" y="47"/>
                </a:cubicBezTo>
                <a:cubicBezTo>
                  <a:pt x="26" y="458"/>
                  <a:pt x="26" y="458"/>
                  <a:pt x="26" y="458"/>
                </a:cubicBezTo>
                <a:cubicBezTo>
                  <a:pt x="0" y="484"/>
                  <a:pt x="0" y="526"/>
                  <a:pt x="26" y="552"/>
                </a:cubicBezTo>
                <a:cubicBezTo>
                  <a:pt x="52" y="578"/>
                  <a:pt x="94" y="578"/>
                  <a:pt x="120" y="552"/>
                </a:cubicBezTo>
                <a:cubicBezTo>
                  <a:pt x="226" y="446"/>
                  <a:pt x="226" y="446"/>
                  <a:pt x="226" y="446"/>
                </a:cubicBezTo>
                <a:cubicBezTo>
                  <a:pt x="227" y="446"/>
                  <a:pt x="227" y="446"/>
                  <a:pt x="228" y="445"/>
                </a:cubicBezTo>
                <a:cubicBezTo>
                  <a:pt x="245" y="428"/>
                  <a:pt x="255" y="442"/>
                  <a:pt x="249" y="457"/>
                </a:cubicBezTo>
                <a:cubicBezTo>
                  <a:pt x="248" y="458"/>
                  <a:pt x="248" y="458"/>
                  <a:pt x="248" y="459"/>
                </a:cubicBezTo>
                <a:cubicBezTo>
                  <a:pt x="238" y="483"/>
                  <a:pt x="242" y="512"/>
                  <a:pt x="262" y="532"/>
                </a:cubicBezTo>
                <a:cubicBezTo>
                  <a:pt x="288" y="558"/>
                  <a:pt x="330" y="558"/>
                  <a:pt x="356" y="532"/>
                </a:cubicBezTo>
                <a:cubicBezTo>
                  <a:pt x="768" y="120"/>
                  <a:pt x="768" y="120"/>
                  <a:pt x="768" y="120"/>
                </a:cubicBezTo>
                <a:cubicBezTo>
                  <a:pt x="794" y="94"/>
                  <a:pt x="794" y="52"/>
                  <a:pt x="768" y="26"/>
                </a:cubicBezTo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18e0f35003b_4_101"/>
          <p:cNvSpPr/>
          <p:nvPr/>
        </p:nvSpPr>
        <p:spPr>
          <a:xfrm>
            <a:off x="9750159" y="555479"/>
            <a:ext cx="2841826" cy="2075927"/>
          </a:xfrm>
          <a:custGeom>
            <a:rect b="b" l="l" r="r" t="t"/>
            <a:pathLst>
              <a:path extrusionOk="0" h="436" w="598">
                <a:moveTo>
                  <a:pt x="579" y="20"/>
                </a:moveTo>
                <a:cubicBezTo>
                  <a:pt x="559" y="0"/>
                  <a:pt x="527" y="0"/>
                  <a:pt x="508" y="20"/>
                </a:cubicBezTo>
                <a:cubicBezTo>
                  <a:pt x="429" y="98"/>
                  <a:pt x="429" y="98"/>
                  <a:pt x="429" y="98"/>
                </a:cubicBezTo>
                <a:cubicBezTo>
                  <a:pt x="417" y="110"/>
                  <a:pt x="408" y="100"/>
                  <a:pt x="413" y="87"/>
                </a:cubicBezTo>
                <a:cubicBezTo>
                  <a:pt x="413" y="87"/>
                  <a:pt x="413" y="87"/>
                  <a:pt x="413" y="86"/>
                </a:cubicBezTo>
                <a:cubicBezTo>
                  <a:pt x="419" y="69"/>
                  <a:pt x="415" y="49"/>
                  <a:pt x="401" y="35"/>
                </a:cubicBezTo>
                <a:cubicBezTo>
                  <a:pt x="381" y="15"/>
                  <a:pt x="350" y="15"/>
                  <a:pt x="330" y="35"/>
                </a:cubicBezTo>
                <a:cubicBezTo>
                  <a:pt x="20" y="345"/>
                  <a:pt x="20" y="345"/>
                  <a:pt x="20" y="345"/>
                </a:cubicBezTo>
                <a:cubicBezTo>
                  <a:pt x="0" y="365"/>
                  <a:pt x="0" y="396"/>
                  <a:pt x="20" y="416"/>
                </a:cubicBezTo>
                <a:cubicBezTo>
                  <a:pt x="39" y="436"/>
                  <a:pt x="71" y="436"/>
                  <a:pt x="91" y="416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71" y="336"/>
                  <a:pt x="171" y="335"/>
                  <a:pt x="171" y="335"/>
                </a:cubicBezTo>
                <a:cubicBezTo>
                  <a:pt x="184" y="322"/>
                  <a:pt x="192" y="333"/>
                  <a:pt x="187" y="344"/>
                </a:cubicBezTo>
                <a:cubicBezTo>
                  <a:pt x="187" y="345"/>
                  <a:pt x="187" y="345"/>
                  <a:pt x="187" y="345"/>
                </a:cubicBezTo>
                <a:cubicBezTo>
                  <a:pt x="179" y="364"/>
                  <a:pt x="183" y="386"/>
                  <a:pt x="198" y="401"/>
                </a:cubicBezTo>
                <a:cubicBezTo>
                  <a:pt x="217" y="420"/>
                  <a:pt x="249" y="420"/>
                  <a:pt x="268" y="401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98" y="71"/>
                  <a:pt x="598" y="39"/>
                  <a:pt x="579" y="20"/>
                </a:cubicBezTo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8e0f35003b_4_101"/>
          <p:cNvSpPr txBox="1"/>
          <p:nvPr/>
        </p:nvSpPr>
        <p:spPr>
          <a:xfrm>
            <a:off x="5278380" y="3298898"/>
            <a:ext cx="6299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</a:pPr>
            <a:r>
              <a:rPr b="1" i="0" lang="en-US" sz="7700" u="none" cap="none" strike="noStrike">
                <a:solidFill>
                  <a:srgbClr val="FAC842"/>
                </a:solidFill>
                <a:latin typeface="Georgia"/>
                <a:ea typeface="Georgia"/>
                <a:cs typeface="Georgia"/>
                <a:sym typeface="Georgia"/>
              </a:rPr>
              <a:t>Thanks For Listening</a:t>
            </a:r>
            <a:endParaRPr b="1" i="0" sz="7700" u="none" cap="none" strike="noStrike">
              <a:solidFill>
                <a:srgbClr val="FAC84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2" name="Google Shape;462;g18e0f35003b_4_101"/>
          <p:cNvSpPr txBox="1"/>
          <p:nvPr/>
        </p:nvSpPr>
        <p:spPr>
          <a:xfrm>
            <a:off x="5908758" y="6429090"/>
            <a:ext cx="539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Group 8: Boyu Liu, Dehan Cui, Manhui Zhu, Zeqi Zhou </a:t>
            </a:r>
            <a:endParaRPr b="0" i="0" sz="16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/>
          <p:nvPr/>
        </p:nvSpPr>
        <p:spPr>
          <a:xfrm>
            <a:off x="4402659" y="643084"/>
            <a:ext cx="6855520" cy="4972990"/>
          </a:xfrm>
          <a:custGeom>
            <a:rect b="b" l="l" r="r" t="t"/>
            <a:pathLst>
              <a:path extrusionOk="0" h="983" w="1357">
                <a:moveTo>
                  <a:pt x="1242" y="0"/>
                </a:moveTo>
                <a:cubicBezTo>
                  <a:pt x="1241" y="0"/>
                  <a:pt x="1241" y="0"/>
                  <a:pt x="1241" y="0"/>
                </a:cubicBezTo>
                <a:cubicBezTo>
                  <a:pt x="1212" y="1"/>
                  <a:pt x="1182" y="12"/>
                  <a:pt x="1160" y="34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0" y="224"/>
                  <a:pt x="962" y="227"/>
                  <a:pt x="955" y="227"/>
                </a:cubicBezTo>
                <a:cubicBezTo>
                  <a:pt x="941" y="227"/>
                  <a:pt x="934" y="210"/>
                  <a:pt x="941" y="191"/>
                </a:cubicBezTo>
                <a:cubicBezTo>
                  <a:pt x="941" y="190"/>
                  <a:pt x="941" y="189"/>
                  <a:pt x="941" y="188"/>
                </a:cubicBezTo>
                <a:cubicBezTo>
                  <a:pt x="955" y="148"/>
                  <a:pt x="945" y="102"/>
                  <a:pt x="913" y="70"/>
                </a:cubicBezTo>
                <a:cubicBezTo>
                  <a:pt x="891" y="47"/>
                  <a:pt x="861" y="36"/>
                  <a:pt x="832" y="36"/>
                </a:cubicBezTo>
                <a:cubicBezTo>
                  <a:pt x="802" y="36"/>
                  <a:pt x="773" y="47"/>
                  <a:pt x="750" y="70"/>
                </a:cubicBezTo>
                <a:cubicBezTo>
                  <a:pt x="34" y="786"/>
                  <a:pt x="34" y="786"/>
                  <a:pt x="34" y="786"/>
                </a:cubicBezTo>
                <a:cubicBezTo>
                  <a:pt x="12" y="808"/>
                  <a:pt x="1" y="837"/>
                  <a:pt x="0" y="866"/>
                </a:cubicBezTo>
                <a:cubicBezTo>
                  <a:pt x="0" y="869"/>
                  <a:pt x="0" y="869"/>
                  <a:pt x="0" y="869"/>
                </a:cubicBezTo>
                <a:cubicBezTo>
                  <a:pt x="1" y="898"/>
                  <a:pt x="12" y="927"/>
                  <a:pt x="34" y="949"/>
                </a:cubicBezTo>
                <a:cubicBezTo>
                  <a:pt x="57" y="971"/>
                  <a:pt x="86" y="983"/>
                  <a:pt x="116" y="983"/>
                </a:cubicBezTo>
                <a:cubicBezTo>
                  <a:pt x="145" y="983"/>
                  <a:pt x="175" y="971"/>
                  <a:pt x="197" y="949"/>
                </a:cubicBezTo>
                <a:cubicBezTo>
                  <a:pt x="382" y="764"/>
                  <a:pt x="382" y="764"/>
                  <a:pt x="382" y="764"/>
                </a:cubicBezTo>
                <a:cubicBezTo>
                  <a:pt x="383" y="764"/>
                  <a:pt x="383" y="763"/>
                  <a:pt x="384" y="762"/>
                </a:cubicBezTo>
                <a:cubicBezTo>
                  <a:pt x="394" y="753"/>
                  <a:pt x="402" y="749"/>
                  <a:pt x="409" y="749"/>
                </a:cubicBezTo>
                <a:cubicBezTo>
                  <a:pt x="423" y="749"/>
                  <a:pt x="428" y="766"/>
                  <a:pt x="421" y="784"/>
                </a:cubicBezTo>
                <a:cubicBezTo>
                  <a:pt x="420" y="785"/>
                  <a:pt x="420" y="785"/>
                  <a:pt x="420" y="786"/>
                </a:cubicBezTo>
                <a:cubicBezTo>
                  <a:pt x="402" y="828"/>
                  <a:pt x="410" y="879"/>
                  <a:pt x="444" y="913"/>
                </a:cubicBezTo>
                <a:cubicBezTo>
                  <a:pt x="467" y="936"/>
                  <a:pt x="496" y="947"/>
                  <a:pt x="526" y="947"/>
                </a:cubicBezTo>
                <a:cubicBezTo>
                  <a:pt x="555" y="947"/>
                  <a:pt x="585" y="936"/>
                  <a:pt x="607" y="913"/>
                </a:cubicBezTo>
                <a:cubicBezTo>
                  <a:pt x="1323" y="197"/>
                  <a:pt x="1323" y="197"/>
                  <a:pt x="1323" y="197"/>
                </a:cubicBezTo>
                <a:cubicBezTo>
                  <a:pt x="1345" y="175"/>
                  <a:pt x="1357" y="146"/>
                  <a:pt x="1357" y="117"/>
                </a:cubicBezTo>
                <a:cubicBezTo>
                  <a:pt x="1357" y="114"/>
                  <a:pt x="1357" y="114"/>
                  <a:pt x="1357" y="114"/>
                </a:cubicBezTo>
                <a:cubicBezTo>
                  <a:pt x="1357" y="85"/>
                  <a:pt x="1345" y="56"/>
                  <a:pt x="1323" y="34"/>
                </a:cubicBezTo>
                <a:cubicBezTo>
                  <a:pt x="1301" y="12"/>
                  <a:pt x="1272" y="1"/>
                  <a:pt x="1242" y="0"/>
                </a:cubicBezTo>
              </a:path>
            </a:pathLst>
          </a:custGeom>
          <a:solidFill>
            <a:srgbClr val="F8FA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1573418" y="1390002"/>
            <a:ext cx="5753939" cy="4169820"/>
          </a:xfrm>
          <a:custGeom>
            <a:rect b="b" l="l" r="r" t="t"/>
            <a:pathLst>
              <a:path extrusionOk="0" h="982" w="1357">
                <a:moveTo>
                  <a:pt x="1242" y="0"/>
                </a:moveTo>
                <a:cubicBezTo>
                  <a:pt x="1212" y="0"/>
                  <a:pt x="1182" y="12"/>
                  <a:pt x="1160" y="34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0" y="224"/>
                  <a:pt x="962" y="227"/>
                  <a:pt x="955" y="227"/>
                </a:cubicBezTo>
                <a:cubicBezTo>
                  <a:pt x="941" y="227"/>
                  <a:pt x="934" y="210"/>
                  <a:pt x="940" y="191"/>
                </a:cubicBezTo>
                <a:cubicBezTo>
                  <a:pt x="941" y="190"/>
                  <a:pt x="941" y="189"/>
                  <a:pt x="941" y="188"/>
                </a:cubicBezTo>
                <a:cubicBezTo>
                  <a:pt x="954" y="148"/>
                  <a:pt x="945" y="102"/>
                  <a:pt x="913" y="70"/>
                </a:cubicBezTo>
                <a:cubicBezTo>
                  <a:pt x="891" y="47"/>
                  <a:pt x="861" y="36"/>
                  <a:pt x="832" y="36"/>
                </a:cubicBezTo>
                <a:cubicBezTo>
                  <a:pt x="802" y="36"/>
                  <a:pt x="772" y="47"/>
                  <a:pt x="750" y="70"/>
                </a:cubicBezTo>
                <a:cubicBezTo>
                  <a:pt x="34" y="785"/>
                  <a:pt x="34" y="785"/>
                  <a:pt x="34" y="785"/>
                </a:cubicBezTo>
                <a:cubicBezTo>
                  <a:pt x="12" y="808"/>
                  <a:pt x="0" y="837"/>
                  <a:pt x="0" y="866"/>
                </a:cubicBezTo>
                <a:cubicBezTo>
                  <a:pt x="0" y="868"/>
                  <a:pt x="0" y="868"/>
                  <a:pt x="0" y="868"/>
                </a:cubicBezTo>
                <a:cubicBezTo>
                  <a:pt x="0" y="897"/>
                  <a:pt x="12" y="926"/>
                  <a:pt x="34" y="949"/>
                </a:cubicBezTo>
                <a:cubicBezTo>
                  <a:pt x="56" y="971"/>
                  <a:pt x="86" y="982"/>
                  <a:pt x="115" y="982"/>
                </a:cubicBezTo>
                <a:cubicBezTo>
                  <a:pt x="117" y="982"/>
                  <a:pt x="117" y="982"/>
                  <a:pt x="117" y="982"/>
                </a:cubicBezTo>
                <a:cubicBezTo>
                  <a:pt x="146" y="982"/>
                  <a:pt x="175" y="971"/>
                  <a:pt x="197" y="949"/>
                </a:cubicBezTo>
                <a:cubicBezTo>
                  <a:pt x="382" y="764"/>
                  <a:pt x="382" y="764"/>
                  <a:pt x="382" y="764"/>
                </a:cubicBezTo>
                <a:cubicBezTo>
                  <a:pt x="383" y="764"/>
                  <a:pt x="383" y="763"/>
                  <a:pt x="384" y="762"/>
                </a:cubicBezTo>
                <a:cubicBezTo>
                  <a:pt x="394" y="753"/>
                  <a:pt x="402" y="749"/>
                  <a:pt x="409" y="749"/>
                </a:cubicBezTo>
                <a:cubicBezTo>
                  <a:pt x="422" y="749"/>
                  <a:pt x="428" y="766"/>
                  <a:pt x="421" y="784"/>
                </a:cubicBezTo>
                <a:cubicBezTo>
                  <a:pt x="420" y="784"/>
                  <a:pt x="420" y="785"/>
                  <a:pt x="420" y="786"/>
                </a:cubicBezTo>
                <a:cubicBezTo>
                  <a:pt x="402" y="828"/>
                  <a:pt x="410" y="879"/>
                  <a:pt x="444" y="913"/>
                </a:cubicBezTo>
                <a:cubicBezTo>
                  <a:pt x="467" y="936"/>
                  <a:pt x="496" y="947"/>
                  <a:pt x="526" y="947"/>
                </a:cubicBezTo>
                <a:cubicBezTo>
                  <a:pt x="555" y="947"/>
                  <a:pt x="585" y="936"/>
                  <a:pt x="607" y="913"/>
                </a:cubicBezTo>
                <a:cubicBezTo>
                  <a:pt x="1323" y="197"/>
                  <a:pt x="1323" y="197"/>
                  <a:pt x="1323" y="197"/>
                </a:cubicBezTo>
                <a:cubicBezTo>
                  <a:pt x="1346" y="175"/>
                  <a:pt x="1357" y="146"/>
                  <a:pt x="1357" y="116"/>
                </a:cubicBezTo>
                <a:cubicBezTo>
                  <a:pt x="1357" y="115"/>
                  <a:pt x="1357" y="115"/>
                  <a:pt x="1357" y="115"/>
                </a:cubicBezTo>
                <a:cubicBezTo>
                  <a:pt x="1357" y="86"/>
                  <a:pt x="1346" y="56"/>
                  <a:pt x="1323" y="34"/>
                </a:cubicBezTo>
                <a:cubicBezTo>
                  <a:pt x="1301" y="12"/>
                  <a:pt x="1271" y="0"/>
                  <a:pt x="1242" y="0"/>
                </a:cubicBezTo>
              </a:path>
            </a:pathLst>
          </a:custGeom>
          <a:solidFill>
            <a:srgbClr val="F8FA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5464453" y="31662"/>
            <a:ext cx="2188867" cy="2144628"/>
          </a:xfrm>
          <a:custGeom>
            <a:rect b="b" l="l" r="r" t="t"/>
            <a:pathLst>
              <a:path extrusionOk="0" h="415" w="424">
                <a:moveTo>
                  <a:pt x="67" y="401"/>
                </a:moveTo>
                <a:cubicBezTo>
                  <a:pt x="52" y="415"/>
                  <a:pt x="29" y="415"/>
                  <a:pt x="14" y="401"/>
                </a:cubicBezTo>
                <a:cubicBezTo>
                  <a:pt x="0" y="387"/>
                  <a:pt x="0" y="364"/>
                  <a:pt x="14" y="349"/>
                </a:cubicBezTo>
                <a:cubicBezTo>
                  <a:pt x="357" y="15"/>
                  <a:pt x="357" y="15"/>
                  <a:pt x="357" y="15"/>
                </a:cubicBezTo>
                <a:cubicBezTo>
                  <a:pt x="371" y="0"/>
                  <a:pt x="395" y="0"/>
                  <a:pt x="409" y="15"/>
                </a:cubicBezTo>
                <a:cubicBezTo>
                  <a:pt x="424" y="29"/>
                  <a:pt x="424" y="52"/>
                  <a:pt x="409" y="66"/>
                </a:cubicBezTo>
                <a:lnTo>
                  <a:pt x="67" y="401"/>
                </a:lnTo>
                <a:close/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5376562" y="643085"/>
            <a:ext cx="2925539" cy="2092694"/>
          </a:xfrm>
          <a:custGeom>
            <a:rect b="b" l="l" r="r" t="t"/>
            <a:pathLst>
              <a:path extrusionOk="0" h="405" w="568">
                <a:moveTo>
                  <a:pt x="549" y="18"/>
                </a:moveTo>
                <a:cubicBezTo>
                  <a:pt x="531" y="0"/>
                  <a:pt x="501" y="0"/>
                  <a:pt x="482" y="18"/>
                </a:cubicBezTo>
                <a:cubicBezTo>
                  <a:pt x="408" y="91"/>
                  <a:pt x="408" y="91"/>
                  <a:pt x="408" y="91"/>
                </a:cubicBezTo>
                <a:cubicBezTo>
                  <a:pt x="396" y="102"/>
                  <a:pt x="388" y="93"/>
                  <a:pt x="392" y="81"/>
                </a:cubicBezTo>
                <a:cubicBezTo>
                  <a:pt x="392" y="81"/>
                  <a:pt x="392" y="81"/>
                  <a:pt x="392" y="80"/>
                </a:cubicBezTo>
                <a:cubicBezTo>
                  <a:pt x="397" y="64"/>
                  <a:pt x="394" y="45"/>
                  <a:pt x="380" y="32"/>
                </a:cubicBezTo>
                <a:cubicBezTo>
                  <a:pt x="362" y="14"/>
                  <a:pt x="332" y="14"/>
                  <a:pt x="313" y="32"/>
                </a:cubicBezTo>
                <a:cubicBezTo>
                  <a:pt x="18" y="321"/>
                  <a:pt x="18" y="321"/>
                  <a:pt x="18" y="321"/>
                </a:cubicBezTo>
                <a:cubicBezTo>
                  <a:pt x="0" y="339"/>
                  <a:pt x="0" y="368"/>
                  <a:pt x="18" y="387"/>
                </a:cubicBezTo>
                <a:cubicBezTo>
                  <a:pt x="37" y="405"/>
                  <a:pt x="67" y="405"/>
                  <a:pt x="85" y="387"/>
                </a:cubicBezTo>
                <a:cubicBezTo>
                  <a:pt x="162" y="312"/>
                  <a:pt x="162" y="312"/>
                  <a:pt x="162" y="312"/>
                </a:cubicBezTo>
                <a:cubicBezTo>
                  <a:pt x="162" y="312"/>
                  <a:pt x="162" y="312"/>
                  <a:pt x="162" y="312"/>
                </a:cubicBezTo>
                <a:cubicBezTo>
                  <a:pt x="175" y="300"/>
                  <a:pt x="182" y="309"/>
                  <a:pt x="177" y="320"/>
                </a:cubicBezTo>
                <a:cubicBezTo>
                  <a:pt x="177" y="320"/>
                  <a:pt x="177" y="321"/>
                  <a:pt x="177" y="321"/>
                </a:cubicBezTo>
                <a:cubicBezTo>
                  <a:pt x="170" y="338"/>
                  <a:pt x="173" y="358"/>
                  <a:pt x="187" y="372"/>
                </a:cubicBezTo>
                <a:cubicBezTo>
                  <a:pt x="206" y="390"/>
                  <a:pt x="236" y="390"/>
                  <a:pt x="254" y="372"/>
                </a:cubicBezTo>
                <a:cubicBezTo>
                  <a:pt x="549" y="84"/>
                  <a:pt x="549" y="84"/>
                  <a:pt x="549" y="84"/>
                </a:cubicBezTo>
                <a:cubicBezTo>
                  <a:pt x="568" y="66"/>
                  <a:pt x="568" y="36"/>
                  <a:pt x="549" y="18"/>
                </a:cubicBezTo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7626583" y="1675245"/>
            <a:ext cx="2087370" cy="2090005"/>
          </a:xfrm>
          <a:custGeom>
            <a:rect b="b" l="l" r="r" t="t"/>
            <a:pathLst>
              <a:path extrusionOk="0" h="592" w="592">
                <a:moveTo>
                  <a:pt x="94" y="572"/>
                </a:moveTo>
                <a:cubicBezTo>
                  <a:pt x="74" y="592"/>
                  <a:pt x="41" y="592"/>
                  <a:pt x="21" y="572"/>
                </a:cubicBezTo>
                <a:cubicBezTo>
                  <a:pt x="0" y="552"/>
                  <a:pt x="0" y="519"/>
                  <a:pt x="21" y="499"/>
                </a:cubicBezTo>
                <a:cubicBezTo>
                  <a:pt x="499" y="21"/>
                  <a:pt x="499" y="21"/>
                  <a:pt x="499" y="21"/>
                </a:cubicBezTo>
                <a:cubicBezTo>
                  <a:pt x="519" y="0"/>
                  <a:pt x="552" y="0"/>
                  <a:pt x="572" y="21"/>
                </a:cubicBezTo>
                <a:cubicBezTo>
                  <a:pt x="592" y="41"/>
                  <a:pt x="592" y="74"/>
                  <a:pt x="572" y="94"/>
                </a:cubicBezTo>
                <a:lnTo>
                  <a:pt x="94" y="572"/>
                </a:lnTo>
                <a:close/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6016644" y="2020721"/>
            <a:ext cx="2797209" cy="2039960"/>
          </a:xfrm>
          <a:custGeom>
            <a:rect b="b" l="l" r="r" t="t"/>
            <a:pathLst>
              <a:path extrusionOk="0" h="578" w="794">
                <a:moveTo>
                  <a:pt x="768" y="26"/>
                </a:moveTo>
                <a:cubicBezTo>
                  <a:pt x="742" y="0"/>
                  <a:pt x="700" y="0"/>
                  <a:pt x="674" y="26"/>
                </a:cubicBezTo>
                <a:cubicBezTo>
                  <a:pt x="570" y="130"/>
                  <a:pt x="570" y="130"/>
                  <a:pt x="570" y="130"/>
                </a:cubicBezTo>
                <a:cubicBezTo>
                  <a:pt x="553" y="146"/>
                  <a:pt x="542" y="133"/>
                  <a:pt x="548" y="116"/>
                </a:cubicBezTo>
                <a:cubicBezTo>
                  <a:pt x="548" y="116"/>
                  <a:pt x="548" y="115"/>
                  <a:pt x="548" y="115"/>
                </a:cubicBezTo>
                <a:cubicBezTo>
                  <a:pt x="556" y="92"/>
                  <a:pt x="551" y="65"/>
                  <a:pt x="532" y="47"/>
                </a:cubicBezTo>
                <a:cubicBezTo>
                  <a:pt x="506" y="21"/>
                  <a:pt x="464" y="21"/>
                  <a:pt x="438" y="47"/>
                </a:cubicBezTo>
                <a:cubicBezTo>
                  <a:pt x="26" y="458"/>
                  <a:pt x="26" y="458"/>
                  <a:pt x="26" y="458"/>
                </a:cubicBezTo>
                <a:cubicBezTo>
                  <a:pt x="0" y="484"/>
                  <a:pt x="0" y="526"/>
                  <a:pt x="26" y="552"/>
                </a:cubicBezTo>
                <a:cubicBezTo>
                  <a:pt x="52" y="578"/>
                  <a:pt x="94" y="578"/>
                  <a:pt x="120" y="552"/>
                </a:cubicBezTo>
                <a:cubicBezTo>
                  <a:pt x="226" y="446"/>
                  <a:pt x="226" y="446"/>
                  <a:pt x="226" y="446"/>
                </a:cubicBezTo>
                <a:cubicBezTo>
                  <a:pt x="227" y="446"/>
                  <a:pt x="227" y="446"/>
                  <a:pt x="228" y="445"/>
                </a:cubicBezTo>
                <a:cubicBezTo>
                  <a:pt x="245" y="428"/>
                  <a:pt x="255" y="442"/>
                  <a:pt x="249" y="457"/>
                </a:cubicBezTo>
                <a:cubicBezTo>
                  <a:pt x="248" y="458"/>
                  <a:pt x="248" y="458"/>
                  <a:pt x="248" y="459"/>
                </a:cubicBezTo>
                <a:cubicBezTo>
                  <a:pt x="238" y="483"/>
                  <a:pt x="242" y="512"/>
                  <a:pt x="262" y="532"/>
                </a:cubicBezTo>
                <a:cubicBezTo>
                  <a:pt x="288" y="558"/>
                  <a:pt x="330" y="558"/>
                  <a:pt x="356" y="532"/>
                </a:cubicBezTo>
                <a:cubicBezTo>
                  <a:pt x="768" y="120"/>
                  <a:pt x="768" y="120"/>
                  <a:pt x="768" y="120"/>
                </a:cubicBezTo>
                <a:cubicBezTo>
                  <a:pt x="794" y="94"/>
                  <a:pt x="794" y="52"/>
                  <a:pt x="768" y="26"/>
                </a:cubicBezTo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2891240" y="2985369"/>
            <a:ext cx="2544432" cy="1858721"/>
          </a:xfrm>
          <a:custGeom>
            <a:rect b="b" l="l" r="r" t="t"/>
            <a:pathLst>
              <a:path extrusionOk="0" h="436" w="598">
                <a:moveTo>
                  <a:pt x="579" y="20"/>
                </a:moveTo>
                <a:cubicBezTo>
                  <a:pt x="559" y="0"/>
                  <a:pt x="527" y="0"/>
                  <a:pt x="508" y="20"/>
                </a:cubicBezTo>
                <a:cubicBezTo>
                  <a:pt x="429" y="98"/>
                  <a:pt x="429" y="98"/>
                  <a:pt x="429" y="98"/>
                </a:cubicBezTo>
                <a:cubicBezTo>
                  <a:pt x="417" y="110"/>
                  <a:pt x="408" y="100"/>
                  <a:pt x="413" y="87"/>
                </a:cubicBezTo>
                <a:cubicBezTo>
                  <a:pt x="413" y="87"/>
                  <a:pt x="413" y="87"/>
                  <a:pt x="413" y="86"/>
                </a:cubicBezTo>
                <a:cubicBezTo>
                  <a:pt x="419" y="69"/>
                  <a:pt x="415" y="49"/>
                  <a:pt x="401" y="35"/>
                </a:cubicBezTo>
                <a:cubicBezTo>
                  <a:pt x="381" y="15"/>
                  <a:pt x="350" y="15"/>
                  <a:pt x="330" y="35"/>
                </a:cubicBezTo>
                <a:cubicBezTo>
                  <a:pt x="20" y="345"/>
                  <a:pt x="20" y="345"/>
                  <a:pt x="20" y="345"/>
                </a:cubicBezTo>
                <a:cubicBezTo>
                  <a:pt x="0" y="365"/>
                  <a:pt x="0" y="396"/>
                  <a:pt x="20" y="416"/>
                </a:cubicBezTo>
                <a:cubicBezTo>
                  <a:pt x="39" y="436"/>
                  <a:pt x="71" y="436"/>
                  <a:pt x="91" y="416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71" y="336"/>
                  <a:pt x="171" y="335"/>
                  <a:pt x="171" y="335"/>
                </a:cubicBezTo>
                <a:cubicBezTo>
                  <a:pt x="184" y="322"/>
                  <a:pt x="192" y="333"/>
                  <a:pt x="187" y="344"/>
                </a:cubicBezTo>
                <a:cubicBezTo>
                  <a:pt x="187" y="345"/>
                  <a:pt x="187" y="345"/>
                  <a:pt x="187" y="345"/>
                </a:cubicBezTo>
                <a:cubicBezTo>
                  <a:pt x="179" y="364"/>
                  <a:pt x="183" y="386"/>
                  <a:pt x="198" y="401"/>
                </a:cubicBezTo>
                <a:cubicBezTo>
                  <a:pt x="217" y="420"/>
                  <a:pt x="249" y="420"/>
                  <a:pt x="268" y="401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98" y="71"/>
                  <a:pt x="598" y="39"/>
                  <a:pt x="579" y="20"/>
                </a:cubicBezTo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3339057" y="4577512"/>
            <a:ext cx="2707921" cy="2704748"/>
          </a:xfrm>
          <a:custGeom>
            <a:rect b="b" l="l" r="r" t="t"/>
            <a:pathLst>
              <a:path extrusionOk="0" h="636" w="637">
                <a:moveTo>
                  <a:pt x="101" y="614"/>
                </a:moveTo>
                <a:cubicBezTo>
                  <a:pt x="79" y="636"/>
                  <a:pt x="44" y="636"/>
                  <a:pt x="22" y="614"/>
                </a:cubicBezTo>
                <a:cubicBezTo>
                  <a:pt x="0" y="592"/>
                  <a:pt x="0" y="557"/>
                  <a:pt x="22" y="535"/>
                </a:cubicBezTo>
                <a:cubicBezTo>
                  <a:pt x="536" y="21"/>
                  <a:pt x="536" y="21"/>
                  <a:pt x="536" y="21"/>
                </a:cubicBezTo>
                <a:cubicBezTo>
                  <a:pt x="558" y="0"/>
                  <a:pt x="593" y="0"/>
                  <a:pt x="615" y="21"/>
                </a:cubicBezTo>
                <a:cubicBezTo>
                  <a:pt x="637" y="43"/>
                  <a:pt x="637" y="79"/>
                  <a:pt x="615" y="100"/>
                </a:cubicBezTo>
                <a:lnTo>
                  <a:pt x="101" y="614"/>
                </a:lnTo>
                <a:close/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3425911" y="4134923"/>
            <a:ext cx="2544432" cy="1858721"/>
          </a:xfrm>
          <a:custGeom>
            <a:rect b="b" l="l" r="r" t="t"/>
            <a:pathLst>
              <a:path extrusionOk="0" h="436" w="598">
                <a:moveTo>
                  <a:pt x="579" y="20"/>
                </a:moveTo>
                <a:cubicBezTo>
                  <a:pt x="559" y="0"/>
                  <a:pt x="527" y="0"/>
                  <a:pt x="508" y="20"/>
                </a:cubicBezTo>
                <a:cubicBezTo>
                  <a:pt x="429" y="98"/>
                  <a:pt x="429" y="98"/>
                  <a:pt x="429" y="98"/>
                </a:cubicBezTo>
                <a:cubicBezTo>
                  <a:pt x="417" y="110"/>
                  <a:pt x="408" y="100"/>
                  <a:pt x="413" y="87"/>
                </a:cubicBezTo>
                <a:cubicBezTo>
                  <a:pt x="413" y="87"/>
                  <a:pt x="413" y="87"/>
                  <a:pt x="413" y="86"/>
                </a:cubicBezTo>
                <a:cubicBezTo>
                  <a:pt x="419" y="69"/>
                  <a:pt x="415" y="49"/>
                  <a:pt x="401" y="35"/>
                </a:cubicBezTo>
                <a:cubicBezTo>
                  <a:pt x="381" y="15"/>
                  <a:pt x="350" y="15"/>
                  <a:pt x="330" y="35"/>
                </a:cubicBezTo>
                <a:cubicBezTo>
                  <a:pt x="20" y="345"/>
                  <a:pt x="20" y="345"/>
                  <a:pt x="20" y="345"/>
                </a:cubicBezTo>
                <a:cubicBezTo>
                  <a:pt x="0" y="365"/>
                  <a:pt x="0" y="396"/>
                  <a:pt x="20" y="416"/>
                </a:cubicBezTo>
                <a:cubicBezTo>
                  <a:pt x="39" y="436"/>
                  <a:pt x="71" y="436"/>
                  <a:pt x="91" y="416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71" y="336"/>
                  <a:pt x="171" y="335"/>
                  <a:pt x="171" y="335"/>
                </a:cubicBezTo>
                <a:cubicBezTo>
                  <a:pt x="184" y="322"/>
                  <a:pt x="192" y="333"/>
                  <a:pt x="187" y="344"/>
                </a:cubicBezTo>
                <a:cubicBezTo>
                  <a:pt x="187" y="345"/>
                  <a:pt x="187" y="345"/>
                  <a:pt x="187" y="345"/>
                </a:cubicBezTo>
                <a:cubicBezTo>
                  <a:pt x="179" y="364"/>
                  <a:pt x="183" y="386"/>
                  <a:pt x="198" y="401"/>
                </a:cubicBezTo>
                <a:cubicBezTo>
                  <a:pt x="217" y="420"/>
                  <a:pt x="249" y="420"/>
                  <a:pt x="268" y="401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98" y="71"/>
                  <a:pt x="598" y="39"/>
                  <a:pt x="579" y="20"/>
                </a:cubicBezTo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3856932" y="1227930"/>
            <a:ext cx="4476549" cy="4476549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0" rotWithShape="0" algn="t" dir="5400000" dist="101600">
              <a:srgbClr val="000000">
                <a:alpha val="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4469108" y="2830143"/>
            <a:ext cx="3261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Problem Background</a:t>
            </a:r>
            <a:endParaRPr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00" name="Google Shape;100;p3"/>
          <p:cNvGrpSpPr/>
          <p:nvPr/>
        </p:nvGrpSpPr>
        <p:grpSpPr>
          <a:xfrm>
            <a:off x="5029624" y="2088914"/>
            <a:ext cx="2140500" cy="670475"/>
            <a:chOff x="5030279" y="2087946"/>
            <a:chExt cx="2140779" cy="670562"/>
          </a:xfrm>
        </p:grpSpPr>
        <p:sp>
          <p:nvSpPr>
            <p:cNvPr id="101" name="Google Shape;101;p3"/>
            <p:cNvSpPr txBox="1"/>
            <p:nvPr/>
          </p:nvSpPr>
          <p:spPr>
            <a:xfrm>
              <a:off x="5030279" y="2087946"/>
              <a:ext cx="21407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8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PART 01</a:t>
              </a:r>
              <a:endParaRPr i="0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102" name="Google Shape;102;p3"/>
            <p:cNvCxnSpPr/>
            <p:nvPr/>
          </p:nvCxnSpPr>
          <p:spPr>
            <a:xfrm>
              <a:off x="5791607" y="2758508"/>
              <a:ext cx="608787" cy="0"/>
            </a:xfrm>
            <a:prstGeom prst="straightConnector1">
              <a:avLst/>
            </a:prstGeom>
            <a:noFill/>
            <a:ln cap="rnd" cmpd="sng" w="38100">
              <a:solidFill>
                <a:srgbClr val="FAF39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3" name="Google Shape;103;p3"/>
          <p:cNvSpPr txBox="1"/>
          <p:nvPr/>
        </p:nvSpPr>
        <p:spPr>
          <a:xfrm>
            <a:off x="4459609" y="4315194"/>
            <a:ext cx="327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Lung Cancer &amp; Diagnosis</a:t>
            </a:r>
            <a:endParaRPr i="0" sz="1600" u="none" cap="none" strike="noStrike">
              <a:solidFill>
                <a:srgbClr val="7F7F7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3"/>
          <p:cNvSpPr/>
          <p:nvPr/>
        </p:nvSpPr>
        <p:spPr>
          <a:xfrm rot="5400000">
            <a:off x="5927835" y="4759593"/>
            <a:ext cx="334743" cy="384450"/>
          </a:xfrm>
          <a:custGeom>
            <a:rect b="b" l="l" r="r" t="t"/>
            <a:pathLst>
              <a:path extrusionOk="0" h="397" w="345">
                <a:moveTo>
                  <a:pt x="329" y="213"/>
                </a:moveTo>
                <a:cubicBezTo>
                  <a:pt x="313" y="229"/>
                  <a:pt x="288" y="229"/>
                  <a:pt x="273" y="213"/>
                </a:cubicBezTo>
                <a:lnTo>
                  <a:pt x="212" y="153"/>
                </a:lnTo>
                <a:lnTo>
                  <a:pt x="212" y="357"/>
                </a:lnTo>
                <a:cubicBezTo>
                  <a:pt x="212" y="379"/>
                  <a:pt x="195" y="397"/>
                  <a:pt x="172" y="397"/>
                </a:cubicBezTo>
                <a:cubicBezTo>
                  <a:pt x="150" y="397"/>
                  <a:pt x="132" y="379"/>
                  <a:pt x="132" y="357"/>
                </a:cubicBezTo>
                <a:lnTo>
                  <a:pt x="132" y="153"/>
                </a:lnTo>
                <a:lnTo>
                  <a:pt x="72" y="213"/>
                </a:lnTo>
                <a:cubicBezTo>
                  <a:pt x="65" y="221"/>
                  <a:pt x="54" y="225"/>
                  <a:pt x="44" y="225"/>
                </a:cubicBezTo>
                <a:cubicBezTo>
                  <a:pt x="34" y="225"/>
                  <a:pt x="24" y="221"/>
                  <a:pt x="16" y="213"/>
                </a:cubicBezTo>
                <a:cubicBezTo>
                  <a:pt x="0" y="198"/>
                  <a:pt x="0" y="172"/>
                  <a:pt x="16" y="157"/>
                </a:cubicBezTo>
                <a:lnTo>
                  <a:pt x="172" y="0"/>
                </a:lnTo>
                <a:lnTo>
                  <a:pt x="329" y="157"/>
                </a:lnTo>
                <a:cubicBezTo>
                  <a:pt x="345" y="172"/>
                  <a:pt x="345" y="198"/>
                  <a:pt x="329" y="213"/>
                </a:cubicBezTo>
                <a:close/>
              </a:path>
            </a:pathLst>
          </a:custGeom>
          <a:solidFill>
            <a:srgbClr val="3A41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500"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18ce4216643_0_179"/>
          <p:cNvGrpSpPr/>
          <p:nvPr/>
        </p:nvGrpSpPr>
        <p:grpSpPr>
          <a:xfrm>
            <a:off x="-1568244" y="-897983"/>
            <a:ext cx="3092569" cy="2241153"/>
            <a:chOff x="6006193" y="4875389"/>
            <a:chExt cx="5754688" cy="4170363"/>
          </a:xfrm>
        </p:grpSpPr>
        <p:sp>
          <p:nvSpPr>
            <p:cNvPr id="111" name="Google Shape;111;g18ce4216643_0_179"/>
            <p:cNvSpPr/>
            <p:nvPr/>
          </p:nvSpPr>
          <p:spPr>
            <a:xfrm>
              <a:off x="6006193" y="4875389"/>
              <a:ext cx="5754688" cy="4170363"/>
            </a:xfrm>
            <a:custGeom>
              <a:rect b="b" l="l" r="r" t="t"/>
              <a:pathLst>
                <a:path extrusionOk="0" h="982" w="1357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18ce4216643_0_179"/>
            <p:cNvSpPr/>
            <p:nvPr/>
          </p:nvSpPr>
          <p:spPr>
            <a:xfrm>
              <a:off x="8841170" y="5907233"/>
              <a:ext cx="2708274" cy="2705100"/>
            </a:xfrm>
            <a:custGeom>
              <a:rect b="b" l="l" r="r" t="t"/>
              <a:pathLst>
                <a:path extrusionOk="0" h="636" w="637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18ce4216643_0_179"/>
            <p:cNvSpPr/>
            <p:nvPr/>
          </p:nvSpPr>
          <p:spPr>
            <a:xfrm>
              <a:off x="8449646" y="5907233"/>
              <a:ext cx="2544764" cy="1858963"/>
            </a:xfrm>
            <a:custGeom>
              <a:rect b="b" l="l" r="r" t="t"/>
              <a:pathLst>
                <a:path extrusionOk="0" h="436" w="598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g18ce4216643_0_179"/>
          <p:cNvGrpSpPr/>
          <p:nvPr/>
        </p:nvGrpSpPr>
        <p:grpSpPr>
          <a:xfrm>
            <a:off x="7611047" y="1971541"/>
            <a:ext cx="2897630" cy="3700013"/>
            <a:chOff x="4490392" y="1816485"/>
            <a:chExt cx="3320305" cy="4239730"/>
          </a:xfrm>
        </p:grpSpPr>
        <p:grpSp>
          <p:nvGrpSpPr>
            <p:cNvPr id="115" name="Google Shape;115;g18ce4216643_0_179"/>
            <p:cNvGrpSpPr/>
            <p:nvPr/>
          </p:nvGrpSpPr>
          <p:grpSpPr>
            <a:xfrm>
              <a:off x="5007864" y="2445969"/>
              <a:ext cx="2227000" cy="2844779"/>
              <a:chOff x="3855015" y="1605266"/>
              <a:chExt cx="1406556" cy="1858968"/>
            </a:xfrm>
          </p:grpSpPr>
          <p:sp>
            <p:nvSpPr>
              <p:cNvPr id="116" name="Google Shape;116;g18ce4216643_0_179"/>
              <p:cNvSpPr/>
              <p:nvPr/>
            </p:nvSpPr>
            <p:spPr>
              <a:xfrm>
                <a:off x="3855015" y="1605266"/>
                <a:ext cx="1393801" cy="1824952"/>
              </a:xfrm>
              <a:custGeom>
                <a:rect b="b" l="l" r="r" t="t"/>
                <a:pathLst>
                  <a:path extrusionOk="0" h="426" w="325">
                    <a:moveTo>
                      <a:pt x="60" y="58"/>
                    </a:moveTo>
                    <a:cubicBezTo>
                      <a:pt x="60" y="58"/>
                      <a:pt x="104" y="15"/>
                      <a:pt x="163" y="11"/>
                    </a:cubicBezTo>
                    <a:cubicBezTo>
                      <a:pt x="163" y="11"/>
                      <a:pt x="263" y="0"/>
                      <a:pt x="315" y="105"/>
                    </a:cubicBezTo>
                    <a:cubicBezTo>
                      <a:pt x="315" y="105"/>
                      <a:pt x="325" y="179"/>
                      <a:pt x="315" y="215"/>
                    </a:cubicBezTo>
                    <a:cubicBezTo>
                      <a:pt x="315" y="215"/>
                      <a:pt x="271" y="302"/>
                      <a:pt x="272" y="310"/>
                    </a:cubicBezTo>
                    <a:cubicBezTo>
                      <a:pt x="244" y="389"/>
                      <a:pt x="244" y="389"/>
                      <a:pt x="244" y="389"/>
                    </a:cubicBezTo>
                    <a:cubicBezTo>
                      <a:pt x="244" y="389"/>
                      <a:pt x="241" y="426"/>
                      <a:pt x="226" y="426"/>
                    </a:cubicBezTo>
                    <a:cubicBezTo>
                      <a:pt x="116" y="426"/>
                      <a:pt x="116" y="426"/>
                      <a:pt x="116" y="426"/>
                    </a:cubicBezTo>
                    <a:cubicBezTo>
                      <a:pt x="116" y="426"/>
                      <a:pt x="96" y="426"/>
                      <a:pt x="96" y="396"/>
                    </a:cubicBezTo>
                    <a:cubicBezTo>
                      <a:pt x="96" y="396"/>
                      <a:pt x="74" y="318"/>
                      <a:pt x="60" y="297"/>
                    </a:cubicBezTo>
                    <a:cubicBezTo>
                      <a:pt x="60" y="297"/>
                      <a:pt x="18" y="207"/>
                      <a:pt x="18" y="178"/>
                    </a:cubicBezTo>
                    <a:cubicBezTo>
                      <a:pt x="18" y="178"/>
                      <a:pt x="0" y="125"/>
                      <a:pt x="60" y="58"/>
                    </a:cubicBezTo>
                    <a:close/>
                  </a:path>
                </a:pathLst>
              </a:custGeom>
              <a:solidFill>
                <a:srgbClr val="F2F2F2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g18ce4216643_0_179"/>
              <p:cNvSpPr/>
              <p:nvPr/>
            </p:nvSpPr>
            <p:spPr>
              <a:xfrm>
                <a:off x="3885629" y="1626526"/>
                <a:ext cx="1375942" cy="1837708"/>
              </a:xfrm>
              <a:custGeom>
                <a:rect b="b" l="l" r="r" t="t"/>
                <a:pathLst>
                  <a:path extrusionOk="0" h="429" w="321">
                    <a:moveTo>
                      <a:pt x="160" y="0"/>
                    </a:moveTo>
                    <a:cubicBezTo>
                      <a:pt x="72" y="0"/>
                      <a:pt x="0" y="72"/>
                      <a:pt x="0" y="160"/>
                    </a:cubicBezTo>
                    <a:cubicBezTo>
                      <a:pt x="0" y="189"/>
                      <a:pt x="8" y="216"/>
                      <a:pt x="22" y="240"/>
                    </a:cubicBezTo>
                    <a:cubicBezTo>
                      <a:pt x="61" y="311"/>
                      <a:pt x="71" y="351"/>
                      <a:pt x="78" y="389"/>
                    </a:cubicBezTo>
                    <a:cubicBezTo>
                      <a:pt x="83" y="421"/>
                      <a:pt x="91" y="429"/>
                      <a:pt x="115" y="429"/>
                    </a:cubicBezTo>
                    <a:cubicBezTo>
                      <a:pt x="125" y="429"/>
                      <a:pt x="142" y="429"/>
                      <a:pt x="160" y="429"/>
                    </a:cubicBezTo>
                    <a:cubicBezTo>
                      <a:pt x="179" y="429"/>
                      <a:pt x="195" y="429"/>
                      <a:pt x="206" y="429"/>
                    </a:cubicBezTo>
                    <a:cubicBezTo>
                      <a:pt x="230" y="429"/>
                      <a:pt x="238" y="421"/>
                      <a:pt x="243" y="389"/>
                    </a:cubicBezTo>
                    <a:cubicBezTo>
                      <a:pt x="249" y="351"/>
                      <a:pt x="260" y="311"/>
                      <a:pt x="299" y="240"/>
                    </a:cubicBezTo>
                    <a:cubicBezTo>
                      <a:pt x="312" y="216"/>
                      <a:pt x="321" y="189"/>
                      <a:pt x="321" y="160"/>
                    </a:cubicBezTo>
                    <a:cubicBezTo>
                      <a:pt x="321" y="72"/>
                      <a:pt x="249" y="0"/>
                      <a:pt x="160" y="0"/>
                    </a:cubicBezTo>
                    <a:close/>
                    <a:moveTo>
                      <a:pt x="287" y="233"/>
                    </a:moveTo>
                    <a:cubicBezTo>
                      <a:pt x="248" y="302"/>
                      <a:pt x="236" y="343"/>
                      <a:pt x="229" y="387"/>
                    </a:cubicBezTo>
                    <a:cubicBezTo>
                      <a:pt x="228" y="392"/>
                      <a:pt x="226" y="406"/>
                      <a:pt x="221" y="411"/>
                    </a:cubicBezTo>
                    <a:cubicBezTo>
                      <a:pt x="220" y="413"/>
                      <a:pt x="217" y="414"/>
                      <a:pt x="206" y="414"/>
                    </a:cubicBezTo>
                    <a:cubicBezTo>
                      <a:pt x="160" y="414"/>
                      <a:pt x="160" y="414"/>
                      <a:pt x="160" y="414"/>
                    </a:cubicBezTo>
                    <a:cubicBezTo>
                      <a:pt x="115" y="414"/>
                      <a:pt x="115" y="414"/>
                      <a:pt x="115" y="414"/>
                    </a:cubicBezTo>
                    <a:cubicBezTo>
                      <a:pt x="104" y="414"/>
                      <a:pt x="101" y="413"/>
                      <a:pt x="100" y="411"/>
                    </a:cubicBezTo>
                    <a:cubicBezTo>
                      <a:pt x="95" y="406"/>
                      <a:pt x="93" y="392"/>
                      <a:pt x="92" y="387"/>
                    </a:cubicBezTo>
                    <a:cubicBezTo>
                      <a:pt x="85" y="343"/>
                      <a:pt x="73" y="302"/>
                      <a:pt x="34" y="233"/>
                    </a:cubicBezTo>
                    <a:cubicBezTo>
                      <a:pt x="21" y="210"/>
                      <a:pt x="15" y="185"/>
                      <a:pt x="15" y="160"/>
                    </a:cubicBezTo>
                    <a:cubicBezTo>
                      <a:pt x="15" y="80"/>
                      <a:pt x="80" y="14"/>
                      <a:pt x="160" y="14"/>
                    </a:cubicBezTo>
                    <a:cubicBezTo>
                      <a:pt x="241" y="14"/>
                      <a:pt x="306" y="80"/>
                      <a:pt x="306" y="160"/>
                    </a:cubicBezTo>
                    <a:cubicBezTo>
                      <a:pt x="306" y="185"/>
                      <a:pt x="300" y="210"/>
                      <a:pt x="287" y="233"/>
                    </a:cubicBezTo>
                    <a:close/>
                  </a:path>
                </a:pathLst>
              </a:custGeom>
              <a:solidFill>
                <a:srgbClr val="FAC8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" name="Google Shape;118;g18ce4216643_0_179"/>
            <p:cNvSpPr/>
            <p:nvPr/>
          </p:nvSpPr>
          <p:spPr>
            <a:xfrm>
              <a:off x="5679140" y="5341013"/>
              <a:ext cx="943828" cy="135986"/>
            </a:xfrm>
            <a:custGeom>
              <a:rect b="b" l="l" r="r" t="t"/>
              <a:pathLst>
                <a:path extrusionOk="0" h="23" w="139">
                  <a:moveTo>
                    <a:pt x="13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4" y="23"/>
                    <a:pt x="9" y="23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5" y="23"/>
                    <a:pt x="139" y="19"/>
                    <a:pt x="139" y="14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4"/>
                    <a:pt x="135" y="0"/>
                    <a:pt x="130" y="0"/>
                  </a:cubicBezTo>
                  <a:close/>
                </a:path>
              </a:pathLst>
            </a:custGeom>
            <a:solidFill>
              <a:srgbClr val="FAC8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8ce4216643_0_179"/>
            <p:cNvSpPr/>
            <p:nvPr/>
          </p:nvSpPr>
          <p:spPr>
            <a:xfrm>
              <a:off x="5706067" y="5537587"/>
              <a:ext cx="888626" cy="149451"/>
            </a:xfrm>
            <a:custGeom>
              <a:rect b="b" l="l" r="r" t="t"/>
              <a:pathLst>
                <a:path extrusionOk="0" h="24" w="131">
                  <a:moveTo>
                    <a:pt x="12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0"/>
                    <a:pt x="4" y="24"/>
                    <a:pt x="9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7" y="24"/>
                    <a:pt x="131" y="20"/>
                    <a:pt x="131" y="15"/>
                  </a:cubicBezTo>
                  <a:cubicBezTo>
                    <a:pt x="131" y="9"/>
                    <a:pt x="131" y="9"/>
                    <a:pt x="131" y="9"/>
                  </a:cubicBezTo>
                  <a:cubicBezTo>
                    <a:pt x="131" y="4"/>
                    <a:pt x="127" y="0"/>
                    <a:pt x="122" y="0"/>
                  </a:cubicBezTo>
                  <a:close/>
                </a:path>
              </a:pathLst>
            </a:custGeom>
            <a:solidFill>
              <a:srgbClr val="FAC8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8ce4216643_0_179"/>
            <p:cNvSpPr/>
            <p:nvPr/>
          </p:nvSpPr>
          <p:spPr>
            <a:xfrm>
              <a:off x="5759924" y="5740894"/>
              <a:ext cx="780914" cy="125478"/>
            </a:xfrm>
            <a:custGeom>
              <a:rect b="b" l="l" r="r" t="t"/>
              <a:pathLst>
                <a:path extrusionOk="0" h="23" w="115">
                  <a:moveTo>
                    <a:pt x="10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9"/>
                    <a:pt x="4" y="23"/>
                    <a:pt x="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11" y="23"/>
                    <a:pt x="115" y="19"/>
                    <a:pt x="115" y="15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7" y="0"/>
                  </a:cubicBezTo>
                  <a:close/>
                </a:path>
              </a:pathLst>
            </a:custGeom>
            <a:solidFill>
              <a:srgbClr val="FAC8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8ce4216643_0_179"/>
            <p:cNvSpPr/>
            <p:nvPr/>
          </p:nvSpPr>
          <p:spPr>
            <a:xfrm>
              <a:off x="5902641" y="5920229"/>
              <a:ext cx="495476" cy="135986"/>
            </a:xfrm>
            <a:custGeom>
              <a:rect b="b" l="l" r="r" t="t"/>
              <a:pathLst>
                <a:path extrusionOk="0" h="20" w="73">
                  <a:moveTo>
                    <a:pt x="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12"/>
                    <a:pt x="54" y="20"/>
                    <a:pt x="36" y="20"/>
                  </a:cubicBezTo>
                  <a:cubicBezTo>
                    <a:pt x="19" y="20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FAC8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8ce4216643_0_179"/>
            <p:cNvSpPr/>
            <p:nvPr/>
          </p:nvSpPr>
          <p:spPr>
            <a:xfrm>
              <a:off x="5637401" y="3749297"/>
              <a:ext cx="1052887" cy="1417762"/>
            </a:xfrm>
            <a:custGeom>
              <a:rect b="b" l="l" r="r" t="t"/>
              <a:pathLst>
                <a:path extrusionOk="0" h="209" w="155">
                  <a:moveTo>
                    <a:pt x="29" y="200"/>
                  </a:moveTo>
                  <a:cubicBezTo>
                    <a:pt x="33" y="192"/>
                    <a:pt x="35" y="184"/>
                    <a:pt x="37" y="176"/>
                  </a:cubicBezTo>
                  <a:cubicBezTo>
                    <a:pt x="40" y="164"/>
                    <a:pt x="42" y="151"/>
                    <a:pt x="44" y="139"/>
                  </a:cubicBezTo>
                  <a:cubicBezTo>
                    <a:pt x="48" y="110"/>
                    <a:pt x="51" y="81"/>
                    <a:pt x="48" y="52"/>
                  </a:cubicBezTo>
                  <a:cubicBezTo>
                    <a:pt x="46" y="34"/>
                    <a:pt x="42" y="8"/>
                    <a:pt x="21" y="2"/>
                  </a:cubicBezTo>
                  <a:cubicBezTo>
                    <a:pt x="12" y="0"/>
                    <a:pt x="2" y="4"/>
                    <a:pt x="1" y="14"/>
                  </a:cubicBezTo>
                  <a:cubicBezTo>
                    <a:pt x="0" y="25"/>
                    <a:pt x="6" y="38"/>
                    <a:pt x="14" y="46"/>
                  </a:cubicBezTo>
                  <a:cubicBezTo>
                    <a:pt x="22" y="53"/>
                    <a:pt x="33" y="54"/>
                    <a:pt x="43" y="55"/>
                  </a:cubicBezTo>
                  <a:cubicBezTo>
                    <a:pt x="55" y="55"/>
                    <a:pt x="68" y="54"/>
                    <a:pt x="79" y="49"/>
                  </a:cubicBezTo>
                  <a:cubicBezTo>
                    <a:pt x="89" y="45"/>
                    <a:pt x="98" y="38"/>
                    <a:pt x="98" y="26"/>
                  </a:cubicBezTo>
                  <a:cubicBezTo>
                    <a:pt x="99" y="16"/>
                    <a:pt x="94" y="4"/>
                    <a:pt x="83" y="2"/>
                  </a:cubicBezTo>
                  <a:cubicBezTo>
                    <a:pt x="74" y="0"/>
                    <a:pt x="65" y="5"/>
                    <a:pt x="64" y="14"/>
                  </a:cubicBezTo>
                  <a:cubicBezTo>
                    <a:pt x="61" y="27"/>
                    <a:pt x="69" y="44"/>
                    <a:pt x="79" y="52"/>
                  </a:cubicBezTo>
                  <a:cubicBezTo>
                    <a:pt x="98" y="69"/>
                    <a:pt x="131" y="65"/>
                    <a:pt x="143" y="42"/>
                  </a:cubicBezTo>
                  <a:cubicBezTo>
                    <a:pt x="147" y="35"/>
                    <a:pt x="155" y="10"/>
                    <a:pt x="143" y="7"/>
                  </a:cubicBezTo>
                  <a:cubicBezTo>
                    <a:pt x="132" y="4"/>
                    <a:pt x="124" y="18"/>
                    <a:pt x="120" y="26"/>
                  </a:cubicBezTo>
                  <a:cubicBezTo>
                    <a:pt x="116" y="37"/>
                    <a:pt x="115" y="49"/>
                    <a:pt x="114" y="61"/>
                  </a:cubicBezTo>
                  <a:cubicBezTo>
                    <a:pt x="112" y="73"/>
                    <a:pt x="112" y="85"/>
                    <a:pt x="112" y="97"/>
                  </a:cubicBezTo>
                  <a:cubicBezTo>
                    <a:pt x="112" y="121"/>
                    <a:pt x="115" y="146"/>
                    <a:pt x="117" y="170"/>
                  </a:cubicBezTo>
                  <a:cubicBezTo>
                    <a:pt x="118" y="183"/>
                    <a:pt x="119" y="195"/>
                    <a:pt x="120" y="207"/>
                  </a:cubicBezTo>
                  <a:cubicBezTo>
                    <a:pt x="120" y="209"/>
                    <a:pt x="128" y="208"/>
                    <a:pt x="128" y="205"/>
                  </a:cubicBezTo>
                  <a:cubicBezTo>
                    <a:pt x="126" y="165"/>
                    <a:pt x="120" y="125"/>
                    <a:pt x="120" y="85"/>
                  </a:cubicBezTo>
                  <a:cubicBezTo>
                    <a:pt x="121" y="65"/>
                    <a:pt x="121" y="43"/>
                    <a:pt x="128" y="25"/>
                  </a:cubicBezTo>
                  <a:cubicBezTo>
                    <a:pt x="130" y="20"/>
                    <a:pt x="133" y="13"/>
                    <a:pt x="137" y="11"/>
                  </a:cubicBezTo>
                  <a:cubicBezTo>
                    <a:pt x="139" y="10"/>
                    <a:pt x="137" y="10"/>
                    <a:pt x="138" y="11"/>
                  </a:cubicBezTo>
                  <a:cubicBezTo>
                    <a:pt x="138" y="12"/>
                    <a:pt x="139" y="12"/>
                    <a:pt x="139" y="13"/>
                  </a:cubicBezTo>
                  <a:cubicBezTo>
                    <a:pt x="141" y="16"/>
                    <a:pt x="141" y="19"/>
                    <a:pt x="140" y="21"/>
                  </a:cubicBezTo>
                  <a:cubicBezTo>
                    <a:pt x="140" y="34"/>
                    <a:pt x="135" y="49"/>
                    <a:pt x="123" y="56"/>
                  </a:cubicBezTo>
                  <a:cubicBezTo>
                    <a:pt x="113" y="61"/>
                    <a:pt x="100" y="59"/>
                    <a:pt x="91" y="53"/>
                  </a:cubicBezTo>
                  <a:cubicBezTo>
                    <a:pt x="80" y="46"/>
                    <a:pt x="74" y="34"/>
                    <a:pt x="72" y="22"/>
                  </a:cubicBezTo>
                  <a:cubicBezTo>
                    <a:pt x="71" y="15"/>
                    <a:pt x="72" y="1"/>
                    <a:pt x="82" y="7"/>
                  </a:cubicBezTo>
                  <a:cubicBezTo>
                    <a:pt x="90" y="12"/>
                    <a:pt x="92" y="24"/>
                    <a:pt x="89" y="33"/>
                  </a:cubicBezTo>
                  <a:cubicBezTo>
                    <a:pt x="86" y="43"/>
                    <a:pt x="77" y="47"/>
                    <a:pt x="67" y="50"/>
                  </a:cubicBezTo>
                  <a:cubicBezTo>
                    <a:pt x="49" y="53"/>
                    <a:pt x="26" y="52"/>
                    <a:pt x="16" y="35"/>
                  </a:cubicBezTo>
                  <a:cubicBezTo>
                    <a:pt x="11" y="28"/>
                    <a:pt x="7" y="16"/>
                    <a:pt x="10" y="8"/>
                  </a:cubicBezTo>
                  <a:cubicBezTo>
                    <a:pt x="12" y="3"/>
                    <a:pt x="15" y="6"/>
                    <a:pt x="20" y="8"/>
                  </a:cubicBezTo>
                  <a:cubicBezTo>
                    <a:pt x="23" y="9"/>
                    <a:pt x="25" y="11"/>
                    <a:pt x="28" y="14"/>
                  </a:cubicBezTo>
                  <a:cubicBezTo>
                    <a:pt x="39" y="28"/>
                    <a:pt x="40" y="51"/>
                    <a:pt x="41" y="68"/>
                  </a:cubicBezTo>
                  <a:cubicBezTo>
                    <a:pt x="42" y="94"/>
                    <a:pt x="39" y="121"/>
                    <a:pt x="35" y="147"/>
                  </a:cubicBezTo>
                  <a:cubicBezTo>
                    <a:pt x="32" y="165"/>
                    <a:pt x="29" y="185"/>
                    <a:pt x="21" y="201"/>
                  </a:cubicBezTo>
                  <a:cubicBezTo>
                    <a:pt x="20" y="203"/>
                    <a:pt x="28" y="202"/>
                    <a:pt x="29" y="200"/>
                  </a:cubicBezTo>
                  <a:close/>
                </a:path>
              </a:pathLst>
            </a:custGeom>
            <a:solidFill>
              <a:srgbClr val="FF94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3" name="Google Shape;123;g18ce4216643_0_179"/>
            <p:cNvGrpSpPr/>
            <p:nvPr/>
          </p:nvGrpSpPr>
          <p:grpSpPr>
            <a:xfrm>
              <a:off x="4490392" y="1816485"/>
              <a:ext cx="3320305" cy="2503020"/>
              <a:chOff x="3525061" y="1210682"/>
              <a:chExt cx="2097079" cy="1580888"/>
            </a:xfrm>
          </p:grpSpPr>
          <p:sp>
            <p:nvSpPr>
              <p:cNvPr id="124" name="Google Shape;124;g18ce4216643_0_179"/>
              <p:cNvSpPr/>
              <p:nvPr/>
            </p:nvSpPr>
            <p:spPr>
              <a:xfrm>
                <a:off x="5347462" y="2255820"/>
                <a:ext cx="274678" cy="47622"/>
              </a:xfrm>
              <a:custGeom>
                <a:rect b="b" l="l" r="r" t="t"/>
                <a:pathLst>
                  <a:path extrusionOk="0" h="11" w="64">
                    <a:moveTo>
                      <a:pt x="5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2" y="11"/>
                      <a:pt x="64" y="9"/>
                      <a:pt x="64" y="5"/>
                    </a:cubicBezTo>
                    <a:cubicBezTo>
                      <a:pt x="64" y="2"/>
                      <a:pt x="62" y="0"/>
                      <a:pt x="58" y="0"/>
                    </a:cubicBezTo>
                    <a:close/>
                  </a:path>
                </a:pathLst>
              </a:custGeom>
              <a:solidFill>
                <a:srgbClr val="FAF3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4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g18ce4216643_0_179"/>
              <p:cNvSpPr/>
              <p:nvPr/>
            </p:nvSpPr>
            <p:spPr>
              <a:xfrm>
                <a:off x="5275178" y="1763440"/>
                <a:ext cx="248316" cy="167528"/>
              </a:xfrm>
              <a:custGeom>
                <a:rect b="b" l="l" r="r" t="t"/>
                <a:pathLst>
                  <a:path extrusionOk="0" h="39" w="58">
                    <a:moveTo>
                      <a:pt x="6" y="39"/>
                    </a:moveTo>
                    <a:cubicBezTo>
                      <a:pt x="7" y="39"/>
                      <a:pt x="8" y="38"/>
                      <a:pt x="9" y="38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7" y="10"/>
                      <a:pt x="58" y="6"/>
                      <a:pt x="56" y="4"/>
                    </a:cubicBezTo>
                    <a:cubicBezTo>
                      <a:pt x="55" y="1"/>
                      <a:pt x="51" y="0"/>
                      <a:pt x="48" y="2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0" y="30"/>
                      <a:pt x="0" y="33"/>
                      <a:pt x="1" y="36"/>
                    </a:cubicBezTo>
                    <a:cubicBezTo>
                      <a:pt x="2" y="38"/>
                      <a:pt x="4" y="39"/>
                      <a:pt x="6" y="39"/>
                    </a:cubicBezTo>
                    <a:close/>
                  </a:path>
                </a:pathLst>
              </a:custGeom>
              <a:solidFill>
                <a:srgbClr val="FAF3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25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g18ce4216643_0_179"/>
              <p:cNvSpPr/>
              <p:nvPr/>
            </p:nvSpPr>
            <p:spPr>
              <a:xfrm>
                <a:off x="4979240" y="1351848"/>
                <a:ext cx="166678" cy="249166"/>
              </a:xfrm>
              <a:custGeom>
                <a:rect b="b" l="l" r="r" t="t"/>
                <a:pathLst>
                  <a:path extrusionOk="0" h="58" w="39">
                    <a:moveTo>
                      <a:pt x="3" y="57"/>
                    </a:moveTo>
                    <a:cubicBezTo>
                      <a:pt x="4" y="57"/>
                      <a:pt x="5" y="58"/>
                      <a:pt x="6" y="58"/>
                    </a:cubicBezTo>
                    <a:cubicBezTo>
                      <a:pt x="8" y="58"/>
                      <a:pt x="10" y="56"/>
                      <a:pt x="11" y="55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9" y="6"/>
                      <a:pt x="38" y="3"/>
                      <a:pt x="35" y="1"/>
                    </a:cubicBezTo>
                    <a:cubicBezTo>
                      <a:pt x="32" y="0"/>
                      <a:pt x="29" y="1"/>
                      <a:pt x="27" y="3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0" y="52"/>
                      <a:pt x="1" y="55"/>
                      <a:pt x="3" y="57"/>
                    </a:cubicBezTo>
                    <a:close/>
                  </a:path>
                </a:pathLst>
              </a:custGeom>
              <a:solidFill>
                <a:srgbClr val="FAF3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g18ce4216643_0_179"/>
              <p:cNvSpPr/>
              <p:nvPr/>
            </p:nvSpPr>
            <p:spPr>
              <a:xfrm>
                <a:off x="3576935" y="1742180"/>
                <a:ext cx="252568" cy="166678"/>
              </a:xfrm>
              <a:custGeom>
                <a:rect b="b" l="l" r="r" t="t"/>
                <a:pathLst>
                  <a:path extrusionOk="0" h="39" w="59">
                    <a:moveTo>
                      <a:pt x="55" y="28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7" y="0"/>
                      <a:pt x="4" y="1"/>
                      <a:pt x="2" y="4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50" y="38"/>
                      <a:pt x="51" y="39"/>
                      <a:pt x="52" y="39"/>
                    </a:cubicBezTo>
                    <a:cubicBezTo>
                      <a:pt x="54" y="39"/>
                      <a:pt x="56" y="38"/>
                      <a:pt x="57" y="36"/>
                    </a:cubicBezTo>
                    <a:cubicBezTo>
                      <a:pt x="59" y="33"/>
                      <a:pt x="58" y="29"/>
                      <a:pt x="55" y="28"/>
                    </a:cubicBezTo>
                    <a:close/>
                  </a:path>
                </a:pathLst>
              </a:custGeom>
              <a:solidFill>
                <a:srgbClr val="FAF3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25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g18ce4216643_0_179"/>
              <p:cNvSpPr/>
              <p:nvPr/>
            </p:nvSpPr>
            <p:spPr>
              <a:xfrm>
                <a:off x="5275178" y="2603632"/>
                <a:ext cx="248316" cy="166678"/>
              </a:xfrm>
              <a:custGeom>
                <a:rect b="b" l="l" r="r" t="t"/>
                <a:pathLst>
                  <a:path extrusionOk="0" h="39" w="58">
                    <a:moveTo>
                      <a:pt x="54" y="28"/>
                    </a:moveTo>
                    <a:cubicBezTo>
                      <a:pt x="9" y="2"/>
                      <a:pt x="9" y="2"/>
                      <a:pt x="9" y="2"/>
                    </a:cubicBezTo>
                    <a:cubicBezTo>
                      <a:pt x="6" y="0"/>
                      <a:pt x="3" y="1"/>
                      <a:pt x="1" y="4"/>
                    </a:cubicBezTo>
                    <a:cubicBezTo>
                      <a:pt x="0" y="7"/>
                      <a:pt x="0" y="10"/>
                      <a:pt x="3" y="12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9" y="39"/>
                      <a:pt x="50" y="39"/>
                      <a:pt x="51" y="39"/>
                    </a:cubicBezTo>
                    <a:cubicBezTo>
                      <a:pt x="53" y="39"/>
                      <a:pt x="55" y="38"/>
                      <a:pt x="56" y="36"/>
                    </a:cubicBezTo>
                    <a:cubicBezTo>
                      <a:pt x="58" y="33"/>
                      <a:pt x="57" y="30"/>
                      <a:pt x="54" y="28"/>
                    </a:cubicBezTo>
                    <a:close/>
                  </a:path>
                </a:pathLst>
              </a:custGeom>
              <a:solidFill>
                <a:srgbClr val="FAF3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25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g18ce4216643_0_179"/>
              <p:cNvSpPr/>
              <p:nvPr/>
            </p:nvSpPr>
            <p:spPr>
              <a:xfrm>
                <a:off x="3576935" y="2629144"/>
                <a:ext cx="252568" cy="162426"/>
              </a:xfrm>
              <a:custGeom>
                <a:rect b="b" l="l" r="r" t="t"/>
                <a:pathLst>
                  <a:path extrusionOk="0" h="38" w="59">
                    <a:moveTo>
                      <a:pt x="49" y="1"/>
                    </a:moveTo>
                    <a:cubicBezTo>
                      <a:pt x="4" y="27"/>
                      <a:pt x="4" y="27"/>
                      <a:pt x="4" y="27"/>
                    </a:cubicBezTo>
                    <a:cubicBezTo>
                      <a:pt x="1" y="29"/>
                      <a:pt x="0" y="33"/>
                      <a:pt x="2" y="35"/>
                    </a:cubicBezTo>
                    <a:cubicBezTo>
                      <a:pt x="3" y="37"/>
                      <a:pt x="5" y="38"/>
                      <a:pt x="7" y="38"/>
                    </a:cubicBezTo>
                    <a:cubicBezTo>
                      <a:pt x="8" y="38"/>
                      <a:pt x="9" y="38"/>
                      <a:pt x="10" y="3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8" y="9"/>
                      <a:pt x="59" y="6"/>
                      <a:pt x="57" y="3"/>
                    </a:cubicBezTo>
                    <a:cubicBezTo>
                      <a:pt x="56" y="0"/>
                      <a:pt x="52" y="0"/>
                      <a:pt x="49" y="1"/>
                    </a:cubicBezTo>
                    <a:close/>
                  </a:path>
                </a:pathLst>
              </a:custGeom>
              <a:solidFill>
                <a:srgbClr val="FAF3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8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g18ce4216643_0_179"/>
              <p:cNvSpPr/>
              <p:nvPr/>
            </p:nvSpPr>
            <p:spPr>
              <a:xfrm>
                <a:off x="3953661" y="1330588"/>
                <a:ext cx="171780" cy="244064"/>
              </a:xfrm>
              <a:custGeom>
                <a:rect b="b" l="l" r="r" t="t"/>
                <a:pathLst>
                  <a:path extrusionOk="0" h="57" w="40">
                    <a:moveTo>
                      <a:pt x="28" y="55"/>
                    </a:moveTo>
                    <a:cubicBezTo>
                      <a:pt x="29" y="56"/>
                      <a:pt x="31" y="57"/>
                      <a:pt x="33" y="57"/>
                    </a:cubicBezTo>
                    <a:cubicBezTo>
                      <a:pt x="34" y="57"/>
                      <a:pt x="35" y="57"/>
                      <a:pt x="36" y="57"/>
                    </a:cubicBezTo>
                    <a:cubicBezTo>
                      <a:pt x="39" y="55"/>
                      <a:pt x="40" y="52"/>
                      <a:pt x="38" y="49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7" y="0"/>
                      <a:pt x="4" y="1"/>
                    </a:cubicBezTo>
                    <a:cubicBezTo>
                      <a:pt x="1" y="3"/>
                      <a:pt x="0" y="6"/>
                      <a:pt x="2" y="9"/>
                    </a:cubicBez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FAF3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65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g18ce4216643_0_179"/>
              <p:cNvSpPr/>
              <p:nvPr/>
            </p:nvSpPr>
            <p:spPr>
              <a:xfrm>
                <a:off x="4537033" y="1210682"/>
                <a:ext cx="47622" cy="274678"/>
              </a:xfrm>
              <a:custGeom>
                <a:rect b="b" l="l" r="r" t="t"/>
                <a:pathLst>
                  <a:path extrusionOk="0" h="64" w="11">
                    <a:moveTo>
                      <a:pt x="5" y="64"/>
                    </a:moveTo>
                    <a:cubicBezTo>
                      <a:pt x="8" y="64"/>
                      <a:pt x="11" y="61"/>
                      <a:pt x="11" y="58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8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1"/>
                      <a:pt x="2" y="64"/>
                      <a:pt x="5" y="64"/>
                    </a:cubicBezTo>
                    <a:close/>
                  </a:path>
                </a:pathLst>
              </a:custGeom>
              <a:solidFill>
                <a:srgbClr val="FAF3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g18ce4216643_0_179"/>
              <p:cNvSpPr/>
              <p:nvPr/>
            </p:nvSpPr>
            <p:spPr>
              <a:xfrm>
                <a:off x="3525061" y="2255820"/>
                <a:ext cx="274678" cy="47622"/>
              </a:xfrm>
              <a:custGeom>
                <a:rect b="b" l="l" r="r" t="t"/>
                <a:pathLst>
                  <a:path extrusionOk="0" h="11" w="64">
                    <a:moveTo>
                      <a:pt x="64" y="5"/>
                    </a:moveTo>
                    <a:cubicBezTo>
                      <a:pt x="64" y="2"/>
                      <a:pt x="61" y="0"/>
                      <a:pt x="5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9"/>
                      <a:pt x="2" y="11"/>
                      <a:pt x="6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4" y="9"/>
                      <a:pt x="64" y="5"/>
                    </a:cubicBezTo>
                    <a:close/>
                  </a:path>
                </a:pathLst>
              </a:custGeom>
              <a:solidFill>
                <a:srgbClr val="FAF3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4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3" name="Google Shape;133;g18ce4216643_0_179"/>
            <p:cNvSpPr/>
            <p:nvPr/>
          </p:nvSpPr>
          <p:spPr>
            <a:xfrm>
              <a:off x="5152696" y="3033217"/>
              <a:ext cx="393150" cy="931742"/>
            </a:xfrm>
            <a:custGeom>
              <a:rect b="b" l="l" r="r" t="t"/>
              <a:pathLst>
                <a:path extrusionOk="0" h="108" w="58">
                  <a:moveTo>
                    <a:pt x="54" y="14"/>
                  </a:moveTo>
                  <a:cubicBezTo>
                    <a:pt x="48" y="19"/>
                    <a:pt x="19" y="47"/>
                    <a:pt x="50" y="96"/>
                  </a:cubicBezTo>
                  <a:cubicBezTo>
                    <a:pt x="53" y="100"/>
                    <a:pt x="51" y="104"/>
                    <a:pt x="48" y="107"/>
                  </a:cubicBezTo>
                  <a:cubicBezTo>
                    <a:pt x="47" y="107"/>
                    <a:pt x="45" y="108"/>
                    <a:pt x="44" y="108"/>
                  </a:cubicBezTo>
                  <a:cubicBezTo>
                    <a:pt x="42" y="108"/>
                    <a:pt x="39" y="106"/>
                    <a:pt x="38" y="104"/>
                  </a:cubicBezTo>
                  <a:cubicBezTo>
                    <a:pt x="0" y="45"/>
                    <a:pt x="37" y="9"/>
                    <a:pt x="45" y="3"/>
                  </a:cubicBezTo>
                  <a:cubicBezTo>
                    <a:pt x="48" y="0"/>
                    <a:pt x="53" y="1"/>
                    <a:pt x="55" y="4"/>
                  </a:cubicBezTo>
                  <a:cubicBezTo>
                    <a:pt x="58" y="7"/>
                    <a:pt x="58" y="12"/>
                    <a:pt x="54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g18ce4216643_0_179"/>
          <p:cNvGrpSpPr/>
          <p:nvPr/>
        </p:nvGrpSpPr>
        <p:grpSpPr>
          <a:xfrm flipH="1">
            <a:off x="624836" y="2252948"/>
            <a:ext cx="6230942" cy="1844946"/>
            <a:chOff x="1400602" y="4881042"/>
            <a:chExt cx="3425100" cy="1845131"/>
          </a:xfrm>
        </p:grpSpPr>
        <p:grpSp>
          <p:nvGrpSpPr>
            <p:cNvPr id="135" name="Google Shape;135;g18ce4216643_0_179"/>
            <p:cNvGrpSpPr/>
            <p:nvPr/>
          </p:nvGrpSpPr>
          <p:grpSpPr>
            <a:xfrm>
              <a:off x="1400602" y="4881042"/>
              <a:ext cx="3425100" cy="1845131"/>
              <a:chOff x="1400602" y="4881042"/>
              <a:chExt cx="3425100" cy="1845131"/>
            </a:xfrm>
          </p:grpSpPr>
          <p:sp>
            <p:nvSpPr>
              <p:cNvPr id="136" name="Google Shape;136;g18ce4216643_0_179"/>
              <p:cNvSpPr txBox="1"/>
              <p:nvPr/>
            </p:nvSpPr>
            <p:spPr>
              <a:xfrm>
                <a:off x="3102182" y="4881042"/>
                <a:ext cx="17235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Early Diagnosis:</a:t>
                </a:r>
                <a:endParaRPr i="0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37" name="Google Shape;137;g18ce4216643_0_179"/>
              <p:cNvSpPr txBox="1"/>
              <p:nvPr/>
            </p:nvSpPr>
            <p:spPr>
              <a:xfrm>
                <a:off x="1400602" y="5463773"/>
                <a:ext cx="3425100" cy="126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just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600">
                    <a:solidFill>
                      <a:srgbClr val="3C484E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Nationally, only 24% of cases are diagnosed at an early stage when the five-year survival rate is much higher (60%). Unfortunately, 46% of cases are not caught until a late stage when the survival rate is only 6%</a:t>
                </a:r>
                <a:endParaRPr i="0" sz="1600" u="none" cap="none" strike="noStrike">
                  <a:solidFill>
                    <a:srgbClr val="3C484E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cxnSp>
          <p:nvCxnSpPr>
            <p:cNvPr id="138" name="Google Shape;138;g18ce4216643_0_179"/>
            <p:cNvCxnSpPr/>
            <p:nvPr/>
          </p:nvCxnSpPr>
          <p:spPr>
            <a:xfrm>
              <a:off x="4331263" y="5342734"/>
              <a:ext cx="389400" cy="0"/>
            </a:xfrm>
            <a:prstGeom prst="straightConnector1">
              <a:avLst/>
            </a:prstGeom>
            <a:noFill/>
            <a:ln cap="rnd" cmpd="sng" w="19050">
              <a:solidFill>
                <a:srgbClr val="FAC84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9" name="Google Shape;139;g18ce4216643_0_179"/>
          <p:cNvGrpSpPr/>
          <p:nvPr/>
        </p:nvGrpSpPr>
        <p:grpSpPr>
          <a:xfrm flipH="1">
            <a:off x="624827" y="4368211"/>
            <a:ext cx="6007708" cy="1229108"/>
            <a:chOff x="1400602" y="4881042"/>
            <a:chExt cx="3425147" cy="1229231"/>
          </a:xfrm>
        </p:grpSpPr>
        <p:grpSp>
          <p:nvGrpSpPr>
            <p:cNvPr id="140" name="Google Shape;140;g18ce4216643_0_179"/>
            <p:cNvGrpSpPr/>
            <p:nvPr/>
          </p:nvGrpSpPr>
          <p:grpSpPr>
            <a:xfrm>
              <a:off x="1400602" y="4881042"/>
              <a:ext cx="3425147" cy="1229231"/>
              <a:chOff x="1400602" y="4881042"/>
              <a:chExt cx="3425147" cy="1229231"/>
            </a:xfrm>
          </p:grpSpPr>
          <p:sp>
            <p:nvSpPr>
              <p:cNvPr id="141" name="Google Shape;141;g18ce4216643_0_179"/>
              <p:cNvSpPr txBox="1"/>
              <p:nvPr/>
            </p:nvSpPr>
            <p:spPr>
              <a:xfrm>
                <a:off x="3102249" y="4881042"/>
                <a:ext cx="17235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latin typeface="Georgia"/>
                    <a:ea typeface="Georgia"/>
                    <a:cs typeface="Georgia"/>
                    <a:sym typeface="Georgia"/>
                  </a:rPr>
                  <a:t>Survival Rate:</a:t>
                </a:r>
                <a:endParaRPr i="0" sz="24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42" name="Google Shape;142;g18ce4216643_0_179"/>
              <p:cNvSpPr txBox="1"/>
              <p:nvPr/>
            </p:nvSpPr>
            <p:spPr>
              <a:xfrm>
                <a:off x="1400602" y="5463773"/>
                <a:ext cx="34251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just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3C484E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The national average of people alive five years after a lung cancer diagnosis is 23.7% .</a:t>
                </a:r>
                <a:endParaRPr sz="1600">
                  <a:solidFill>
                    <a:srgbClr val="3C484E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cxnSp>
          <p:nvCxnSpPr>
            <p:cNvPr id="143" name="Google Shape;143;g18ce4216643_0_179"/>
            <p:cNvCxnSpPr/>
            <p:nvPr/>
          </p:nvCxnSpPr>
          <p:spPr>
            <a:xfrm>
              <a:off x="4312917" y="5311006"/>
              <a:ext cx="389400" cy="0"/>
            </a:xfrm>
            <a:prstGeom prst="straightConnector1">
              <a:avLst/>
            </a:prstGeom>
            <a:noFill/>
            <a:ln cap="rnd" cmpd="sng" w="19050">
              <a:solidFill>
                <a:srgbClr val="FAC84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4" name="Google Shape;144;g18ce4216643_0_179"/>
          <p:cNvSpPr txBox="1"/>
          <p:nvPr/>
        </p:nvSpPr>
        <p:spPr>
          <a:xfrm>
            <a:off x="872325" y="412625"/>
            <a:ext cx="482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AC842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 b="1" i="0" sz="5400" u="none" cap="none" strike="noStrike">
              <a:solidFill>
                <a:srgbClr val="FAC84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/>
          <p:nvPr/>
        </p:nvSpPr>
        <p:spPr>
          <a:xfrm>
            <a:off x="4402659" y="643084"/>
            <a:ext cx="6855520" cy="4972990"/>
          </a:xfrm>
          <a:custGeom>
            <a:rect b="b" l="l" r="r" t="t"/>
            <a:pathLst>
              <a:path extrusionOk="0" h="983" w="1357">
                <a:moveTo>
                  <a:pt x="1242" y="0"/>
                </a:moveTo>
                <a:cubicBezTo>
                  <a:pt x="1241" y="0"/>
                  <a:pt x="1241" y="0"/>
                  <a:pt x="1241" y="0"/>
                </a:cubicBezTo>
                <a:cubicBezTo>
                  <a:pt x="1212" y="1"/>
                  <a:pt x="1182" y="12"/>
                  <a:pt x="1160" y="34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0" y="224"/>
                  <a:pt x="962" y="227"/>
                  <a:pt x="955" y="227"/>
                </a:cubicBezTo>
                <a:cubicBezTo>
                  <a:pt x="941" y="227"/>
                  <a:pt x="934" y="210"/>
                  <a:pt x="941" y="191"/>
                </a:cubicBezTo>
                <a:cubicBezTo>
                  <a:pt x="941" y="190"/>
                  <a:pt x="941" y="189"/>
                  <a:pt x="941" y="188"/>
                </a:cubicBezTo>
                <a:cubicBezTo>
                  <a:pt x="955" y="148"/>
                  <a:pt x="945" y="102"/>
                  <a:pt x="913" y="70"/>
                </a:cubicBezTo>
                <a:cubicBezTo>
                  <a:pt x="891" y="47"/>
                  <a:pt x="861" y="36"/>
                  <a:pt x="832" y="36"/>
                </a:cubicBezTo>
                <a:cubicBezTo>
                  <a:pt x="802" y="36"/>
                  <a:pt x="773" y="47"/>
                  <a:pt x="750" y="70"/>
                </a:cubicBezTo>
                <a:cubicBezTo>
                  <a:pt x="34" y="786"/>
                  <a:pt x="34" y="786"/>
                  <a:pt x="34" y="786"/>
                </a:cubicBezTo>
                <a:cubicBezTo>
                  <a:pt x="12" y="808"/>
                  <a:pt x="1" y="837"/>
                  <a:pt x="0" y="866"/>
                </a:cubicBezTo>
                <a:cubicBezTo>
                  <a:pt x="0" y="869"/>
                  <a:pt x="0" y="869"/>
                  <a:pt x="0" y="869"/>
                </a:cubicBezTo>
                <a:cubicBezTo>
                  <a:pt x="1" y="898"/>
                  <a:pt x="12" y="927"/>
                  <a:pt x="34" y="949"/>
                </a:cubicBezTo>
                <a:cubicBezTo>
                  <a:pt x="57" y="971"/>
                  <a:pt x="86" y="983"/>
                  <a:pt x="116" y="983"/>
                </a:cubicBezTo>
                <a:cubicBezTo>
                  <a:pt x="145" y="983"/>
                  <a:pt x="175" y="971"/>
                  <a:pt x="197" y="949"/>
                </a:cubicBezTo>
                <a:cubicBezTo>
                  <a:pt x="382" y="764"/>
                  <a:pt x="382" y="764"/>
                  <a:pt x="382" y="764"/>
                </a:cubicBezTo>
                <a:cubicBezTo>
                  <a:pt x="383" y="764"/>
                  <a:pt x="383" y="763"/>
                  <a:pt x="384" y="762"/>
                </a:cubicBezTo>
                <a:cubicBezTo>
                  <a:pt x="394" y="753"/>
                  <a:pt x="402" y="749"/>
                  <a:pt x="409" y="749"/>
                </a:cubicBezTo>
                <a:cubicBezTo>
                  <a:pt x="423" y="749"/>
                  <a:pt x="428" y="766"/>
                  <a:pt x="421" y="784"/>
                </a:cubicBezTo>
                <a:cubicBezTo>
                  <a:pt x="420" y="785"/>
                  <a:pt x="420" y="785"/>
                  <a:pt x="420" y="786"/>
                </a:cubicBezTo>
                <a:cubicBezTo>
                  <a:pt x="402" y="828"/>
                  <a:pt x="410" y="879"/>
                  <a:pt x="444" y="913"/>
                </a:cubicBezTo>
                <a:cubicBezTo>
                  <a:pt x="467" y="936"/>
                  <a:pt x="496" y="947"/>
                  <a:pt x="526" y="947"/>
                </a:cubicBezTo>
                <a:cubicBezTo>
                  <a:pt x="555" y="947"/>
                  <a:pt x="585" y="936"/>
                  <a:pt x="607" y="913"/>
                </a:cubicBezTo>
                <a:cubicBezTo>
                  <a:pt x="1323" y="197"/>
                  <a:pt x="1323" y="197"/>
                  <a:pt x="1323" y="197"/>
                </a:cubicBezTo>
                <a:cubicBezTo>
                  <a:pt x="1345" y="175"/>
                  <a:pt x="1357" y="146"/>
                  <a:pt x="1357" y="117"/>
                </a:cubicBezTo>
                <a:cubicBezTo>
                  <a:pt x="1357" y="114"/>
                  <a:pt x="1357" y="114"/>
                  <a:pt x="1357" y="114"/>
                </a:cubicBezTo>
                <a:cubicBezTo>
                  <a:pt x="1357" y="85"/>
                  <a:pt x="1345" y="56"/>
                  <a:pt x="1323" y="34"/>
                </a:cubicBezTo>
                <a:cubicBezTo>
                  <a:pt x="1301" y="12"/>
                  <a:pt x="1272" y="1"/>
                  <a:pt x="1242" y="0"/>
                </a:cubicBezTo>
              </a:path>
            </a:pathLst>
          </a:custGeom>
          <a:solidFill>
            <a:srgbClr val="F8FA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1573418" y="1390002"/>
            <a:ext cx="5753939" cy="4169820"/>
          </a:xfrm>
          <a:custGeom>
            <a:rect b="b" l="l" r="r" t="t"/>
            <a:pathLst>
              <a:path extrusionOk="0" h="982" w="1357">
                <a:moveTo>
                  <a:pt x="1242" y="0"/>
                </a:moveTo>
                <a:cubicBezTo>
                  <a:pt x="1212" y="0"/>
                  <a:pt x="1182" y="12"/>
                  <a:pt x="1160" y="34"/>
                </a:cubicBezTo>
                <a:cubicBezTo>
                  <a:pt x="979" y="215"/>
                  <a:pt x="979" y="215"/>
                  <a:pt x="979" y="215"/>
                </a:cubicBezTo>
                <a:cubicBezTo>
                  <a:pt x="970" y="224"/>
                  <a:pt x="962" y="227"/>
                  <a:pt x="955" y="227"/>
                </a:cubicBezTo>
                <a:cubicBezTo>
                  <a:pt x="941" y="227"/>
                  <a:pt x="934" y="210"/>
                  <a:pt x="940" y="191"/>
                </a:cubicBezTo>
                <a:cubicBezTo>
                  <a:pt x="941" y="190"/>
                  <a:pt x="941" y="189"/>
                  <a:pt x="941" y="188"/>
                </a:cubicBezTo>
                <a:cubicBezTo>
                  <a:pt x="954" y="148"/>
                  <a:pt x="945" y="102"/>
                  <a:pt x="913" y="70"/>
                </a:cubicBezTo>
                <a:cubicBezTo>
                  <a:pt x="891" y="47"/>
                  <a:pt x="861" y="36"/>
                  <a:pt x="832" y="36"/>
                </a:cubicBezTo>
                <a:cubicBezTo>
                  <a:pt x="802" y="36"/>
                  <a:pt x="772" y="47"/>
                  <a:pt x="750" y="70"/>
                </a:cubicBezTo>
                <a:cubicBezTo>
                  <a:pt x="34" y="785"/>
                  <a:pt x="34" y="785"/>
                  <a:pt x="34" y="785"/>
                </a:cubicBezTo>
                <a:cubicBezTo>
                  <a:pt x="12" y="808"/>
                  <a:pt x="0" y="837"/>
                  <a:pt x="0" y="866"/>
                </a:cubicBezTo>
                <a:cubicBezTo>
                  <a:pt x="0" y="868"/>
                  <a:pt x="0" y="868"/>
                  <a:pt x="0" y="868"/>
                </a:cubicBezTo>
                <a:cubicBezTo>
                  <a:pt x="0" y="897"/>
                  <a:pt x="12" y="926"/>
                  <a:pt x="34" y="949"/>
                </a:cubicBezTo>
                <a:cubicBezTo>
                  <a:pt x="56" y="971"/>
                  <a:pt x="86" y="982"/>
                  <a:pt x="115" y="982"/>
                </a:cubicBezTo>
                <a:cubicBezTo>
                  <a:pt x="117" y="982"/>
                  <a:pt x="117" y="982"/>
                  <a:pt x="117" y="982"/>
                </a:cubicBezTo>
                <a:cubicBezTo>
                  <a:pt x="146" y="982"/>
                  <a:pt x="175" y="971"/>
                  <a:pt x="197" y="949"/>
                </a:cubicBezTo>
                <a:cubicBezTo>
                  <a:pt x="382" y="764"/>
                  <a:pt x="382" y="764"/>
                  <a:pt x="382" y="764"/>
                </a:cubicBezTo>
                <a:cubicBezTo>
                  <a:pt x="383" y="764"/>
                  <a:pt x="383" y="763"/>
                  <a:pt x="384" y="762"/>
                </a:cubicBezTo>
                <a:cubicBezTo>
                  <a:pt x="394" y="753"/>
                  <a:pt x="402" y="749"/>
                  <a:pt x="409" y="749"/>
                </a:cubicBezTo>
                <a:cubicBezTo>
                  <a:pt x="422" y="749"/>
                  <a:pt x="428" y="766"/>
                  <a:pt x="421" y="784"/>
                </a:cubicBezTo>
                <a:cubicBezTo>
                  <a:pt x="420" y="784"/>
                  <a:pt x="420" y="785"/>
                  <a:pt x="420" y="786"/>
                </a:cubicBezTo>
                <a:cubicBezTo>
                  <a:pt x="402" y="828"/>
                  <a:pt x="410" y="879"/>
                  <a:pt x="444" y="913"/>
                </a:cubicBezTo>
                <a:cubicBezTo>
                  <a:pt x="467" y="936"/>
                  <a:pt x="496" y="947"/>
                  <a:pt x="526" y="947"/>
                </a:cubicBezTo>
                <a:cubicBezTo>
                  <a:pt x="555" y="947"/>
                  <a:pt x="585" y="936"/>
                  <a:pt x="607" y="913"/>
                </a:cubicBezTo>
                <a:cubicBezTo>
                  <a:pt x="1323" y="197"/>
                  <a:pt x="1323" y="197"/>
                  <a:pt x="1323" y="197"/>
                </a:cubicBezTo>
                <a:cubicBezTo>
                  <a:pt x="1346" y="175"/>
                  <a:pt x="1357" y="146"/>
                  <a:pt x="1357" y="116"/>
                </a:cubicBezTo>
                <a:cubicBezTo>
                  <a:pt x="1357" y="115"/>
                  <a:pt x="1357" y="115"/>
                  <a:pt x="1357" y="115"/>
                </a:cubicBezTo>
                <a:cubicBezTo>
                  <a:pt x="1357" y="86"/>
                  <a:pt x="1346" y="56"/>
                  <a:pt x="1323" y="34"/>
                </a:cubicBezTo>
                <a:cubicBezTo>
                  <a:pt x="1301" y="12"/>
                  <a:pt x="1271" y="0"/>
                  <a:pt x="1242" y="0"/>
                </a:cubicBezTo>
              </a:path>
            </a:pathLst>
          </a:custGeom>
          <a:solidFill>
            <a:srgbClr val="F8FA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5464453" y="31662"/>
            <a:ext cx="2188867" cy="2144628"/>
          </a:xfrm>
          <a:custGeom>
            <a:rect b="b" l="l" r="r" t="t"/>
            <a:pathLst>
              <a:path extrusionOk="0" h="415" w="424">
                <a:moveTo>
                  <a:pt x="67" y="401"/>
                </a:moveTo>
                <a:cubicBezTo>
                  <a:pt x="52" y="415"/>
                  <a:pt x="29" y="415"/>
                  <a:pt x="14" y="401"/>
                </a:cubicBezTo>
                <a:cubicBezTo>
                  <a:pt x="0" y="387"/>
                  <a:pt x="0" y="364"/>
                  <a:pt x="14" y="349"/>
                </a:cubicBezTo>
                <a:cubicBezTo>
                  <a:pt x="357" y="15"/>
                  <a:pt x="357" y="15"/>
                  <a:pt x="357" y="15"/>
                </a:cubicBezTo>
                <a:cubicBezTo>
                  <a:pt x="371" y="0"/>
                  <a:pt x="395" y="0"/>
                  <a:pt x="409" y="15"/>
                </a:cubicBezTo>
                <a:cubicBezTo>
                  <a:pt x="424" y="29"/>
                  <a:pt x="424" y="52"/>
                  <a:pt x="409" y="66"/>
                </a:cubicBezTo>
                <a:lnTo>
                  <a:pt x="67" y="401"/>
                </a:lnTo>
                <a:close/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5376562" y="643085"/>
            <a:ext cx="2925539" cy="2092694"/>
          </a:xfrm>
          <a:custGeom>
            <a:rect b="b" l="l" r="r" t="t"/>
            <a:pathLst>
              <a:path extrusionOk="0" h="405" w="568">
                <a:moveTo>
                  <a:pt x="549" y="18"/>
                </a:moveTo>
                <a:cubicBezTo>
                  <a:pt x="531" y="0"/>
                  <a:pt x="501" y="0"/>
                  <a:pt x="482" y="18"/>
                </a:cubicBezTo>
                <a:cubicBezTo>
                  <a:pt x="408" y="91"/>
                  <a:pt x="408" y="91"/>
                  <a:pt x="408" y="91"/>
                </a:cubicBezTo>
                <a:cubicBezTo>
                  <a:pt x="396" y="102"/>
                  <a:pt x="388" y="93"/>
                  <a:pt x="392" y="81"/>
                </a:cubicBezTo>
                <a:cubicBezTo>
                  <a:pt x="392" y="81"/>
                  <a:pt x="392" y="81"/>
                  <a:pt x="392" y="80"/>
                </a:cubicBezTo>
                <a:cubicBezTo>
                  <a:pt x="397" y="64"/>
                  <a:pt x="394" y="45"/>
                  <a:pt x="380" y="32"/>
                </a:cubicBezTo>
                <a:cubicBezTo>
                  <a:pt x="362" y="14"/>
                  <a:pt x="332" y="14"/>
                  <a:pt x="313" y="32"/>
                </a:cubicBezTo>
                <a:cubicBezTo>
                  <a:pt x="18" y="321"/>
                  <a:pt x="18" y="321"/>
                  <a:pt x="18" y="321"/>
                </a:cubicBezTo>
                <a:cubicBezTo>
                  <a:pt x="0" y="339"/>
                  <a:pt x="0" y="368"/>
                  <a:pt x="18" y="387"/>
                </a:cubicBezTo>
                <a:cubicBezTo>
                  <a:pt x="37" y="405"/>
                  <a:pt x="67" y="405"/>
                  <a:pt x="85" y="387"/>
                </a:cubicBezTo>
                <a:cubicBezTo>
                  <a:pt x="162" y="312"/>
                  <a:pt x="162" y="312"/>
                  <a:pt x="162" y="312"/>
                </a:cubicBezTo>
                <a:cubicBezTo>
                  <a:pt x="162" y="312"/>
                  <a:pt x="162" y="312"/>
                  <a:pt x="162" y="312"/>
                </a:cubicBezTo>
                <a:cubicBezTo>
                  <a:pt x="175" y="300"/>
                  <a:pt x="182" y="309"/>
                  <a:pt x="177" y="320"/>
                </a:cubicBezTo>
                <a:cubicBezTo>
                  <a:pt x="177" y="320"/>
                  <a:pt x="177" y="321"/>
                  <a:pt x="177" y="321"/>
                </a:cubicBezTo>
                <a:cubicBezTo>
                  <a:pt x="170" y="338"/>
                  <a:pt x="173" y="358"/>
                  <a:pt x="187" y="372"/>
                </a:cubicBezTo>
                <a:cubicBezTo>
                  <a:pt x="206" y="390"/>
                  <a:pt x="236" y="390"/>
                  <a:pt x="254" y="372"/>
                </a:cubicBezTo>
                <a:cubicBezTo>
                  <a:pt x="549" y="84"/>
                  <a:pt x="549" y="84"/>
                  <a:pt x="549" y="84"/>
                </a:cubicBezTo>
                <a:cubicBezTo>
                  <a:pt x="568" y="66"/>
                  <a:pt x="568" y="36"/>
                  <a:pt x="549" y="18"/>
                </a:cubicBezTo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7626583" y="1675245"/>
            <a:ext cx="2087370" cy="2090005"/>
          </a:xfrm>
          <a:custGeom>
            <a:rect b="b" l="l" r="r" t="t"/>
            <a:pathLst>
              <a:path extrusionOk="0" h="592" w="592">
                <a:moveTo>
                  <a:pt x="94" y="572"/>
                </a:moveTo>
                <a:cubicBezTo>
                  <a:pt x="74" y="592"/>
                  <a:pt x="41" y="592"/>
                  <a:pt x="21" y="572"/>
                </a:cubicBezTo>
                <a:cubicBezTo>
                  <a:pt x="0" y="552"/>
                  <a:pt x="0" y="519"/>
                  <a:pt x="21" y="499"/>
                </a:cubicBezTo>
                <a:cubicBezTo>
                  <a:pt x="499" y="21"/>
                  <a:pt x="499" y="21"/>
                  <a:pt x="499" y="21"/>
                </a:cubicBezTo>
                <a:cubicBezTo>
                  <a:pt x="519" y="0"/>
                  <a:pt x="552" y="0"/>
                  <a:pt x="572" y="21"/>
                </a:cubicBezTo>
                <a:cubicBezTo>
                  <a:pt x="592" y="41"/>
                  <a:pt x="592" y="74"/>
                  <a:pt x="572" y="94"/>
                </a:cubicBezTo>
                <a:lnTo>
                  <a:pt x="94" y="572"/>
                </a:lnTo>
                <a:close/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6016644" y="2020721"/>
            <a:ext cx="2797209" cy="2039960"/>
          </a:xfrm>
          <a:custGeom>
            <a:rect b="b" l="l" r="r" t="t"/>
            <a:pathLst>
              <a:path extrusionOk="0" h="578" w="794">
                <a:moveTo>
                  <a:pt x="768" y="26"/>
                </a:moveTo>
                <a:cubicBezTo>
                  <a:pt x="742" y="0"/>
                  <a:pt x="700" y="0"/>
                  <a:pt x="674" y="26"/>
                </a:cubicBezTo>
                <a:cubicBezTo>
                  <a:pt x="570" y="130"/>
                  <a:pt x="570" y="130"/>
                  <a:pt x="570" y="130"/>
                </a:cubicBezTo>
                <a:cubicBezTo>
                  <a:pt x="553" y="146"/>
                  <a:pt x="542" y="133"/>
                  <a:pt x="548" y="116"/>
                </a:cubicBezTo>
                <a:cubicBezTo>
                  <a:pt x="548" y="116"/>
                  <a:pt x="548" y="115"/>
                  <a:pt x="548" y="115"/>
                </a:cubicBezTo>
                <a:cubicBezTo>
                  <a:pt x="556" y="92"/>
                  <a:pt x="551" y="65"/>
                  <a:pt x="532" y="47"/>
                </a:cubicBezTo>
                <a:cubicBezTo>
                  <a:pt x="506" y="21"/>
                  <a:pt x="464" y="21"/>
                  <a:pt x="438" y="47"/>
                </a:cubicBezTo>
                <a:cubicBezTo>
                  <a:pt x="26" y="458"/>
                  <a:pt x="26" y="458"/>
                  <a:pt x="26" y="458"/>
                </a:cubicBezTo>
                <a:cubicBezTo>
                  <a:pt x="0" y="484"/>
                  <a:pt x="0" y="526"/>
                  <a:pt x="26" y="552"/>
                </a:cubicBezTo>
                <a:cubicBezTo>
                  <a:pt x="52" y="578"/>
                  <a:pt x="94" y="578"/>
                  <a:pt x="120" y="552"/>
                </a:cubicBezTo>
                <a:cubicBezTo>
                  <a:pt x="226" y="446"/>
                  <a:pt x="226" y="446"/>
                  <a:pt x="226" y="446"/>
                </a:cubicBezTo>
                <a:cubicBezTo>
                  <a:pt x="227" y="446"/>
                  <a:pt x="227" y="446"/>
                  <a:pt x="228" y="445"/>
                </a:cubicBezTo>
                <a:cubicBezTo>
                  <a:pt x="245" y="428"/>
                  <a:pt x="255" y="442"/>
                  <a:pt x="249" y="457"/>
                </a:cubicBezTo>
                <a:cubicBezTo>
                  <a:pt x="248" y="458"/>
                  <a:pt x="248" y="458"/>
                  <a:pt x="248" y="459"/>
                </a:cubicBezTo>
                <a:cubicBezTo>
                  <a:pt x="238" y="483"/>
                  <a:pt x="242" y="512"/>
                  <a:pt x="262" y="532"/>
                </a:cubicBezTo>
                <a:cubicBezTo>
                  <a:pt x="288" y="558"/>
                  <a:pt x="330" y="558"/>
                  <a:pt x="356" y="532"/>
                </a:cubicBezTo>
                <a:cubicBezTo>
                  <a:pt x="768" y="120"/>
                  <a:pt x="768" y="120"/>
                  <a:pt x="768" y="120"/>
                </a:cubicBezTo>
                <a:cubicBezTo>
                  <a:pt x="794" y="94"/>
                  <a:pt x="794" y="52"/>
                  <a:pt x="768" y="26"/>
                </a:cubicBezTo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2891240" y="2985369"/>
            <a:ext cx="2544432" cy="1858721"/>
          </a:xfrm>
          <a:custGeom>
            <a:rect b="b" l="l" r="r" t="t"/>
            <a:pathLst>
              <a:path extrusionOk="0" h="436" w="598">
                <a:moveTo>
                  <a:pt x="579" y="20"/>
                </a:moveTo>
                <a:cubicBezTo>
                  <a:pt x="559" y="0"/>
                  <a:pt x="527" y="0"/>
                  <a:pt x="508" y="20"/>
                </a:cubicBezTo>
                <a:cubicBezTo>
                  <a:pt x="429" y="98"/>
                  <a:pt x="429" y="98"/>
                  <a:pt x="429" y="98"/>
                </a:cubicBezTo>
                <a:cubicBezTo>
                  <a:pt x="417" y="110"/>
                  <a:pt x="408" y="100"/>
                  <a:pt x="413" y="87"/>
                </a:cubicBezTo>
                <a:cubicBezTo>
                  <a:pt x="413" y="87"/>
                  <a:pt x="413" y="87"/>
                  <a:pt x="413" y="86"/>
                </a:cubicBezTo>
                <a:cubicBezTo>
                  <a:pt x="419" y="69"/>
                  <a:pt x="415" y="49"/>
                  <a:pt x="401" y="35"/>
                </a:cubicBezTo>
                <a:cubicBezTo>
                  <a:pt x="381" y="15"/>
                  <a:pt x="350" y="15"/>
                  <a:pt x="330" y="35"/>
                </a:cubicBezTo>
                <a:cubicBezTo>
                  <a:pt x="20" y="345"/>
                  <a:pt x="20" y="345"/>
                  <a:pt x="20" y="345"/>
                </a:cubicBezTo>
                <a:cubicBezTo>
                  <a:pt x="0" y="365"/>
                  <a:pt x="0" y="396"/>
                  <a:pt x="20" y="416"/>
                </a:cubicBezTo>
                <a:cubicBezTo>
                  <a:pt x="39" y="436"/>
                  <a:pt x="71" y="436"/>
                  <a:pt x="91" y="416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71" y="336"/>
                  <a:pt x="171" y="335"/>
                  <a:pt x="171" y="335"/>
                </a:cubicBezTo>
                <a:cubicBezTo>
                  <a:pt x="184" y="322"/>
                  <a:pt x="192" y="333"/>
                  <a:pt x="187" y="344"/>
                </a:cubicBezTo>
                <a:cubicBezTo>
                  <a:pt x="187" y="345"/>
                  <a:pt x="187" y="345"/>
                  <a:pt x="187" y="345"/>
                </a:cubicBezTo>
                <a:cubicBezTo>
                  <a:pt x="179" y="364"/>
                  <a:pt x="183" y="386"/>
                  <a:pt x="198" y="401"/>
                </a:cubicBezTo>
                <a:cubicBezTo>
                  <a:pt x="217" y="420"/>
                  <a:pt x="249" y="420"/>
                  <a:pt x="268" y="401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98" y="71"/>
                  <a:pt x="598" y="39"/>
                  <a:pt x="579" y="20"/>
                </a:cubicBezTo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3339057" y="4577512"/>
            <a:ext cx="2707921" cy="2704748"/>
          </a:xfrm>
          <a:custGeom>
            <a:rect b="b" l="l" r="r" t="t"/>
            <a:pathLst>
              <a:path extrusionOk="0" h="636" w="637">
                <a:moveTo>
                  <a:pt x="101" y="614"/>
                </a:moveTo>
                <a:cubicBezTo>
                  <a:pt x="79" y="636"/>
                  <a:pt x="44" y="636"/>
                  <a:pt x="22" y="614"/>
                </a:cubicBezTo>
                <a:cubicBezTo>
                  <a:pt x="0" y="592"/>
                  <a:pt x="0" y="557"/>
                  <a:pt x="22" y="535"/>
                </a:cubicBezTo>
                <a:cubicBezTo>
                  <a:pt x="536" y="21"/>
                  <a:pt x="536" y="21"/>
                  <a:pt x="536" y="21"/>
                </a:cubicBezTo>
                <a:cubicBezTo>
                  <a:pt x="558" y="0"/>
                  <a:pt x="593" y="0"/>
                  <a:pt x="615" y="21"/>
                </a:cubicBezTo>
                <a:cubicBezTo>
                  <a:pt x="637" y="43"/>
                  <a:pt x="637" y="79"/>
                  <a:pt x="615" y="100"/>
                </a:cubicBezTo>
                <a:lnTo>
                  <a:pt x="101" y="614"/>
                </a:lnTo>
                <a:close/>
              </a:path>
            </a:pathLst>
          </a:custGeom>
          <a:solidFill>
            <a:srgbClr val="FAF3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3425911" y="4134923"/>
            <a:ext cx="2544432" cy="1858721"/>
          </a:xfrm>
          <a:custGeom>
            <a:rect b="b" l="l" r="r" t="t"/>
            <a:pathLst>
              <a:path extrusionOk="0" h="436" w="598">
                <a:moveTo>
                  <a:pt x="579" y="20"/>
                </a:moveTo>
                <a:cubicBezTo>
                  <a:pt x="559" y="0"/>
                  <a:pt x="527" y="0"/>
                  <a:pt x="508" y="20"/>
                </a:cubicBezTo>
                <a:cubicBezTo>
                  <a:pt x="429" y="98"/>
                  <a:pt x="429" y="98"/>
                  <a:pt x="429" y="98"/>
                </a:cubicBezTo>
                <a:cubicBezTo>
                  <a:pt x="417" y="110"/>
                  <a:pt x="408" y="100"/>
                  <a:pt x="413" y="87"/>
                </a:cubicBezTo>
                <a:cubicBezTo>
                  <a:pt x="413" y="87"/>
                  <a:pt x="413" y="87"/>
                  <a:pt x="413" y="86"/>
                </a:cubicBezTo>
                <a:cubicBezTo>
                  <a:pt x="419" y="69"/>
                  <a:pt x="415" y="49"/>
                  <a:pt x="401" y="35"/>
                </a:cubicBezTo>
                <a:cubicBezTo>
                  <a:pt x="381" y="15"/>
                  <a:pt x="350" y="15"/>
                  <a:pt x="330" y="35"/>
                </a:cubicBezTo>
                <a:cubicBezTo>
                  <a:pt x="20" y="345"/>
                  <a:pt x="20" y="345"/>
                  <a:pt x="20" y="345"/>
                </a:cubicBezTo>
                <a:cubicBezTo>
                  <a:pt x="0" y="365"/>
                  <a:pt x="0" y="396"/>
                  <a:pt x="20" y="416"/>
                </a:cubicBezTo>
                <a:cubicBezTo>
                  <a:pt x="39" y="436"/>
                  <a:pt x="71" y="436"/>
                  <a:pt x="91" y="416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71" y="336"/>
                  <a:pt x="171" y="335"/>
                  <a:pt x="171" y="335"/>
                </a:cubicBezTo>
                <a:cubicBezTo>
                  <a:pt x="184" y="322"/>
                  <a:pt x="192" y="333"/>
                  <a:pt x="187" y="344"/>
                </a:cubicBezTo>
                <a:cubicBezTo>
                  <a:pt x="187" y="345"/>
                  <a:pt x="187" y="345"/>
                  <a:pt x="187" y="345"/>
                </a:cubicBezTo>
                <a:cubicBezTo>
                  <a:pt x="179" y="364"/>
                  <a:pt x="183" y="386"/>
                  <a:pt x="198" y="401"/>
                </a:cubicBezTo>
                <a:cubicBezTo>
                  <a:pt x="217" y="420"/>
                  <a:pt x="249" y="420"/>
                  <a:pt x="268" y="401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98" y="71"/>
                  <a:pt x="598" y="39"/>
                  <a:pt x="579" y="20"/>
                </a:cubicBezTo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3856932" y="1227930"/>
            <a:ext cx="4476549" cy="4476549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0" rotWithShape="0" algn="t" dir="5400000" dist="101600">
              <a:srgbClr val="000000">
                <a:alpha val="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3966387" y="2985500"/>
            <a:ext cx="425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5400"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i="0" sz="5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61" name="Google Shape;161;p8"/>
          <p:cNvGrpSpPr/>
          <p:nvPr/>
        </p:nvGrpSpPr>
        <p:grpSpPr>
          <a:xfrm>
            <a:off x="5029625" y="2088914"/>
            <a:ext cx="2140500" cy="670475"/>
            <a:chOff x="5030280" y="2087946"/>
            <a:chExt cx="2140779" cy="670562"/>
          </a:xfrm>
        </p:grpSpPr>
        <p:sp>
          <p:nvSpPr>
            <p:cNvPr id="162" name="Google Shape;162;p8"/>
            <p:cNvSpPr txBox="1"/>
            <p:nvPr/>
          </p:nvSpPr>
          <p:spPr>
            <a:xfrm>
              <a:off x="5030280" y="2087946"/>
              <a:ext cx="21407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8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PART 02</a:t>
              </a:r>
              <a:endParaRPr i="0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163" name="Google Shape;163;p8"/>
            <p:cNvCxnSpPr/>
            <p:nvPr/>
          </p:nvCxnSpPr>
          <p:spPr>
            <a:xfrm>
              <a:off x="5791607" y="2758508"/>
              <a:ext cx="608787" cy="0"/>
            </a:xfrm>
            <a:prstGeom prst="straightConnector1">
              <a:avLst/>
            </a:prstGeom>
            <a:noFill/>
            <a:ln cap="rnd" cmpd="sng" w="38100">
              <a:solidFill>
                <a:srgbClr val="FAF39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4" name="Google Shape;164;p8"/>
          <p:cNvSpPr txBox="1"/>
          <p:nvPr/>
        </p:nvSpPr>
        <p:spPr>
          <a:xfrm>
            <a:off x="4459609" y="4073844"/>
            <a:ext cx="327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VGG16, Inception V3, ResNet, Curriculum Learning</a:t>
            </a:r>
            <a:endParaRPr i="0" sz="1600" u="none" cap="none" strike="noStrike">
              <a:solidFill>
                <a:srgbClr val="7F7F7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5" name="Google Shape;165;p8"/>
          <p:cNvSpPr/>
          <p:nvPr/>
        </p:nvSpPr>
        <p:spPr>
          <a:xfrm rot="5400000">
            <a:off x="5927835" y="4759593"/>
            <a:ext cx="334743" cy="384450"/>
          </a:xfrm>
          <a:custGeom>
            <a:rect b="b" l="l" r="r" t="t"/>
            <a:pathLst>
              <a:path extrusionOk="0" h="397" w="345">
                <a:moveTo>
                  <a:pt x="329" y="213"/>
                </a:moveTo>
                <a:cubicBezTo>
                  <a:pt x="313" y="229"/>
                  <a:pt x="288" y="229"/>
                  <a:pt x="273" y="213"/>
                </a:cubicBezTo>
                <a:lnTo>
                  <a:pt x="212" y="153"/>
                </a:lnTo>
                <a:lnTo>
                  <a:pt x="212" y="357"/>
                </a:lnTo>
                <a:cubicBezTo>
                  <a:pt x="212" y="379"/>
                  <a:pt x="195" y="397"/>
                  <a:pt x="172" y="397"/>
                </a:cubicBezTo>
                <a:cubicBezTo>
                  <a:pt x="150" y="397"/>
                  <a:pt x="132" y="379"/>
                  <a:pt x="132" y="357"/>
                </a:cubicBezTo>
                <a:lnTo>
                  <a:pt x="132" y="153"/>
                </a:lnTo>
                <a:lnTo>
                  <a:pt x="72" y="213"/>
                </a:lnTo>
                <a:cubicBezTo>
                  <a:pt x="65" y="221"/>
                  <a:pt x="54" y="225"/>
                  <a:pt x="44" y="225"/>
                </a:cubicBezTo>
                <a:cubicBezTo>
                  <a:pt x="34" y="225"/>
                  <a:pt x="24" y="221"/>
                  <a:pt x="16" y="213"/>
                </a:cubicBezTo>
                <a:cubicBezTo>
                  <a:pt x="0" y="198"/>
                  <a:pt x="0" y="172"/>
                  <a:pt x="16" y="157"/>
                </a:cubicBezTo>
                <a:lnTo>
                  <a:pt x="172" y="0"/>
                </a:lnTo>
                <a:lnTo>
                  <a:pt x="329" y="157"/>
                </a:lnTo>
                <a:cubicBezTo>
                  <a:pt x="345" y="172"/>
                  <a:pt x="345" y="198"/>
                  <a:pt x="329" y="213"/>
                </a:cubicBezTo>
                <a:close/>
              </a:path>
            </a:pathLst>
          </a:custGeom>
          <a:solidFill>
            <a:srgbClr val="3A41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500"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/>
        </p:nvSpPr>
        <p:spPr>
          <a:xfrm>
            <a:off x="872329" y="412620"/>
            <a:ext cx="324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AC842"/>
                </a:solidFill>
                <a:latin typeface="Georgia"/>
                <a:ea typeface="Georgia"/>
                <a:cs typeface="Georgia"/>
                <a:sym typeface="Georgia"/>
              </a:rPr>
              <a:t>Dataset</a:t>
            </a:r>
            <a:endParaRPr b="1" i="0" sz="5400" u="none" cap="none" strike="noStrike">
              <a:solidFill>
                <a:srgbClr val="FAC84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72" name="Google Shape;172;p4"/>
          <p:cNvGrpSpPr/>
          <p:nvPr/>
        </p:nvGrpSpPr>
        <p:grpSpPr>
          <a:xfrm>
            <a:off x="-1568512" y="-898201"/>
            <a:ext cx="3092313" cy="2240967"/>
            <a:chOff x="6006193" y="4875389"/>
            <a:chExt cx="5754688" cy="4170363"/>
          </a:xfrm>
        </p:grpSpPr>
        <p:sp>
          <p:nvSpPr>
            <p:cNvPr id="173" name="Google Shape;173;p4"/>
            <p:cNvSpPr/>
            <p:nvPr/>
          </p:nvSpPr>
          <p:spPr>
            <a:xfrm>
              <a:off x="6006193" y="4875389"/>
              <a:ext cx="5754688" cy="4170363"/>
            </a:xfrm>
            <a:custGeom>
              <a:rect b="b" l="l" r="r" t="t"/>
              <a:pathLst>
                <a:path extrusionOk="0" h="982" w="1357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841170" y="5907233"/>
              <a:ext cx="2708274" cy="2705100"/>
            </a:xfrm>
            <a:custGeom>
              <a:rect b="b" l="l" r="r" t="t"/>
              <a:pathLst>
                <a:path extrusionOk="0" h="636" w="637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8449646" y="5907233"/>
              <a:ext cx="2544763" cy="1858963"/>
            </a:xfrm>
            <a:custGeom>
              <a:rect b="b" l="l" r="r" t="t"/>
              <a:pathLst>
                <a:path extrusionOk="0" h="436" w="598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4"/>
          <p:cNvGrpSpPr/>
          <p:nvPr/>
        </p:nvGrpSpPr>
        <p:grpSpPr>
          <a:xfrm>
            <a:off x="1078785" y="1566252"/>
            <a:ext cx="10034423" cy="4333229"/>
            <a:chOff x="1400608" y="4329652"/>
            <a:chExt cx="10025400" cy="4021558"/>
          </a:xfrm>
        </p:grpSpPr>
        <p:sp>
          <p:nvSpPr>
            <p:cNvPr id="177" name="Google Shape;177;p4"/>
            <p:cNvSpPr txBox="1"/>
            <p:nvPr/>
          </p:nvSpPr>
          <p:spPr>
            <a:xfrm>
              <a:off x="1442859" y="4329652"/>
              <a:ext cx="24099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</a:rPr>
                <a:t>Case example</a:t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"/>
            <p:cNvSpPr txBox="1"/>
            <p:nvPr/>
          </p:nvSpPr>
          <p:spPr>
            <a:xfrm>
              <a:off x="1400608" y="8065610"/>
              <a:ext cx="100254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9" name="Google Shape;17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3100" y="2549225"/>
            <a:ext cx="1799250" cy="179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8975" y="4754075"/>
            <a:ext cx="1833375" cy="18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17225" y="412626"/>
            <a:ext cx="1731000" cy="173098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 txBox="1"/>
          <p:nvPr/>
        </p:nvSpPr>
        <p:spPr>
          <a:xfrm>
            <a:off x="10628300" y="3214075"/>
            <a:ext cx="143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9409"/>
                </a:solidFill>
                <a:latin typeface="Georgia"/>
                <a:ea typeface="Georgia"/>
                <a:cs typeface="Georgia"/>
                <a:sym typeface="Georgia"/>
              </a:rPr>
              <a:t>Benign Case</a:t>
            </a:r>
            <a:endParaRPr sz="1600">
              <a:solidFill>
                <a:srgbClr val="FF940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10321988" y="5438150"/>
            <a:ext cx="205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9409"/>
                </a:solidFill>
                <a:latin typeface="Georgia"/>
                <a:ea typeface="Georgia"/>
                <a:cs typeface="Georgia"/>
                <a:sym typeface="Georgia"/>
              </a:rPr>
              <a:t>Malignant Case</a:t>
            </a:r>
            <a:endParaRPr sz="1600">
              <a:solidFill>
                <a:srgbClr val="FF940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10482338" y="1062563"/>
            <a:ext cx="173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9409"/>
                </a:solidFill>
                <a:latin typeface="Georgia"/>
                <a:ea typeface="Georgia"/>
                <a:cs typeface="Georgia"/>
                <a:sym typeface="Georgia"/>
              </a:rPr>
              <a:t>Normal Case</a:t>
            </a:r>
            <a:endParaRPr sz="1600">
              <a:solidFill>
                <a:srgbClr val="FF940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1557350" y="1812550"/>
            <a:ext cx="6894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The data is from the Iraq-Oncology Teaching Hospital/National Center for Cancer Diseases (IQ-OTH/NCCD) lung cancer dataset.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6" name="Google Shape;186;p4"/>
          <p:cNvSpPr/>
          <p:nvPr/>
        </p:nvSpPr>
        <p:spPr>
          <a:xfrm rot="5400000">
            <a:off x="1060622" y="2006965"/>
            <a:ext cx="215166" cy="247118"/>
          </a:xfrm>
          <a:custGeom>
            <a:rect b="b" l="l" r="r" t="t"/>
            <a:pathLst>
              <a:path extrusionOk="0" h="397" w="345">
                <a:moveTo>
                  <a:pt x="329" y="213"/>
                </a:moveTo>
                <a:cubicBezTo>
                  <a:pt x="313" y="229"/>
                  <a:pt x="288" y="229"/>
                  <a:pt x="273" y="213"/>
                </a:cubicBezTo>
                <a:lnTo>
                  <a:pt x="212" y="153"/>
                </a:lnTo>
                <a:lnTo>
                  <a:pt x="212" y="357"/>
                </a:lnTo>
                <a:cubicBezTo>
                  <a:pt x="212" y="379"/>
                  <a:pt x="195" y="397"/>
                  <a:pt x="172" y="397"/>
                </a:cubicBezTo>
                <a:cubicBezTo>
                  <a:pt x="150" y="397"/>
                  <a:pt x="132" y="379"/>
                  <a:pt x="132" y="357"/>
                </a:cubicBezTo>
                <a:lnTo>
                  <a:pt x="132" y="153"/>
                </a:lnTo>
                <a:lnTo>
                  <a:pt x="72" y="213"/>
                </a:lnTo>
                <a:cubicBezTo>
                  <a:pt x="65" y="221"/>
                  <a:pt x="54" y="225"/>
                  <a:pt x="44" y="225"/>
                </a:cubicBezTo>
                <a:cubicBezTo>
                  <a:pt x="34" y="225"/>
                  <a:pt x="24" y="221"/>
                  <a:pt x="16" y="213"/>
                </a:cubicBezTo>
                <a:cubicBezTo>
                  <a:pt x="0" y="198"/>
                  <a:pt x="0" y="172"/>
                  <a:pt x="16" y="157"/>
                </a:cubicBezTo>
                <a:lnTo>
                  <a:pt x="172" y="0"/>
                </a:lnTo>
                <a:lnTo>
                  <a:pt x="329" y="157"/>
                </a:lnTo>
                <a:cubicBezTo>
                  <a:pt x="345" y="172"/>
                  <a:pt x="345" y="198"/>
                  <a:pt x="329" y="213"/>
                </a:cubicBezTo>
                <a:close/>
              </a:path>
            </a:pathLst>
          </a:custGeom>
          <a:solidFill>
            <a:srgbClr val="3A41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/>
          <p:cNvSpPr/>
          <p:nvPr/>
        </p:nvSpPr>
        <p:spPr>
          <a:xfrm rot="5400000">
            <a:off x="1060622" y="3198102"/>
            <a:ext cx="215166" cy="247118"/>
          </a:xfrm>
          <a:custGeom>
            <a:rect b="b" l="l" r="r" t="t"/>
            <a:pathLst>
              <a:path extrusionOk="0" h="397" w="345">
                <a:moveTo>
                  <a:pt x="329" y="213"/>
                </a:moveTo>
                <a:cubicBezTo>
                  <a:pt x="313" y="229"/>
                  <a:pt x="288" y="229"/>
                  <a:pt x="273" y="213"/>
                </a:cubicBezTo>
                <a:lnTo>
                  <a:pt x="212" y="153"/>
                </a:lnTo>
                <a:lnTo>
                  <a:pt x="212" y="357"/>
                </a:lnTo>
                <a:cubicBezTo>
                  <a:pt x="212" y="379"/>
                  <a:pt x="195" y="397"/>
                  <a:pt x="172" y="397"/>
                </a:cubicBezTo>
                <a:cubicBezTo>
                  <a:pt x="150" y="397"/>
                  <a:pt x="132" y="379"/>
                  <a:pt x="132" y="357"/>
                </a:cubicBezTo>
                <a:lnTo>
                  <a:pt x="132" y="153"/>
                </a:lnTo>
                <a:lnTo>
                  <a:pt x="72" y="213"/>
                </a:lnTo>
                <a:cubicBezTo>
                  <a:pt x="65" y="221"/>
                  <a:pt x="54" y="225"/>
                  <a:pt x="44" y="225"/>
                </a:cubicBezTo>
                <a:cubicBezTo>
                  <a:pt x="34" y="225"/>
                  <a:pt x="24" y="221"/>
                  <a:pt x="16" y="213"/>
                </a:cubicBezTo>
                <a:cubicBezTo>
                  <a:pt x="0" y="198"/>
                  <a:pt x="0" y="172"/>
                  <a:pt x="16" y="157"/>
                </a:cubicBezTo>
                <a:lnTo>
                  <a:pt x="172" y="0"/>
                </a:lnTo>
                <a:lnTo>
                  <a:pt x="329" y="157"/>
                </a:lnTo>
                <a:cubicBezTo>
                  <a:pt x="345" y="172"/>
                  <a:pt x="345" y="198"/>
                  <a:pt x="329" y="213"/>
                </a:cubicBezTo>
                <a:close/>
              </a:path>
            </a:pathLst>
          </a:custGeom>
          <a:solidFill>
            <a:srgbClr val="3A41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1540275" y="2966163"/>
            <a:ext cx="6894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Sample </a:t>
            </a: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space: 110 patients, grouped into three categories: 55 normal cases, 15 benign cases, 40 malignant cases.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9" name="Google Shape;189;p4"/>
          <p:cNvSpPr/>
          <p:nvPr/>
        </p:nvSpPr>
        <p:spPr>
          <a:xfrm rot="5400000">
            <a:off x="1060622" y="4332465"/>
            <a:ext cx="215166" cy="247118"/>
          </a:xfrm>
          <a:custGeom>
            <a:rect b="b" l="l" r="r" t="t"/>
            <a:pathLst>
              <a:path extrusionOk="0" h="397" w="345">
                <a:moveTo>
                  <a:pt x="329" y="213"/>
                </a:moveTo>
                <a:cubicBezTo>
                  <a:pt x="313" y="229"/>
                  <a:pt x="288" y="229"/>
                  <a:pt x="273" y="213"/>
                </a:cubicBezTo>
                <a:lnTo>
                  <a:pt x="212" y="153"/>
                </a:lnTo>
                <a:lnTo>
                  <a:pt x="212" y="357"/>
                </a:lnTo>
                <a:cubicBezTo>
                  <a:pt x="212" y="379"/>
                  <a:pt x="195" y="397"/>
                  <a:pt x="172" y="397"/>
                </a:cubicBezTo>
                <a:cubicBezTo>
                  <a:pt x="150" y="397"/>
                  <a:pt x="132" y="379"/>
                  <a:pt x="132" y="357"/>
                </a:cubicBezTo>
                <a:lnTo>
                  <a:pt x="132" y="153"/>
                </a:lnTo>
                <a:lnTo>
                  <a:pt x="72" y="213"/>
                </a:lnTo>
                <a:cubicBezTo>
                  <a:pt x="65" y="221"/>
                  <a:pt x="54" y="225"/>
                  <a:pt x="44" y="225"/>
                </a:cubicBezTo>
                <a:cubicBezTo>
                  <a:pt x="34" y="225"/>
                  <a:pt x="24" y="221"/>
                  <a:pt x="16" y="213"/>
                </a:cubicBezTo>
                <a:cubicBezTo>
                  <a:pt x="0" y="198"/>
                  <a:pt x="0" y="172"/>
                  <a:pt x="16" y="157"/>
                </a:cubicBezTo>
                <a:lnTo>
                  <a:pt x="172" y="0"/>
                </a:lnTo>
                <a:lnTo>
                  <a:pt x="329" y="157"/>
                </a:lnTo>
                <a:cubicBezTo>
                  <a:pt x="345" y="172"/>
                  <a:pt x="345" y="198"/>
                  <a:pt x="329" y="213"/>
                </a:cubicBezTo>
                <a:close/>
              </a:path>
            </a:pathLst>
          </a:custGeom>
          <a:solidFill>
            <a:srgbClr val="3A41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1523213" y="3994313"/>
            <a:ext cx="689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For each case, about 10 representing CT scan </a:t>
            </a: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slices</a:t>
            </a: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 of human chest with different sides and angles are </a:t>
            </a: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selected</a:t>
            </a: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 from the CT image sequence. In total, it provides 1097 CT scans.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4"/>
          <p:cNvSpPr/>
          <p:nvPr/>
        </p:nvSpPr>
        <p:spPr>
          <a:xfrm rot="5400000">
            <a:off x="1060622" y="5421390"/>
            <a:ext cx="215166" cy="247118"/>
          </a:xfrm>
          <a:custGeom>
            <a:rect b="b" l="l" r="r" t="t"/>
            <a:pathLst>
              <a:path extrusionOk="0" h="397" w="345">
                <a:moveTo>
                  <a:pt x="329" y="213"/>
                </a:moveTo>
                <a:cubicBezTo>
                  <a:pt x="313" y="229"/>
                  <a:pt x="288" y="229"/>
                  <a:pt x="273" y="213"/>
                </a:cubicBezTo>
                <a:lnTo>
                  <a:pt x="212" y="153"/>
                </a:lnTo>
                <a:lnTo>
                  <a:pt x="212" y="357"/>
                </a:lnTo>
                <a:cubicBezTo>
                  <a:pt x="212" y="379"/>
                  <a:pt x="195" y="397"/>
                  <a:pt x="172" y="397"/>
                </a:cubicBezTo>
                <a:cubicBezTo>
                  <a:pt x="150" y="397"/>
                  <a:pt x="132" y="379"/>
                  <a:pt x="132" y="357"/>
                </a:cubicBezTo>
                <a:lnTo>
                  <a:pt x="132" y="153"/>
                </a:lnTo>
                <a:lnTo>
                  <a:pt x="72" y="213"/>
                </a:lnTo>
                <a:cubicBezTo>
                  <a:pt x="65" y="221"/>
                  <a:pt x="54" y="225"/>
                  <a:pt x="44" y="225"/>
                </a:cubicBezTo>
                <a:cubicBezTo>
                  <a:pt x="34" y="225"/>
                  <a:pt x="24" y="221"/>
                  <a:pt x="16" y="213"/>
                </a:cubicBezTo>
                <a:cubicBezTo>
                  <a:pt x="0" y="198"/>
                  <a:pt x="0" y="172"/>
                  <a:pt x="16" y="157"/>
                </a:cubicBezTo>
                <a:lnTo>
                  <a:pt x="172" y="0"/>
                </a:lnTo>
                <a:lnTo>
                  <a:pt x="329" y="157"/>
                </a:lnTo>
                <a:cubicBezTo>
                  <a:pt x="345" y="172"/>
                  <a:pt x="345" y="198"/>
                  <a:pt x="329" y="213"/>
                </a:cubicBezTo>
                <a:close/>
              </a:path>
            </a:pathLst>
          </a:custGeom>
          <a:solidFill>
            <a:srgbClr val="3A41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/>
          <p:cNvSpPr txBox="1"/>
          <p:nvPr/>
        </p:nvSpPr>
        <p:spPr>
          <a:xfrm>
            <a:off x="1523213" y="5206388"/>
            <a:ext cx="6894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In our project: we split the dataset into a training set (70%), a testing set (20%), and a </a:t>
            </a: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validation set(10%).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 p14:dur="150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bc622bf94_0_203"/>
          <p:cNvSpPr txBox="1"/>
          <p:nvPr/>
        </p:nvSpPr>
        <p:spPr>
          <a:xfrm>
            <a:off x="872329" y="412620"/>
            <a:ext cx="3249275" cy="92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5400">
                <a:solidFill>
                  <a:srgbClr val="FAC842"/>
                </a:solidFill>
                <a:latin typeface="Georgia"/>
                <a:ea typeface="Georgia"/>
                <a:cs typeface="Georgia"/>
                <a:sym typeface="Georgia"/>
              </a:rPr>
              <a:t>VGG 16</a:t>
            </a:r>
            <a:endParaRPr b="1" i="0" sz="5400" u="none" cap="none" strike="noStrike">
              <a:solidFill>
                <a:srgbClr val="FAC84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99" name="Google Shape;199;g18bc622bf94_0_203"/>
          <p:cNvGrpSpPr/>
          <p:nvPr/>
        </p:nvGrpSpPr>
        <p:grpSpPr>
          <a:xfrm>
            <a:off x="-1568244" y="-897983"/>
            <a:ext cx="3092569" cy="2241153"/>
            <a:chOff x="6006193" y="4875389"/>
            <a:chExt cx="5754688" cy="4170363"/>
          </a:xfrm>
        </p:grpSpPr>
        <p:sp>
          <p:nvSpPr>
            <p:cNvPr id="200" name="Google Shape;200;g18bc622bf94_0_203"/>
            <p:cNvSpPr/>
            <p:nvPr/>
          </p:nvSpPr>
          <p:spPr>
            <a:xfrm>
              <a:off x="6006193" y="4875389"/>
              <a:ext cx="5754688" cy="4170363"/>
            </a:xfrm>
            <a:custGeom>
              <a:rect b="b" l="l" r="r" t="t"/>
              <a:pathLst>
                <a:path extrusionOk="0" h="982" w="1357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18bc622bf94_0_203"/>
            <p:cNvSpPr/>
            <p:nvPr/>
          </p:nvSpPr>
          <p:spPr>
            <a:xfrm>
              <a:off x="8841170" y="5907233"/>
              <a:ext cx="2708274" cy="2705100"/>
            </a:xfrm>
            <a:custGeom>
              <a:rect b="b" l="l" r="r" t="t"/>
              <a:pathLst>
                <a:path extrusionOk="0" h="636" w="637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18bc622bf94_0_203"/>
            <p:cNvSpPr/>
            <p:nvPr/>
          </p:nvSpPr>
          <p:spPr>
            <a:xfrm>
              <a:off x="8449646" y="5907233"/>
              <a:ext cx="2544764" cy="1858963"/>
            </a:xfrm>
            <a:custGeom>
              <a:rect b="b" l="l" r="r" t="t"/>
              <a:pathLst>
                <a:path extrusionOk="0" h="436" w="598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g18bc622bf94_0_203"/>
          <p:cNvGrpSpPr/>
          <p:nvPr/>
        </p:nvGrpSpPr>
        <p:grpSpPr>
          <a:xfrm>
            <a:off x="2015320" y="2632096"/>
            <a:ext cx="389361" cy="2241170"/>
            <a:chOff x="3642743" y="2600325"/>
            <a:chExt cx="389400" cy="2613000"/>
          </a:xfrm>
        </p:grpSpPr>
        <p:sp>
          <p:nvSpPr>
            <p:cNvPr id="204" name="Google Shape;204;g18bc622bf94_0_203"/>
            <p:cNvSpPr/>
            <p:nvPr/>
          </p:nvSpPr>
          <p:spPr>
            <a:xfrm>
              <a:off x="3642743" y="2600325"/>
              <a:ext cx="246600" cy="2613000"/>
            </a:xfrm>
            <a:prstGeom prst="leftBracket">
              <a:avLst>
                <a:gd fmla="val 111363" name="adj"/>
              </a:avLst>
            </a:prstGeom>
            <a:noFill/>
            <a:ln cap="flat" cmpd="sng" w="28575">
              <a:solidFill>
                <a:srgbClr val="E3E6E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5" name="Google Shape;205;g18bc622bf94_0_203"/>
            <p:cNvCxnSpPr>
              <a:stCxn id="204" idx="1"/>
            </p:cNvCxnSpPr>
            <p:nvPr/>
          </p:nvCxnSpPr>
          <p:spPr>
            <a:xfrm>
              <a:off x="3642743" y="3906825"/>
              <a:ext cx="389400" cy="0"/>
            </a:xfrm>
            <a:prstGeom prst="straightConnector1">
              <a:avLst/>
            </a:prstGeom>
            <a:noFill/>
            <a:ln cap="flat" cmpd="sng" w="28575">
              <a:solidFill>
                <a:srgbClr val="E3E6E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6" name="Google Shape;206;g18bc622bf94_0_203"/>
          <p:cNvSpPr txBox="1"/>
          <p:nvPr/>
        </p:nvSpPr>
        <p:spPr>
          <a:xfrm>
            <a:off x="3323350" y="2411775"/>
            <a:ext cx="701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CNN which is able to classify 1000 images of 1000 different categories with 92.7% accuracy.</a:t>
            </a:r>
            <a:endParaRPr i="0" sz="1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7" name="Google Shape;207;g18bc622bf94_0_203"/>
          <p:cNvSpPr txBox="1"/>
          <p:nvPr/>
        </p:nvSpPr>
        <p:spPr>
          <a:xfrm>
            <a:off x="3323350" y="4504200"/>
            <a:ext cx="7011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is created by Karen Simonyan and Andrew Zisserman and  wins ImageNet Large-Scale Visual Recognition Challenge (ILSVRC) in 2014. (link of original paper: </a:t>
            </a:r>
            <a:r>
              <a:rPr lang="en-US" sz="16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1409.1556.pdf (arxiv.org)</a:t>
            </a:r>
            <a:endParaRPr i="0" sz="1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8" name="Google Shape;208;g18bc622bf94_0_203"/>
          <p:cNvSpPr txBox="1"/>
          <p:nvPr/>
        </p:nvSpPr>
        <p:spPr>
          <a:xfrm>
            <a:off x="3323350" y="3412500"/>
            <a:ext cx="7542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16 refers to 16 weighted (learnable parameter)  layers. There are 13 convolutional layers, 5 max pooling layers, and 3 dense layers which sum up to 21 layers</a:t>
            </a:r>
            <a:endParaRPr i="0" sz="1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9" name="Google Shape;209;g18bc622bf94_0_203"/>
          <p:cNvSpPr/>
          <p:nvPr/>
        </p:nvSpPr>
        <p:spPr>
          <a:xfrm>
            <a:off x="2667322" y="2462048"/>
            <a:ext cx="330317" cy="324241"/>
          </a:xfrm>
          <a:custGeom>
            <a:rect b="b" l="l" r="r" t="t"/>
            <a:pathLst>
              <a:path extrusionOk="0" h="594937" w="606086">
                <a:moveTo>
                  <a:pt x="244277" y="198378"/>
                </a:moveTo>
                <a:cubicBezTo>
                  <a:pt x="219113" y="198378"/>
                  <a:pt x="198685" y="218772"/>
                  <a:pt x="198685" y="243894"/>
                </a:cubicBezTo>
                <a:lnTo>
                  <a:pt x="198685" y="340675"/>
                </a:lnTo>
                <a:cubicBezTo>
                  <a:pt x="198685" y="359586"/>
                  <a:pt x="210663" y="376735"/>
                  <a:pt x="228863" y="383317"/>
                </a:cubicBezTo>
                <a:cubicBezTo>
                  <a:pt x="234806" y="385542"/>
                  <a:pt x="238798" y="391197"/>
                  <a:pt x="238798" y="397501"/>
                </a:cubicBezTo>
                <a:lnTo>
                  <a:pt x="238798" y="534235"/>
                </a:lnTo>
                <a:cubicBezTo>
                  <a:pt x="238798" y="550829"/>
                  <a:pt x="252262" y="564271"/>
                  <a:pt x="268884" y="564271"/>
                </a:cubicBezTo>
                <a:lnTo>
                  <a:pt x="337690" y="564271"/>
                </a:lnTo>
                <a:cubicBezTo>
                  <a:pt x="354311" y="564271"/>
                  <a:pt x="367775" y="550829"/>
                  <a:pt x="367775" y="534235"/>
                </a:cubicBezTo>
                <a:lnTo>
                  <a:pt x="367775" y="397501"/>
                </a:lnTo>
                <a:cubicBezTo>
                  <a:pt x="367775" y="391197"/>
                  <a:pt x="371768" y="385542"/>
                  <a:pt x="377710" y="383317"/>
                </a:cubicBezTo>
                <a:cubicBezTo>
                  <a:pt x="395539" y="376735"/>
                  <a:pt x="407517" y="359586"/>
                  <a:pt x="407517" y="340675"/>
                </a:cubicBezTo>
                <a:lnTo>
                  <a:pt x="407517" y="243894"/>
                </a:lnTo>
                <a:cubicBezTo>
                  <a:pt x="407517" y="218772"/>
                  <a:pt x="387089" y="198378"/>
                  <a:pt x="362018" y="198378"/>
                </a:cubicBezTo>
                <a:close/>
                <a:moveTo>
                  <a:pt x="465039" y="168299"/>
                </a:moveTo>
                <a:lnTo>
                  <a:pt x="530224" y="168299"/>
                </a:lnTo>
                <a:cubicBezTo>
                  <a:pt x="572008" y="168299"/>
                  <a:pt x="606086" y="202130"/>
                  <a:pt x="606086" y="243932"/>
                </a:cubicBezTo>
                <a:lnTo>
                  <a:pt x="606086" y="340697"/>
                </a:lnTo>
                <a:cubicBezTo>
                  <a:pt x="606086" y="368595"/>
                  <a:pt x="590486" y="394177"/>
                  <a:pt x="566251" y="407339"/>
                </a:cubicBezTo>
                <a:lnTo>
                  <a:pt x="566251" y="534598"/>
                </a:lnTo>
                <a:cubicBezTo>
                  <a:pt x="566251" y="567872"/>
                  <a:pt x="539138" y="594937"/>
                  <a:pt x="505803" y="594937"/>
                </a:cubicBezTo>
                <a:lnTo>
                  <a:pt x="436997" y="594937"/>
                </a:lnTo>
                <a:cubicBezTo>
                  <a:pt x="428547" y="594937"/>
                  <a:pt x="421769" y="588078"/>
                  <a:pt x="421769" y="579736"/>
                </a:cubicBezTo>
                <a:cubicBezTo>
                  <a:pt x="421769" y="571302"/>
                  <a:pt x="428547" y="564536"/>
                  <a:pt x="436997" y="564536"/>
                </a:cubicBezTo>
                <a:lnTo>
                  <a:pt x="505803" y="564536"/>
                </a:lnTo>
                <a:cubicBezTo>
                  <a:pt x="522424" y="564536"/>
                  <a:pt x="535888" y="551003"/>
                  <a:pt x="535888" y="534505"/>
                </a:cubicBezTo>
                <a:lnTo>
                  <a:pt x="535888" y="397792"/>
                </a:lnTo>
                <a:cubicBezTo>
                  <a:pt x="535888" y="391489"/>
                  <a:pt x="539880" y="385835"/>
                  <a:pt x="545823" y="383611"/>
                </a:cubicBezTo>
                <a:cubicBezTo>
                  <a:pt x="563744" y="377030"/>
                  <a:pt x="575722" y="359883"/>
                  <a:pt x="575722" y="340975"/>
                </a:cubicBezTo>
                <a:lnTo>
                  <a:pt x="575722" y="244210"/>
                </a:lnTo>
                <a:cubicBezTo>
                  <a:pt x="575722" y="219091"/>
                  <a:pt x="555294" y="198700"/>
                  <a:pt x="530224" y="198700"/>
                </a:cubicBezTo>
                <a:lnTo>
                  <a:pt x="465039" y="198700"/>
                </a:lnTo>
                <a:cubicBezTo>
                  <a:pt x="456682" y="198700"/>
                  <a:pt x="449811" y="191934"/>
                  <a:pt x="449811" y="183500"/>
                </a:cubicBezTo>
                <a:cubicBezTo>
                  <a:pt x="449811" y="175065"/>
                  <a:pt x="456682" y="168299"/>
                  <a:pt x="465039" y="168299"/>
                </a:cubicBezTo>
                <a:close/>
                <a:moveTo>
                  <a:pt x="244091" y="168157"/>
                </a:moveTo>
                <a:lnTo>
                  <a:pt x="361832" y="168157"/>
                </a:lnTo>
                <a:cubicBezTo>
                  <a:pt x="403710" y="168157"/>
                  <a:pt x="437788" y="202086"/>
                  <a:pt x="437788" y="243894"/>
                </a:cubicBezTo>
                <a:lnTo>
                  <a:pt x="437788" y="340675"/>
                </a:lnTo>
                <a:cubicBezTo>
                  <a:pt x="437788" y="368578"/>
                  <a:pt x="422188" y="394163"/>
                  <a:pt x="397860" y="407327"/>
                </a:cubicBezTo>
                <a:lnTo>
                  <a:pt x="397860" y="534235"/>
                </a:lnTo>
                <a:cubicBezTo>
                  <a:pt x="397860" y="567515"/>
                  <a:pt x="370746" y="594584"/>
                  <a:pt x="337504" y="594584"/>
                </a:cubicBezTo>
                <a:lnTo>
                  <a:pt x="268605" y="594584"/>
                </a:lnTo>
                <a:cubicBezTo>
                  <a:pt x="235363" y="594584"/>
                  <a:pt x="208249" y="567515"/>
                  <a:pt x="208063" y="534235"/>
                </a:cubicBezTo>
                <a:lnTo>
                  <a:pt x="208063" y="407327"/>
                </a:lnTo>
                <a:cubicBezTo>
                  <a:pt x="183828" y="394163"/>
                  <a:pt x="168228" y="368578"/>
                  <a:pt x="168228" y="340675"/>
                </a:cubicBezTo>
                <a:lnTo>
                  <a:pt x="168228" y="243894"/>
                </a:lnTo>
                <a:cubicBezTo>
                  <a:pt x="168228" y="202086"/>
                  <a:pt x="202306" y="168157"/>
                  <a:pt x="244091" y="168157"/>
                </a:cubicBezTo>
                <a:close/>
                <a:moveTo>
                  <a:pt x="75862" y="168016"/>
                </a:moveTo>
                <a:lnTo>
                  <a:pt x="140861" y="168016"/>
                </a:lnTo>
                <a:cubicBezTo>
                  <a:pt x="149311" y="168016"/>
                  <a:pt x="156089" y="174875"/>
                  <a:pt x="156089" y="183217"/>
                </a:cubicBezTo>
                <a:cubicBezTo>
                  <a:pt x="156089" y="191652"/>
                  <a:pt x="149311" y="198419"/>
                  <a:pt x="140861" y="198419"/>
                </a:cubicBezTo>
                <a:lnTo>
                  <a:pt x="76048" y="198419"/>
                </a:lnTo>
                <a:cubicBezTo>
                  <a:pt x="50884" y="198419"/>
                  <a:pt x="30456" y="218811"/>
                  <a:pt x="30456" y="243931"/>
                </a:cubicBezTo>
                <a:lnTo>
                  <a:pt x="30456" y="340701"/>
                </a:lnTo>
                <a:cubicBezTo>
                  <a:pt x="30456" y="359703"/>
                  <a:pt x="42435" y="376758"/>
                  <a:pt x="60263" y="383339"/>
                </a:cubicBezTo>
                <a:cubicBezTo>
                  <a:pt x="66206" y="385564"/>
                  <a:pt x="70198" y="391218"/>
                  <a:pt x="70198" y="397521"/>
                </a:cubicBezTo>
                <a:lnTo>
                  <a:pt x="70198" y="534149"/>
                </a:lnTo>
                <a:cubicBezTo>
                  <a:pt x="70198" y="550648"/>
                  <a:pt x="83662" y="564181"/>
                  <a:pt x="100283" y="564181"/>
                </a:cubicBezTo>
                <a:lnTo>
                  <a:pt x="169089" y="564181"/>
                </a:lnTo>
                <a:cubicBezTo>
                  <a:pt x="177539" y="564181"/>
                  <a:pt x="184317" y="570948"/>
                  <a:pt x="184317" y="579383"/>
                </a:cubicBezTo>
                <a:cubicBezTo>
                  <a:pt x="184317" y="587725"/>
                  <a:pt x="177539" y="594584"/>
                  <a:pt x="169089" y="594584"/>
                </a:cubicBezTo>
                <a:lnTo>
                  <a:pt x="100283" y="594584"/>
                </a:lnTo>
                <a:cubicBezTo>
                  <a:pt x="66948" y="594584"/>
                  <a:pt x="39835" y="567518"/>
                  <a:pt x="39835" y="534149"/>
                </a:cubicBezTo>
                <a:lnTo>
                  <a:pt x="39835" y="407161"/>
                </a:lnTo>
                <a:cubicBezTo>
                  <a:pt x="15600" y="394091"/>
                  <a:pt x="0" y="368509"/>
                  <a:pt x="0" y="340608"/>
                </a:cubicBezTo>
                <a:lnTo>
                  <a:pt x="0" y="243838"/>
                </a:lnTo>
                <a:cubicBezTo>
                  <a:pt x="0" y="202034"/>
                  <a:pt x="34078" y="168016"/>
                  <a:pt x="75862" y="168016"/>
                </a:cubicBezTo>
                <a:close/>
                <a:moveTo>
                  <a:pt x="478786" y="30314"/>
                </a:moveTo>
                <a:cubicBezTo>
                  <a:pt x="453350" y="30314"/>
                  <a:pt x="432649" y="50986"/>
                  <a:pt x="432649" y="76387"/>
                </a:cubicBezTo>
                <a:cubicBezTo>
                  <a:pt x="432649" y="101880"/>
                  <a:pt x="453350" y="122553"/>
                  <a:pt x="478786" y="122553"/>
                </a:cubicBezTo>
                <a:cubicBezTo>
                  <a:pt x="504315" y="122553"/>
                  <a:pt x="525016" y="101880"/>
                  <a:pt x="525016" y="76387"/>
                </a:cubicBezTo>
                <a:cubicBezTo>
                  <a:pt x="525016" y="50986"/>
                  <a:pt x="504315" y="30314"/>
                  <a:pt x="478786" y="30314"/>
                </a:cubicBezTo>
                <a:close/>
                <a:moveTo>
                  <a:pt x="303043" y="30314"/>
                </a:moveTo>
                <a:cubicBezTo>
                  <a:pt x="277503" y="30314"/>
                  <a:pt x="256885" y="51079"/>
                  <a:pt x="256885" y="76387"/>
                </a:cubicBezTo>
                <a:cubicBezTo>
                  <a:pt x="256885" y="101880"/>
                  <a:pt x="277503" y="122553"/>
                  <a:pt x="303043" y="122553"/>
                </a:cubicBezTo>
                <a:cubicBezTo>
                  <a:pt x="328583" y="122553"/>
                  <a:pt x="349201" y="101880"/>
                  <a:pt x="349201" y="76387"/>
                </a:cubicBezTo>
                <a:cubicBezTo>
                  <a:pt x="349201" y="50986"/>
                  <a:pt x="328583" y="30314"/>
                  <a:pt x="303043" y="30314"/>
                </a:cubicBezTo>
                <a:close/>
                <a:moveTo>
                  <a:pt x="127300" y="30314"/>
                </a:moveTo>
                <a:cubicBezTo>
                  <a:pt x="101771" y="30314"/>
                  <a:pt x="81070" y="51079"/>
                  <a:pt x="81070" y="76387"/>
                </a:cubicBezTo>
                <a:cubicBezTo>
                  <a:pt x="81070" y="101880"/>
                  <a:pt x="101771" y="122553"/>
                  <a:pt x="127300" y="122553"/>
                </a:cubicBezTo>
                <a:cubicBezTo>
                  <a:pt x="152736" y="122553"/>
                  <a:pt x="173437" y="101880"/>
                  <a:pt x="173437" y="76387"/>
                </a:cubicBezTo>
                <a:cubicBezTo>
                  <a:pt x="173437" y="50986"/>
                  <a:pt x="152736" y="30314"/>
                  <a:pt x="127300" y="30314"/>
                </a:cubicBezTo>
                <a:close/>
                <a:moveTo>
                  <a:pt x="478786" y="0"/>
                </a:moveTo>
                <a:cubicBezTo>
                  <a:pt x="521024" y="0"/>
                  <a:pt x="555279" y="34300"/>
                  <a:pt x="555279" y="76387"/>
                </a:cubicBezTo>
                <a:cubicBezTo>
                  <a:pt x="555279" y="118567"/>
                  <a:pt x="521024" y="152774"/>
                  <a:pt x="478786" y="152774"/>
                </a:cubicBezTo>
                <a:cubicBezTo>
                  <a:pt x="436641" y="152774"/>
                  <a:pt x="402293" y="118567"/>
                  <a:pt x="402293" y="76387"/>
                </a:cubicBezTo>
                <a:cubicBezTo>
                  <a:pt x="402293" y="34300"/>
                  <a:pt x="436641" y="0"/>
                  <a:pt x="478786" y="0"/>
                </a:cubicBezTo>
                <a:close/>
                <a:moveTo>
                  <a:pt x="303043" y="0"/>
                </a:moveTo>
                <a:cubicBezTo>
                  <a:pt x="345301" y="0"/>
                  <a:pt x="379571" y="34300"/>
                  <a:pt x="379571" y="76387"/>
                </a:cubicBezTo>
                <a:cubicBezTo>
                  <a:pt x="379571" y="118567"/>
                  <a:pt x="345301" y="152774"/>
                  <a:pt x="303043" y="152774"/>
                </a:cubicBezTo>
                <a:cubicBezTo>
                  <a:pt x="260785" y="152774"/>
                  <a:pt x="226515" y="118567"/>
                  <a:pt x="226515" y="76387"/>
                </a:cubicBezTo>
                <a:cubicBezTo>
                  <a:pt x="226515" y="34300"/>
                  <a:pt x="260785" y="0"/>
                  <a:pt x="303043" y="0"/>
                </a:cubicBezTo>
                <a:close/>
                <a:moveTo>
                  <a:pt x="127300" y="0"/>
                </a:moveTo>
                <a:cubicBezTo>
                  <a:pt x="169445" y="0"/>
                  <a:pt x="203793" y="34300"/>
                  <a:pt x="203793" y="76387"/>
                </a:cubicBezTo>
                <a:cubicBezTo>
                  <a:pt x="203793" y="118567"/>
                  <a:pt x="169353" y="152774"/>
                  <a:pt x="127300" y="152774"/>
                </a:cubicBezTo>
                <a:cubicBezTo>
                  <a:pt x="85062" y="152774"/>
                  <a:pt x="50807" y="118567"/>
                  <a:pt x="50807" y="76387"/>
                </a:cubicBezTo>
                <a:cubicBezTo>
                  <a:pt x="50807" y="34300"/>
                  <a:pt x="85062" y="0"/>
                  <a:pt x="127300" y="0"/>
                </a:cubicBezTo>
                <a:close/>
              </a:path>
            </a:pathLst>
          </a:custGeom>
          <a:solidFill>
            <a:srgbClr val="FAC8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8bc622bf94_0_203"/>
          <p:cNvSpPr/>
          <p:nvPr/>
        </p:nvSpPr>
        <p:spPr>
          <a:xfrm>
            <a:off x="2672244" y="3587197"/>
            <a:ext cx="320504" cy="330980"/>
          </a:xfrm>
          <a:custGeom>
            <a:rect b="b" l="l" r="r" t="t"/>
            <a:pathLst>
              <a:path extrusionOk="0" h="601782" w="582734">
                <a:moveTo>
                  <a:pt x="291443" y="254983"/>
                </a:moveTo>
                <a:cubicBezTo>
                  <a:pt x="266069" y="254983"/>
                  <a:pt x="245350" y="275653"/>
                  <a:pt x="245350" y="300966"/>
                </a:cubicBezTo>
                <a:cubicBezTo>
                  <a:pt x="245350" y="326279"/>
                  <a:pt x="266069" y="346800"/>
                  <a:pt x="291443" y="346800"/>
                </a:cubicBezTo>
                <a:cubicBezTo>
                  <a:pt x="316816" y="346800"/>
                  <a:pt x="337385" y="326279"/>
                  <a:pt x="337385" y="300966"/>
                </a:cubicBezTo>
                <a:cubicBezTo>
                  <a:pt x="337385" y="275653"/>
                  <a:pt x="316816" y="254983"/>
                  <a:pt x="291443" y="254983"/>
                </a:cubicBezTo>
                <a:close/>
                <a:moveTo>
                  <a:pt x="291443" y="226374"/>
                </a:moveTo>
                <a:cubicBezTo>
                  <a:pt x="332580" y="226374"/>
                  <a:pt x="366061" y="259776"/>
                  <a:pt x="366061" y="300966"/>
                </a:cubicBezTo>
                <a:cubicBezTo>
                  <a:pt x="366061" y="342007"/>
                  <a:pt x="332580" y="375408"/>
                  <a:pt x="291443" y="375408"/>
                </a:cubicBezTo>
                <a:cubicBezTo>
                  <a:pt x="250155" y="375408"/>
                  <a:pt x="216674" y="342007"/>
                  <a:pt x="216674" y="300966"/>
                </a:cubicBezTo>
                <a:cubicBezTo>
                  <a:pt x="216674" y="259776"/>
                  <a:pt x="250155" y="226374"/>
                  <a:pt x="291443" y="226374"/>
                </a:cubicBezTo>
                <a:close/>
                <a:moveTo>
                  <a:pt x="248975" y="28613"/>
                </a:moveTo>
                <a:lnTo>
                  <a:pt x="248975" y="78050"/>
                </a:lnTo>
                <a:cubicBezTo>
                  <a:pt x="248975" y="84642"/>
                  <a:pt x="244473" y="90334"/>
                  <a:pt x="238170" y="91982"/>
                </a:cubicBezTo>
                <a:cubicBezTo>
                  <a:pt x="199754" y="101720"/>
                  <a:pt x="164640" y="121944"/>
                  <a:pt x="136728" y="150408"/>
                </a:cubicBezTo>
                <a:cubicBezTo>
                  <a:pt x="132226" y="155052"/>
                  <a:pt x="125023" y="156101"/>
                  <a:pt x="119321" y="152805"/>
                </a:cubicBezTo>
                <a:lnTo>
                  <a:pt x="76403" y="128086"/>
                </a:lnTo>
                <a:lnTo>
                  <a:pt x="33936" y="201493"/>
                </a:lnTo>
                <a:lnTo>
                  <a:pt x="76854" y="226211"/>
                </a:lnTo>
                <a:cubicBezTo>
                  <a:pt x="82556" y="229507"/>
                  <a:pt x="85257" y="236099"/>
                  <a:pt x="83456" y="242541"/>
                </a:cubicBezTo>
                <a:cubicBezTo>
                  <a:pt x="78204" y="261417"/>
                  <a:pt x="75503" y="281042"/>
                  <a:pt x="75503" y="300966"/>
                </a:cubicBezTo>
                <a:cubicBezTo>
                  <a:pt x="75503" y="320741"/>
                  <a:pt x="78204" y="340366"/>
                  <a:pt x="83456" y="359392"/>
                </a:cubicBezTo>
                <a:cubicBezTo>
                  <a:pt x="85257" y="365684"/>
                  <a:pt x="82556" y="372425"/>
                  <a:pt x="76854" y="375571"/>
                </a:cubicBezTo>
                <a:lnTo>
                  <a:pt x="33936" y="400289"/>
                </a:lnTo>
                <a:lnTo>
                  <a:pt x="76403" y="473696"/>
                </a:lnTo>
                <a:lnTo>
                  <a:pt x="116770" y="450475"/>
                </a:lnTo>
                <a:lnTo>
                  <a:pt x="186699" y="380814"/>
                </a:lnTo>
                <a:cubicBezTo>
                  <a:pt x="192251" y="375122"/>
                  <a:pt x="201405" y="375122"/>
                  <a:pt x="206957" y="380814"/>
                </a:cubicBezTo>
                <a:cubicBezTo>
                  <a:pt x="212509" y="386357"/>
                  <a:pt x="212509" y="395346"/>
                  <a:pt x="206957" y="401038"/>
                </a:cubicBezTo>
                <a:lnTo>
                  <a:pt x="146782" y="460962"/>
                </a:lnTo>
                <a:cubicBezTo>
                  <a:pt x="171242" y="482984"/>
                  <a:pt x="200204" y="499163"/>
                  <a:pt x="231717" y="508152"/>
                </a:cubicBezTo>
                <a:lnTo>
                  <a:pt x="296544" y="443434"/>
                </a:lnTo>
                <a:cubicBezTo>
                  <a:pt x="302096" y="437891"/>
                  <a:pt x="311250" y="437891"/>
                  <a:pt x="316803" y="443434"/>
                </a:cubicBezTo>
                <a:cubicBezTo>
                  <a:pt x="322355" y="448977"/>
                  <a:pt x="322355" y="458116"/>
                  <a:pt x="316803" y="463659"/>
                </a:cubicBezTo>
                <a:lnTo>
                  <a:pt x="248975" y="531372"/>
                </a:lnTo>
                <a:lnTo>
                  <a:pt x="248975" y="573169"/>
                </a:lnTo>
                <a:lnTo>
                  <a:pt x="333910" y="573169"/>
                </a:lnTo>
                <a:lnTo>
                  <a:pt x="333910" y="523732"/>
                </a:lnTo>
                <a:cubicBezTo>
                  <a:pt x="333910" y="517140"/>
                  <a:pt x="338261" y="511448"/>
                  <a:pt x="344714" y="509800"/>
                </a:cubicBezTo>
                <a:cubicBezTo>
                  <a:pt x="383130" y="500212"/>
                  <a:pt x="418094" y="479988"/>
                  <a:pt x="446006" y="451374"/>
                </a:cubicBezTo>
                <a:cubicBezTo>
                  <a:pt x="450508" y="446730"/>
                  <a:pt x="457711" y="445681"/>
                  <a:pt x="463413" y="448977"/>
                </a:cubicBezTo>
                <a:lnTo>
                  <a:pt x="506331" y="473696"/>
                </a:lnTo>
                <a:lnTo>
                  <a:pt x="548798" y="400289"/>
                </a:lnTo>
                <a:lnTo>
                  <a:pt x="505880" y="375571"/>
                </a:lnTo>
                <a:cubicBezTo>
                  <a:pt x="500178" y="372425"/>
                  <a:pt x="497477" y="365684"/>
                  <a:pt x="499278" y="359392"/>
                </a:cubicBezTo>
                <a:cubicBezTo>
                  <a:pt x="504680" y="340366"/>
                  <a:pt x="507381" y="320741"/>
                  <a:pt x="507381" y="300966"/>
                </a:cubicBezTo>
                <a:cubicBezTo>
                  <a:pt x="507381" y="281042"/>
                  <a:pt x="504680" y="261417"/>
                  <a:pt x="499278" y="242391"/>
                </a:cubicBezTo>
                <a:cubicBezTo>
                  <a:pt x="497477" y="236099"/>
                  <a:pt x="500178" y="229507"/>
                  <a:pt x="505880" y="226211"/>
                </a:cubicBezTo>
                <a:lnTo>
                  <a:pt x="548798" y="201493"/>
                </a:lnTo>
                <a:lnTo>
                  <a:pt x="506331" y="128086"/>
                </a:lnTo>
                <a:lnTo>
                  <a:pt x="463413" y="152805"/>
                </a:lnTo>
                <a:cubicBezTo>
                  <a:pt x="457711" y="156101"/>
                  <a:pt x="450508" y="155052"/>
                  <a:pt x="446006" y="150408"/>
                </a:cubicBezTo>
                <a:cubicBezTo>
                  <a:pt x="418094" y="121944"/>
                  <a:pt x="383130" y="101720"/>
                  <a:pt x="344714" y="91982"/>
                </a:cubicBezTo>
                <a:cubicBezTo>
                  <a:pt x="338261" y="90334"/>
                  <a:pt x="333910" y="84642"/>
                  <a:pt x="333910" y="78050"/>
                </a:cubicBezTo>
                <a:lnTo>
                  <a:pt x="333910" y="28613"/>
                </a:lnTo>
                <a:close/>
                <a:moveTo>
                  <a:pt x="234569" y="0"/>
                </a:moveTo>
                <a:lnTo>
                  <a:pt x="348165" y="0"/>
                </a:lnTo>
                <a:cubicBezTo>
                  <a:pt x="356119" y="0"/>
                  <a:pt x="362571" y="6442"/>
                  <a:pt x="362571" y="14381"/>
                </a:cubicBezTo>
                <a:lnTo>
                  <a:pt x="362571" y="67264"/>
                </a:lnTo>
                <a:cubicBezTo>
                  <a:pt x="398286" y="78050"/>
                  <a:pt x="431150" y="96926"/>
                  <a:pt x="458461" y="122543"/>
                </a:cubicBezTo>
                <a:lnTo>
                  <a:pt x="504380" y="96177"/>
                </a:lnTo>
                <a:cubicBezTo>
                  <a:pt x="507681" y="94229"/>
                  <a:pt x="511583" y="93630"/>
                  <a:pt x="515334" y="94679"/>
                </a:cubicBezTo>
                <a:cubicBezTo>
                  <a:pt x="518936" y="95728"/>
                  <a:pt x="522087" y="98125"/>
                  <a:pt x="524038" y="101420"/>
                </a:cubicBezTo>
                <a:lnTo>
                  <a:pt x="580761" y="199545"/>
                </a:lnTo>
                <a:cubicBezTo>
                  <a:pt x="584813" y="206436"/>
                  <a:pt x="582412" y="215125"/>
                  <a:pt x="575509" y="219170"/>
                </a:cubicBezTo>
                <a:lnTo>
                  <a:pt x="529740" y="245537"/>
                </a:lnTo>
                <a:cubicBezTo>
                  <a:pt x="533942" y="263664"/>
                  <a:pt x="536043" y="282240"/>
                  <a:pt x="536043" y="300966"/>
                </a:cubicBezTo>
                <a:cubicBezTo>
                  <a:pt x="536043" y="319542"/>
                  <a:pt x="533942" y="338119"/>
                  <a:pt x="529740" y="356246"/>
                </a:cubicBezTo>
                <a:lnTo>
                  <a:pt x="575509" y="382762"/>
                </a:lnTo>
                <a:cubicBezTo>
                  <a:pt x="582412" y="386657"/>
                  <a:pt x="584813" y="395346"/>
                  <a:pt x="580761" y="402237"/>
                </a:cubicBezTo>
                <a:lnTo>
                  <a:pt x="524038" y="500511"/>
                </a:lnTo>
                <a:cubicBezTo>
                  <a:pt x="522087" y="503807"/>
                  <a:pt x="518936" y="506204"/>
                  <a:pt x="515334" y="507103"/>
                </a:cubicBezTo>
                <a:cubicBezTo>
                  <a:pt x="511583" y="508152"/>
                  <a:pt x="507681" y="507552"/>
                  <a:pt x="504380" y="505755"/>
                </a:cubicBezTo>
                <a:lnTo>
                  <a:pt x="458461" y="479239"/>
                </a:lnTo>
                <a:cubicBezTo>
                  <a:pt x="431150" y="504856"/>
                  <a:pt x="398286" y="523732"/>
                  <a:pt x="362571" y="534668"/>
                </a:cubicBezTo>
                <a:lnTo>
                  <a:pt x="362571" y="587550"/>
                </a:lnTo>
                <a:cubicBezTo>
                  <a:pt x="362571" y="595340"/>
                  <a:pt x="356119" y="601782"/>
                  <a:pt x="348165" y="601782"/>
                </a:cubicBezTo>
                <a:lnTo>
                  <a:pt x="234569" y="601782"/>
                </a:lnTo>
                <a:cubicBezTo>
                  <a:pt x="226615" y="601782"/>
                  <a:pt x="220313" y="595340"/>
                  <a:pt x="220313" y="587550"/>
                </a:cubicBezTo>
                <a:lnTo>
                  <a:pt x="220313" y="534668"/>
                </a:lnTo>
                <a:cubicBezTo>
                  <a:pt x="184448" y="523732"/>
                  <a:pt x="151734" y="504856"/>
                  <a:pt x="124273" y="479239"/>
                </a:cubicBezTo>
                <a:lnTo>
                  <a:pt x="78354" y="505755"/>
                </a:lnTo>
                <a:cubicBezTo>
                  <a:pt x="75053" y="507552"/>
                  <a:pt x="71151" y="508152"/>
                  <a:pt x="67400" y="507103"/>
                </a:cubicBezTo>
                <a:cubicBezTo>
                  <a:pt x="63798" y="506204"/>
                  <a:pt x="60647" y="503807"/>
                  <a:pt x="58696" y="500511"/>
                </a:cubicBezTo>
                <a:lnTo>
                  <a:pt x="1973" y="402237"/>
                </a:lnTo>
                <a:cubicBezTo>
                  <a:pt x="-2079" y="395346"/>
                  <a:pt x="322" y="386657"/>
                  <a:pt x="7225" y="382762"/>
                </a:cubicBezTo>
                <a:lnTo>
                  <a:pt x="53144" y="356246"/>
                </a:lnTo>
                <a:cubicBezTo>
                  <a:pt x="48942" y="338119"/>
                  <a:pt x="46691" y="319542"/>
                  <a:pt x="46691" y="300966"/>
                </a:cubicBezTo>
                <a:cubicBezTo>
                  <a:pt x="46691" y="282240"/>
                  <a:pt x="48942" y="263664"/>
                  <a:pt x="53144" y="245537"/>
                </a:cubicBezTo>
                <a:lnTo>
                  <a:pt x="7225" y="219170"/>
                </a:lnTo>
                <a:cubicBezTo>
                  <a:pt x="322" y="215125"/>
                  <a:pt x="-2079" y="206436"/>
                  <a:pt x="1973" y="199545"/>
                </a:cubicBezTo>
                <a:lnTo>
                  <a:pt x="58696" y="101420"/>
                </a:lnTo>
                <a:cubicBezTo>
                  <a:pt x="60647" y="98125"/>
                  <a:pt x="63798" y="95728"/>
                  <a:pt x="67400" y="94679"/>
                </a:cubicBezTo>
                <a:cubicBezTo>
                  <a:pt x="71151" y="93630"/>
                  <a:pt x="75053" y="94229"/>
                  <a:pt x="78354" y="96177"/>
                </a:cubicBezTo>
                <a:lnTo>
                  <a:pt x="124273" y="122543"/>
                </a:lnTo>
                <a:cubicBezTo>
                  <a:pt x="151734" y="96926"/>
                  <a:pt x="184448" y="78050"/>
                  <a:pt x="220313" y="67264"/>
                </a:cubicBezTo>
                <a:lnTo>
                  <a:pt x="220313" y="14381"/>
                </a:lnTo>
                <a:cubicBezTo>
                  <a:pt x="220313" y="6442"/>
                  <a:pt x="226615" y="0"/>
                  <a:pt x="234569" y="0"/>
                </a:cubicBezTo>
                <a:close/>
              </a:path>
            </a:pathLst>
          </a:custGeom>
          <a:solidFill>
            <a:srgbClr val="FF94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8bc622bf94_0_203"/>
          <p:cNvSpPr/>
          <p:nvPr/>
        </p:nvSpPr>
        <p:spPr>
          <a:xfrm>
            <a:off x="2666922" y="4719084"/>
            <a:ext cx="331150" cy="330685"/>
          </a:xfrm>
          <a:custGeom>
            <a:rect b="b" l="l" r="r" t="t"/>
            <a:pathLst>
              <a:path extrusionOk="0" h="606761" w="607614">
                <a:moveTo>
                  <a:pt x="355425" y="530180"/>
                </a:moveTo>
                <a:lnTo>
                  <a:pt x="342509" y="574916"/>
                </a:lnTo>
                <a:lnTo>
                  <a:pt x="388096" y="562784"/>
                </a:lnTo>
                <a:close/>
                <a:moveTo>
                  <a:pt x="467874" y="407347"/>
                </a:moveTo>
                <a:lnTo>
                  <a:pt x="364543" y="511224"/>
                </a:lnTo>
                <a:lnTo>
                  <a:pt x="407091" y="553685"/>
                </a:lnTo>
                <a:lnTo>
                  <a:pt x="511181" y="450566"/>
                </a:lnTo>
                <a:close/>
                <a:moveTo>
                  <a:pt x="511181" y="364128"/>
                </a:moveTo>
                <a:lnTo>
                  <a:pt x="482310" y="392941"/>
                </a:lnTo>
                <a:lnTo>
                  <a:pt x="525617" y="436160"/>
                </a:lnTo>
                <a:lnTo>
                  <a:pt x="553730" y="407347"/>
                </a:lnTo>
                <a:cubicBezTo>
                  <a:pt x="558288" y="403556"/>
                  <a:pt x="558288" y="396732"/>
                  <a:pt x="553730" y="392941"/>
                </a:cubicBezTo>
                <a:lnTo>
                  <a:pt x="524858" y="364128"/>
                </a:lnTo>
                <a:cubicBezTo>
                  <a:pt x="521818" y="360337"/>
                  <a:pt x="514980" y="360337"/>
                  <a:pt x="511181" y="364128"/>
                </a:cubicBezTo>
                <a:close/>
                <a:moveTo>
                  <a:pt x="518020" y="341192"/>
                </a:moveTo>
                <a:cubicBezTo>
                  <a:pt x="525807" y="341192"/>
                  <a:pt x="533595" y="344035"/>
                  <a:pt x="539294" y="349722"/>
                </a:cubicBezTo>
                <a:lnTo>
                  <a:pt x="568165" y="378534"/>
                </a:lnTo>
                <a:cubicBezTo>
                  <a:pt x="580322" y="390666"/>
                  <a:pt x="580322" y="409622"/>
                  <a:pt x="568165" y="421753"/>
                </a:cubicBezTo>
                <a:lnTo>
                  <a:pt x="412409" y="577190"/>
                </a:lnTo>
                <a:lnTo>
                  <a:pt x="333391" y="598421"/>
                </a:lnTo>
                <a:lnTo>
                  <a:pt x="328073" y="603728"/>
                </a:lnTo>
                <a:cubicBezTo>
                  <a:pt x="326553" y="606003"/>
                  <a:pt x="323514" y="606761"/>
                  <a:pt x="321235" y="606761"/>
                </a:cubicBezTo>
                <a:cubicBezTo>
                  <a:pt x="318955" y="606761"/>
                  <a:pt x="315916" y="606003"/>
                  <a:pt x="314397" y="603728"/>
                </a:cubicBezTo>
                <a:cubicBezTo>
                  <a:pt x="309838" y="599937"/>
                  <a:pt x="309838" y="593113"/>
                  <a:pt x="314397" y="589322"/>
                </a:cubicBezTo>
                <a:lnTo>
                  <a:pt x="319715" y="584014"/>
                </a:lnTo>
                <a:lnTo>
                  <a:pt x="340989" y="505917"/>
                </a:lnTo>
                <a:lnTo>
                  <a:pt x="496746" y="349722"/>
                </a:lnTo>
                <a:cubicBezTo>
                  <a:pt x="502444" y="344035"/>
                  <a:pt x="510232" y="341192"/>
                  <a:pt x="518020" y="341192"/>
                </a:cubicBezTo>
                <a:close/>
                <a:moveTo>
                  <a:pt x="208113" y="194199"/>
                </a:moveTo>
                <a:lnTo>
                  <a:pt x="339462" y="288979"/>
                </a:lnTo>
                <a:cubicBezTo>
                  <a:pt x="347814" y="295045"/>
                  <a:pt x="353128" y="304902"/>
                  <a:pt x="354647" y="314759"/>
                </a:cubicBezTo>
                <a:cubicBezTo>
                  <a:pt x="355406" y="325374"/>
                  <a:pt x="351610" y="335990"/>
                  <a:pt x="344017" y="343572"/>
                </a:cubicBezTo>
                <a:cubicBezTo>
                  <a:pt x="337184" y="350396"/>
                  <a:pt x="328073" y="354187"/>
                  <a:pt x="318203" y="354187"/>
                </a:cubicBezTo>
                <a:cubicBezTo>
                  <a:pt x="306815" y="354187"/>
                  <a:pt x="296185" y="348121"/>
                  <a:pt x="289352" y="339022"/>
                </a:cubicBezTo>
                <a:lnTo>
                  <a:pt x="194447" y="207847"/>
                </a:lnTo>
                <a:cubicBezTo>
                  <a:pt x="191410" y="204056"/>
                  <a:pt x="192169" y="198749"/>
                  <a:pt x="195206" y="194957"/>
                </a:cubicBezTo>
                <a:cubicBezTo>
                  <a:pt x="199002" y="191924"/>
                  <a:pt x="204317" y="191166"/>
                  <a:pt x="208113" y="194199"/>
                </a:cubicBezTo>
                <a:close/>
                <a:moveTo>
                  <a:pt x="88850" y="89473"/>
                </a:moveTo>
                <a:cubicBezTo>
                  <a:pt x="92647" y="84922"/>
                  <a:pt x="98722" y="84922"/>
                  <a:pt x="103279" y="89473"/>
                </a:cubicBezTo>
                <a:cubicBezTo>
                  <a:pt x="107076" y="93266"/>
                  <a:pt x="107076" y="99334"/>
                  <a:pt x="103279" y="103127"/>
                </a:cubicBezTo>
                <a:cubicBezTo>
                  <a:pt x="49361" y="156982"/>
                  <a:pt x="20504" y="228284"/>
                  <a:pt x="20504" y="303378"/>
                </a:cubicBezTo>
                <a:cubicBezTo>
                  <a:pt x="20504" y="454325"/>
                  <a:pt x="138971" y="577206"/>
                  <a:pt x="287054" y="586309"/>
                </a:cubicBezTo>
                <a:lnTo>
                  <a:pt x="281738" y="606030"/>
                </a:lnTo>
                <a:cubicBezTo>
                  <a:pt x="124542" y="594652"/>
                  <a:pt x="0" y="463427"/>
                  <a:pt x="0" y="303378"/>
                </a:cubicBezTo>
                <a:cubicBezTo>
                  <a:pt x="0" y="222216"/>
                  <a:pt x="31136" y="146363"/>
                  <a:pt x="88850" y="89473"/>
                </a:cubicBezTo>
                <a:close/>
                <a:moveTo>
                  <a:pt x="303871" y="0"/>
                </a:moveTo>
                <a:cubicBezTo>
                  <a:pt x="471689" y="0"/>
                  <a:pt x="607614" y="135767"/>
                  <a:pt x="607614" y="303389"/>
                </a:cubicBezTo>
                <a:cubicBezTo>
                  <a:pt x="607614" y="317042"/>
                  <a:pt x="606855" y="330694"/>
                  <a:pt x="604577" y="343588"/>
                </a:cubicBezTo>
                <a:lnTo>
                  <a:pt x="584074" y="343588"/>
                </a:lnTo>
                <a:cubicBezTo>
                  <a:pt x="586352" y="330694"/>
                  <a:pt x="587111" y="317042"/>
                  <a:pt x="587111" y="303389"/>
                </a:cubicBezTo>
                <a:cubicBezTo>
                  <a:pt x="587111" y="150936"/>
                  <a:pt x="465614" y="25788"/>
                  <a:pt x="313742" y="20479"/>
                </a:cubicBezTo>
                <a:lnTo>
                  <a:pt x="313742" y="144868"/>
                </a:lnTo>
                <a:cubicBezTo>
                  <a:pt x="313742" y="150178"/>
                  <a:pt x="309186" y="154729"/>
                  <a:pt x="303871" y="154729"/>
                </a:cubicBezTo>
                <a:cubicBezTo>
                  <a:pt x="298555" y="154729"/>
                  <a:pt x="293999" y="150178"/>
                  <a:pt x="293999" y="144868"/>
                </a:cubicBezTo>
                <a:lnTo>
                  <a:pt x="293999" y="9860"/>
                </a:lnTo>
                <a:cubicBezTo>
                  <a:pt x="293999" y="4551"/>
                  <a:pt x="298555" y="0"/>
                  <a:pt x="303871" y="0"/>
                </a:cubicBezTo>
                <a:close/>
              </a:path>
            </a:pathLst>
          </a:custGeom>
          <a:solidFill>
            <a:srgbClr val="3A41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g18bc622bf94_0_233"/>
          <p:cNvGrpSpPr/>
          <p:nvPr/>
        </p:nvGrpSpPr>
        <p:grpSpPr>
          <a:xfrm>
            <a:off x="-1568244" y="-897983"/>
            <a:ext cx="3092569" cy="2241153"/>
            <a:chOff x="6006193" y="4875389"/>
            <a:chExt cx="5754688" cy="4170363"/>
          </a:xfrm>
        </p:grpSpPr>
        <p:sp>
          <p:nvSpPr>
            <p:cNvPr id="218" name="Google Shape;218;g18bc622bf94_0_233"/>
            <p:cNvSpPr/>
            <p:nvPr/>
          </p:nvSpPr>
          <p:spPr>
            <a:xfrm>
              <a:off x="6006193" y="4875389"/>
              <a:ext cx="5754688" cy="4170363"/>
            </a:xfrm>
            <a:custGeom>
              <a:rect b="b" l="l" r="r" t="t"/>
              <a:pathLst>
                <a:path extrusionOk="0" h="982" w="1357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18bc622bf94_0_233"/>
            <p:cNvSpPr/>
            <p:nvPr/>
          </p:nvSpPr>
          <p:spPr>
            <a:xfrm>
              <a:off x="8841170" y="5907233"/>
              <a:ext cx="2708274" cy="2705100"/>
            </a:xfrm>
            <a:custGeom>
              <a:rect b="b" l="l" r="r" t="t"/>
              <a:pathLst>
                <a:path extrusionOk="0" h="636" w="637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18bc622bf94_0_233"/>
            <p:cNvSpPr/>
            <p:nvPr/>
          </p:nvSpPr>
          <p:spPr>
            <a:xfrm>
              <a:off x="8449646" y="5907233"/>
              <a:ext cx="2544764" cy="1858963"/>
            </a:xfrm>
            <a:custGeom>
              <a:rect b="b" l="l" r="r" t="t"/>
              <a:pathLst>
                <a:path extrusionOk="0" h="436" w="598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1" name="Google Shape;221;g18bc622bf94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069" y="1459175"/>
            <a:ext cx="7931850" cy="46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8bc622bf94_0_233"/>
          <p:cNvSpPr txBox="1"/>
          <p:nvPr/>
        </p:nvSpPr>
        <p:spPr>
          <a:xfrm>
            <a:off x="872329" y="412620"/>
            <a:ext cx="324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AC842"/>
                </a:solidFill>
                <a:latin typeface="Georgia"/>
                <a:ea typeface="Georgia"/>
                <a:cs typeface="Georgia"/>
                <a:sym typeface="Georgia"/>
              </a:rPr>
              <a:t>VGG 16</a:t>
            </a:r>
            <a:endParaRPr b="1" i="0" sz="5400" u="none" cap="none" strike="noStrike">
              <a:solidFill>
                <a:srgbClr val="FAC84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g18bc622bf94_0_299"/>
          <p:cNvGrpSpPr/>
          <p:nvPr/>
        </p:nvGrpSpPr>
        <p:grpSpPr>
          <a:xfrm>
            <a:off x="-1568244" y="-897983"/>
            <a:ext cx="3092569" cy="2241153"/>
            <a:chOff x="6006193" y="4875389"/>
            <a:chExt cx="5754688" cy="4170363"/>
          </a:xfrm>
        </p:grpSpPr>
        <p:sp>
          <p:nvSpPr>
            <p:cNvPr id="229" name="Google Shape;229;g18bc622bf94_0_299"/>
            <p:cNvSpPr/>
            <p:nvPr/>
          </p:nvSpPr>
          <p:spPr>
            <a:xfrm>
              <a:off x="6006193" y="4875389"/>
              <a:ext cx="5754688" cy="4170363"/>
            </a:xfrm>
            <a:custGeom>
              <a:rect b="b" l="l" r="r" t="t"/>
              <a:pathLst>
                <a:path extrusionOk="0" h="982" w="1357">
                  <a:moveTo>
                    <a:pt x="1242" y="0"/>
                  </a:moveTo>
                  <a:cubicBezTo>
                    <a:pt x="1212" y="0"/>
                    <a:pt x="1182" y="12"/>
                    <a:pt x="1160" y="34"/>
                  </a:cubicBezTo>
                  <a:cubicBezTo>
                    <a:pt x="979" y="215"/>
                    <a:pt x="979" y="215"/>
                    <a:pt x="979" y="215"/>
                  </a:cubicBezTo>
                  <a:cubicBezTo>
                    <a:pt x="970" y="224"/>
                    <a:pt x="962" y="227"/>
                    <a:pt x="955" y="227"/>
                  </a:cubicBezTo>
                  <a:cubicBezTo>
                    <a:pt x="941" y="227"/>
                    <a:pt x="934" y="210"/>
                    <a:pt x="940" y="191"/>
                  </a:cubicBezTo>
                  <a:cubicBezTo>
                    <a:pt x="941" y="190"/>
                    <a:pt x="941" y="189"/>
                    <a:pt x="941" y="188"/>
                  </a:cubicBezTo>
                  <a:cubicBezTo>
                    <a:pt x="954" y="148"/>
                    <a:pt x="945" y="102"/>
                    <a:pt x="913" y="70"/>
                  </a:cubicBezTo>
                  <a:cubicBezTo>
                    <a:pt x="891" y="47"/>
                    <a:pt x="861" y="36"/>
                    <a:pt x="832" y="36"/>
                  </a:cubicBezTo>
                  <a:cubicBezTo>
                    <a:pt x="802" y="36"/>
                    <a:pt x="772" y="47"/>
                    <a:pt x="750" y="70"/>
                  </a:cubicBezTo>
                  <a:cubicBezTo>
                    <a:pt x="34" y="785"/>
                    <a:pt x="34" y="785"/>
                    <a:pt x="34" y="785"/>
                  </a:cubicBezTo>
                  <a:cubicBezTo>
                    <a:pt x="12" y="808"/>
                    <a:pt x="0" y="837"/>
                    <a:pt x="0" y="86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897"/>
                    <a:pt x="12" y="926"/>
                    <a:pt x="34" y="949"/>
                  </a:cubicBezTo>
                  <a:cubicBezTo>
                    <a:pt x="56" y="971"/>
                    <a:pt x="86" y="982"/>
                    <a:pt x="115" y="982"/>
                  </a:cubicBezTo>
                  <a:cubicBezTo>
                    <a:pt x="117" y="982"/>
                    <a:pt x="117" y="982"/>
                    <a:pt x="117" y="982"/>
                  </a:cubicBezTo>
                  <a:cubicBezTo>
                    <a:pt x="146" y="982"/>
                    <a:pt x="175" y="971"/>
                    <a:pt x="197" y="949"/>
                  </a:cubicBezTo>
                  <a:cubicBezTo>
                    <a:pt x="382" y="764"/>
                    <a:pt x="382" y="764"/>
                    <a:pt x="382" y="764"/>
                  </a:cubicBezTo>
                  <a:cubicBezTo>
                    <a:pt x="383" y="764"/>
                    <a:pt x="383" y="763"/>
                    <a:pt x="384" y="762"/>
                  </a:cubicBezTo>
                  <a:cubicBezTo>
                    <a:pt x="394" y="753"/>
                    <a:pt x="402" y="749"/>
                    <a:pt x="409" y="749"/>
                  </a:cubicBezTo>
                  <a:cubicBezTo>
                    <a:pt x="422" y="749"/>
                    <a:pt x="428" y="766"/>
                    <a:pt x="421" y="784"/>
                  </a:cubicBezTo>
                  <a:cubicBezTo>
                    <a:pt x="420" y="784"/>
                    <a:pt x="420" y="785"/>
                    <a:pt x="420" y="786"/>
                  </a:cubicBezTo>
                  <a:cubicBezTo>
                    <a:pt x="402" y="828"/>
                    <a:pt x="410" y="879"/>
                    <a:pt x="444" y="913"/>
                  </a:cubicBezTo>
                  <a:cubicBezTo>
                    <a:pt x="467" y="936"/>
                    <a:pt x="496" y="947"/>
                    <a:pt x="526" y="947"/>
                  </a:cubicBezTo>
                  <a:cubicBezTo>
                    <a:pt x="555" y="947"/>
                    <a:pt x="585" y="936"/>
                    <a:pt x="607" y="913"/>
                  </a:cubicBezTo>
                  <a:cubicBezTo>
                    <a:pt x="1323" y="197"/>
                    <a:pt x="1323" y="197"/>
                    <a:pt x="1323" y="197"/>
                  </a:cubicBezTo>
                  <a:cubicBezTo>
                    <a:pt x="1346" y="175"/>
                    <a:pt x="1357" y="146"/>
                    <a:pt x="1357" y="116"/>
                  </a:cubicBezTo>
                  <a:cubicBezTo>
                    <a:pt x="1357" y="115"/>
                    <a:pt x="1357" y="115"/>
                    <a:pt x="1357" y="115"/>
                  </a:cubicBezTo>
                  <a:cubicBezTo>
                    <a:pt x="1357" y="86"/>
                    <a:pt x="1346" y="56"/>
                    <a:pt x="1323" y="34"/>
                  </a:cubicBezTo>
                  <a:cubicBezTo>
                    <a:pt x="1301" y="12"/>
                    <a:pt x="1271" y="0"/>
                    <a:pt x="1242" y="0"/>
                  </a:cubicBezTo>
                </a:path>
              </a:pathLst>
            </a:custGeom>
            <a:solidFill>
              <a:srgbClr val="F8FA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18bc622bf94_0_299"/>
            <p:cNvSpPr/>
            <p:nvPr/>
          </p:nvSpPr>
          <p:spPr>
            <a:xfrm>
              <a:off x="8841170" y="5907233"/>
              <a:ext cx="2708274" cy="2705100"/>
            </a:xfrm>
            <a:custGeom>
              <a:rect b="b" l="l" r="r" t="t"/>
              <a:pathLst>
                <a:path extrusionOk="0" h="636" w="637">
                  <a:moveTo>
                    <a:pt x="101" y="614"/>
                  </a:moveTo>
                  <a:cubicBezTo>
                    <a:pt x="79" y="636"/>
                    <a:pt x="44" y="636"/>
                    <a:pt x="22" y="614"/>
                  </a:cubicBezTo>
                  <a:cubicBezTo>
                    <a:pt x="0" y="592"/>
                    <a:pt x="0" y="557"/>
                    <a:pt x="22" y="535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58" y="0"/>
                    <a:pt x="593" y="0"/>
                    <a:pt x="615" y="21"/>
                  </a:cubicBezTo>
                  <a:cubicBezTo>
                    <a:pt x="637" y="43"/>
                    <a:pt x="637" y="79"/>
                    <a:pt x="615" y="100"/>
                  </a:cubicBezTo>
                  <a:lnTo>
                    <a:pt x="101" y="614"/>
                  </a:lnTo>
                  <a:close/>
                </a:path>
              </a:pathLst>
            </a:custGeom>
            <a:solidFill>
              <a:srgbClr val="FAF3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18bc622bf94_0_299"/>
            <p:cNvSpPr/>
            <p:nvPr/>
          </p:nvSpPr>
          <p:spPr>
            <a:xfrm>
              <a:off x="8449646" y="5907233"/>
              <a:ext cx="2544764" cy="1858963"/>
            </a:xfrm>
            <a:custGeom>
              <a:rect b="b" l="l" r="r" t="t"/>
              <a:pathLst>
                <a:path extrusionOk="0" h="436" w="598">
                  <a:moveTo>
                    <a:pt x="579" y="20"/>
                  </a:moveTo>
                  <a:cubicBezTo>
                    <a:pt x="559" y="0"/>
                    <a:pt x="527" y="0"/>
                    <a:pt x="508" y="20"/>
                  </a:cubicBezTo>
                  <a:cubicBezTo>
                    <a:pt x="429" y="98"/>
                    <a:pt x="429" y="98"/>
                    <a:pt x="429" y="98"/>
                  </a:cubicBezTo>
                  <a:cubicBezTo>
                    <a:pt x="417" y="110"/>
                    <a:pt x="408" y="100"/>
                    <a:pt x="413" y="87"/>
                  </a:cubicBezTo>
                  <a:cubicBezTo>
                    <a:pt x="413" y="87"/>
                    <a:pt x="413" y="87"/>
                    <a:pt x="413" y="86"/>
                  </a:cubicBezTo>
                  <a:cubicBezTo>
                    <a:pt x="419" y="69"/>
                    <a:pt x="415" y="49"/>
                    <a:pt x="401" y="35"/>
                  </a:cubicBezTo>
                  <a:cubicBezTo>
                    <a:pt x="381" y="15"/>
                    <a:pt x="350" y="15"/>
                    <a:pt x="330" y="35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0" y="365"/>
                    <a:pt x="0" y="396"/>
                    <a:pt x="20" y="416"/>
                  </a:cubicBezTo>
                  <a:cubicBezTo>
                    <a:pt x="39" y="436"/>
                    <a:pt x="71" y="436"/>
                    <a:pt x="91" y="416"/>
                  </a:cubicBezTo>
                  <a:cubicBezTo>
                    <a:pt x="171" y="336"/>
                    <a:pt x="171" y="336"/>
                    <a:pt x="171" y="336"/>
                  </a:cubicBezTo>
                  <a:cubicBezTo>
                    <a:pt x="171" y="336"/>
                    <a:pt x="171" y="335"/>
                    <a:pt x="171" y="335"/>
                  </a:cubicBezTo>
                  <a:cubicBezTo>
                    <a:pt x="184" y="322"/>
                    <a:pt x="192" y="333"/>
                    <a:pt x="187" y="344"/>
                  </a:cubicBezTo>
                  <a:cubicBezTo>
                    <a:pt x="187" y="345"/>
                    <a:pt x="187" y="345"/>
                    <a:pt x="187" y="345"/>
                  </a:cubicBezTo>
                  <a:cubicBezTo>
                    <a:pt x="179" y="364"/>
                    <a:pt x="183" y="386"/>
                    <a:pt x="198" y="401"/>
                  </a:cubicBezTo>
                  <a:cubicBezTo>
                    <a:pt x="217" y="420"/>
                    <a:pt x="249" y="420"/>
                    <a:pt x="268" y="401"/>
                  </a:cubicBezTo>
                  <a:cubicBezTo>
                    <a:pt x="579" y="90"/>
                    <a:pt x="579" y="90"/>
                    <a:pt x="579" y="90"/>
                  </a:cubicBezTo>
                  <a:cubicBezTo>
                    <a:pt x="598" y="71"/>
                    <a:pt x="598" y="39"/>
                    <a:pt x="579" y="20"/>
                  </a:cubicBezTo>
                </a:path>
              </a:pathLst>
            </a:custGeom>
            <a:solidFill>
              <a:srgbClr val="FAC8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g18bc622bf94_0_299"/>
          <p:cNvSpPr txBox="1"/>
          <p:nvPr/>
        </p:nvSpPr>
        <p:spPr>
          <a:xfrm>
            <a:off x="1524600" y="5753878"/>
            <a:ext cx="914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8bc622bf94_0_299"/>
          <p:cNvSpPr/>
          <p:nvPr/>
        </p:nvSpPr>
        <p:spPr>
          <a:xfrm>
            <a:off x="6104043" y="1717279"/>
            <a:ext cx="296700" cy="295708"/>
          </a:xfrm>
          <a:custGeom>
            <a:rect b="b" l="l" r="r" t="t"/>
            <a:pathLst>
              <a:path extrusionOk="0" h="606580" w="608615">
                <a:moveTo>
                  <a:pt x="81603" y="176901"/>
                </a:moveTo>
                <a:cubicBezTo>
                  <a:pt x="61669" y="176901"/>
                  <a:pt x="44761" y="193609"/>
                  <a:pt x="42180" y="215826"/>
                </a:cubicBezTo>
                <a:lnTo>
                  <a:pt x="25449" y="362636"/>
                </a:lnTo>
                <a:cubicBezTo>
                  <a:pt x="24827" y="367791"/>
                  <a:pt x="26339" y="372767"/>
                  <a:pt x="29543" y="376411"/>
                </a:cubicBezTo>
                <a:cubicBezTo>
                  <a:pt x="30967" y="378011"/>
                  <a:pt x="34171" y="380765"/>
                  <a:pt x="38798" y="380765"/>
                </a:cubicBezTo>
                <a:lnTo>
                  <a:pt x="48409" y="380765"/>
                </a:lnTo>
                <a:cubicBezTo>
                  <a:pt x="55084" y="380765"/>
                  <a:pt x="60512" y="385920"/>
                  <a:pt x="61046" y="392496"/>
                </a:cubicBezTo>
                <a:lnTo>
                  <a:pt x="75018" y="581341"/>
                </a:lnTo>
                <a:lnTo>
                  <a:pt x="152796" y="581341"/>
                </a:lnTo>
                <a:lnTo>
                  <a:pt x="166768" y="392496"/>
                </a:lnTo>
                <a:cubicBezTo>
                  <a:pt x="167213" y="385920"/>
                  <a:pt x="172730" y="380765"/>
                  <a:pt x="179405" y="380765"/>
                </a:cubicBezTo>
                <a:lnTo>
                  <a:pt x="189016" y="380765"/>
                </a:lnTo>
                <a:cubicBezTo>
                  <a:pt x="193643" y="380765"/>
                  <a:pt x="196847" y="378011"/>
                  <a:pt x="198271" y="376411"/>
                </a:cubicBezTo>
                <a:cubicBezTo>
                  <a:pt x="201475" y="372767"/>
                  <a:pt x="202987" y="367791"/>
                  <a:pt x="202365" y="362636"/>
                </a:cubicBezTo>
                <a:lnTo>
                  <a:pt x="185634" y="215826"/>
                </a:lnTo>
                <a:cubicBezTo>
                  <a:pt x="183053" y="193609"/>
                  <a:pt x="166145" y="176901"/>
                  <a:pt x="146211" y="176901"/>
                </a:cubicBezTo>
                <a:close/>
                <a:moveTo>
                  <a:pt x="329132" y="176837"/>
                </a:moveTo>
                <a:cubicBezTo>
                  <a:pt x="398913" y="176837"/>
                  <a:pt x="455700" y="233536"/>
                  <a:pt x="455700" y="303299"/>
                </a:cubicBezTo>
                <a:cubicBezTo>
                  <a:pt x="455700" y="372974"/>
                  <a:pt x="398913" y="429673"/>
                  <a:pt x="329132" y="429673"/>
                </a:cubicBezTo>
                <a:cubicBezTo>
                  <a:pt x="301539" y="429673"/>
                  <a:pt x="275104" y="420608"/>
                  <a:pt x="252585" y="403456"/>
                </a:cubicBezTo>
                <a:cubicBezTo>
                  <a:pt x="247067" y="399190"/>
                  <a:pt x="245999" y="391281"/>
                  <a:pt x="250182" y="385682"/>
                </a:cubicBezTo>
                <a:cubicBezTo>
                  <a:pt x="254455" y="380172"/>
                  <a:pt x="262465" y="379106"/>
                  <a:pt x="267984" y="383372"/>
                </a:cubicBezTo>
                <a:cubicBezTo>
                  <a:pt x="286052" y="397146"/>
                  <a:pt x="307147" y="404434"/>
                  <a:pt x="329132" y="404434"/>
                </a:cubicBezTo>
                <a:cubicBezTo>
                  <a:pt x="384939" y="404434"/>
                  <a:pt x="430422" y="359021"/>
                  <a:pt x="430422" y="303299"/>
                </a:cubicBezTo>
                <a:cubicBezTo>
                  <a:pt x="430422" y="247489"/>
                  <a:pt x="384939" y="202165"/>
                  <a:pt x="329132" y="202165"/>
                </a:cubicBezTo>
                <a:cubicBezTo>
                  <a:pt x="302874" y="202165"/>
                  <a:pt x="277863" y="212296"/>
                  <a:pt x="258816" y="230781"/>
                </a:cubicBezTo>
                <a:cubicBezTo>
                  <a:pt x="253831" y="235580"/>
                  <a:pt x="245821" y="235491"/>
                  <a:pt x="240925" y="230426"/>
                </a:cubicBezTo>
                <a:cubicBezTo>
                  <a:pt x="236030" y="225449"/>
                  <a:pt x="236208" y="217451"/>
                  <a:pt x="241192" y="212563"/>
                </a:cubicBezTo>
                <a:cubicBezTo>
                  <a:pt x="265046" y="189545"/>
                  <a:pt x="296288" y="176837"/>
                  <a:pt x="329132" y="176837"/>
                </a:cubicBezTo>
                <a:close/>
                <a:moveTo>
                  <a:pt x="81603" y="151574"/>
                </a:moveTo>
                <a:lnTo>
                  <a:pt x="146211" y="151574"/>
                </a:lnTo>
                <a:cubicBezTo>
                  <a:pt x="179049" y="151574"/>
                  <a:pt x="206814" y="177968"/>
                  <a:pt x="210819" y="212982"/>
                </a:cubicBezTo>
                <a:lnTo>
                  <a:pt x="227549" y="359793"/>
                </a:lnTo>
                <a:cubicBezTo>
                  <a:pt x="228973" y="372056"/>
                  <a:pt x="225146" y="384320"/>
                  <a:pt x="217137" y="393296"/>
                </a:cubicBezTo>
                <a:cubicBezTo>
                  <a:pt x="210285" y="401027"/>
                  <a:pt x="201119" y="405471"/>
                  <a:pt x="191152" y="406004"/>
                </a:cubicBezTo>
                <a:lnTo>
                  <a:pt x="177180" y="594938"/>
                </a:lnTo>
                <a:cubicBezTo>
                  <a:pt x="176646" y="601515"/>
                  <a:pt x="171129" y="606580"/>
                  <a:pt x="164543" y="606580"/>
                </a:cubicBezTo>
                <a:lnTo>
                  <a:pt x="63271" y="606580"/>
                </a:lnTo>
                <a:cubicBezTo>
                  <a:pt x="56685" y="606580"/>
                  <a:pt x="51168" y="601515"/>
                  <a:pt x="50634" y="594938"/>
                </a:cubicBezTo>
                <a:lnTo>
                  <a:pt x="36662" y="406004"/>
                </a:lnTo>
                <a:cubicBezTo>
                  <a:pt x="26695" y="405471"/>
                  <a:pt x="17529" y="400939"/>
                  <a:pt x="10677" y="393296"/>
                </a:cubicBezTo>
                <a:cubicBezTo>
                  <a:pt x="2668" y="384320"/>
                  <a:pt x="-1070" y="372056"/>
                  <a:pt x="265" y="359793"/>
                </a:cubicBezTo>
                <a:lnTo>
                  <a:pt x="17084" y="212982"/>
                </a:lnTo>
                <a:cubicBezTo>
                  <a:pt x="21000" y="177968"/>
                  <a:pt x="48765" y="151574"/>
                  <a:pt x="81603" y="151574"/>
                </a:cubicBezTo>
                <a:close/>
                <a:moveTo>
                  <a:pt x="113916" y="25241"/>
                </a:moveTo>
                <a:cubicBezTo>
                  <a:pt x="93007" y="25241"/>
                  <a:pt x="75923" y="42217"/>
                  <a:pt x="75923" y="63191"/>
                </a:cubicBezTo>
                <a:cubicBezTo>
                  <a:pt x="75923" y="84078"/>
                  <a:pt x="93007" y="101053"/>
                  <a:pt x="113916" y="101053"/>
                </a:cubicBezTo>
                <a:cubicBezTo>
                  <a:pt x="134825" y="101053"/>
                  <a:pt x="151909" y="84078"/>
                  <a:pt x="151909" y="63191"/>
                </a:cubicBezTo>
                <a:cubicBezTo>
                  <a:pt x="151909" y="42217"/>
                  <a:pt x="134825" y="25241"/>
                  <a:pt x="113916" y="25241"/>
                </a:cubicBezTo>
                <a:close/>
                <a:moveTo>
                  <a:pt x="409385" y="24335"/>
                </a:moveTo>
                <a:cubicBezTo>
                  <a:pt x="416527" y="24013"/>
                  <a:pt x="423758" y="25302"/>
                  <a:pt x="430612" y="28235"/>
                </a:cubicBezTo>
                <a:cubicBezTo>
                  <a:pt x="452862" y="37833"/>
                  <a:pt x="473955" y="50365"/>
                  <a:pt x="493358" y="65385"/>
                </a:cubicBezTo>
                <a:cubicBezTo>
                  <a:pt x="505106" y="74539"/>
                  <a:pt x="512048" y="88404"/>
                  <a:pt x="512404" y="103335"/>
                </a:cubicBezTo>
                <a:cubicBezTo>
                  <a:pt x="512671" y="118177"/>
                  <a:pt x="506441" y="132042"/>
                  <a:pt x="495227" y="141463"/>
                </a:cubicBezTo>
                <a:cubicBezTo>
                  <a:pt x="485971" y="149284"/>
                  <a:pt x="484547" y="163237"/>
                  <a:pt x="492023" y="173902"/>
                </a:cubicBezTo>
                <a:cubicBezTo>
                  <a:pt x="500478" y="185901"/>
                  <a:pt x="507687" y="198788"/>
                  <a:pt x="513650" y="212297"/>
                </a:cubicBezTo>
                <a:cubicBezTo>
                  <a:pt x="518634" y="223851"/>
                  <a:pt x="531094" y="229716"/>
                  <a:pt x="541864" y="225539"/>
                </a:cubicBezTo>
                <a:cubicBezTo>
                  <a:pt x="555570" y="220207"/>
                  <a:pt x="570433" y="221540"/>
                  <a:pt x="582894" y="228917"/>
                </a:cubicBezTo>
                <a:cubicBezTo>
                  <a:pt x="595799" y="236649"/>
                  <a:pt x="604343" y="249891"/>
                  <a:pt x="606212" y="265089"/>
                </a:cubicBezTo>
                <a:cubicBezTo>
                  <a:pt x="607814" y="277354"/>
                  <a:pt x="608615" y="289885"/>
                  <a:pt x="608615" y="302417"/>
                </a:cubicBezTo>
                <a:cubicBezTo>
                  <a:pt x="608615" y="314860"/>
                  <a:pt x="607814" y="327391"/>
                  <a:pt x="606212" y="339656"/>
                </a:cubicBezTo>
                <a:cubicBezTo>
                  <a:pt x="604343" y="354943"/>
                  <a:pt x="595799" y="368096"/>
                  <a:pt x="582894" y="375828"/>
                </a:cubicBezTo>
                <a:cubicBezTo>
                  <a:pt x="570433" y="383205"/>
                  <a:pt x="555659" y="384538"/>
                  <a:pt x="542131" y="379383"/>
                </a:cubicBezTo>
                <a:cubicBezTo>
                  <a:pt x="531094" y="375117"/>
                  <a:pt x="518634" y="380894"/>
                  <a:pt x="513650" y="392448"/>
                </a:cubicBezTo>
                <a:cubicBezTo>
                  <a:pt x="507776" y="405957"/>
                  <a:pt x="500478" y="418844"/>
                  <a:pt x="492023" y="430843"/>
                </a:cubicBezTo>
                <a:cubicBezTo>
                  <a:pt x="484547" y="441508"/>
                  <a:pt x="485971" y="455461"/>
                  <a:pt x="495227" y="463282"/>
                </a:cubicBezTo>
                <a:cubicBezTo>
                  <a:pt x="506441" y="472703"/>
                  <a:pt x="512671" y="486657"/>
                  <a:pt x="512404" y="501410"/>
                </a:cubicBezTo>
                <a:cubicBezTo>
                  <a:pt x="512048" y="516430"/>
                  <a:pt x="505106" y="530295"/>
                  <a:pt x="493358" y="539449"/>
                </a:cubicBezTo>
                <a:cubicBezTo>
                  <a:pt x="473955" y="554469"/>
                  <a:pt x="452862" y="566912"/>
                  <a:pt x="430612" y="576510"/>
                </a:cubicBezTo>
                <a:cubicBezTo>
                  <a:pt x="416905" y="582376"/>
                  <a:pt x="401686" y="581754"/>
                  <a:pt x="388692" y="574644"/>
                </a:cubicBezTo>
                <a:cubicBezTo>
                  <a:pt x="375697" y="567534"/>
                  <a:pt x="366886" y="554913"/>
                  <a:pt x="364483" y="540071"/>
                </a:cubicBezTo>
                <a:cubicBezTo>
                  <a:pt x="362436" y="527984"/>
                  <a:pt x="351667" y="519807"/>
                  <a:pt x="339029" y="521229"/>
                </a:cubicBezTo>
                <a:cubicBezTo>
                  <a:pt x="324788" y="522740"/>
                  <a:pt x="310103" y="522740"/>
                  <a:pt x="295952" y="521229"/>
                </a:cubicBezTo>
                <a:cubicBezTo>
                  <a:pt x="283225" y="519807"/>
                  <a:pt x="272455" y="527984"/>
                  <a:pt x="270497" y="540071"/>
                </a:cubicBezTo>
                <a:cubicBezTo>
                  <a:pt x="268361" y="553047"/>
                  <a:pt x="261508" y="564245"/>
                  <a:pt x="250917" y="571711"/>
                </a:cubicBezTo>
                <a:cubicBezTo>
                  <a:pt x="242729" y="577399"/>
                  <a:pt x="233206" y="580421"/>
                  <a:pt x="223504" y="580421"/>
                </a:cubicBezTo>
                <a:cubicBezTo>
                  <a:pt x="220745" y="580421"/>
                  <a:pt x="217897" y="580154"/>
                  <a:pt x="215138" y="579710"/>
                </a:cubicBezTo>
                <a:cubicBezTo>
                  <a:pt x="208285" y="578465"/>
                  <a:pt x="203657" y="571889"/>
                  <a:pt x="204903" y="565045"/>
                </a:cubicBezTo>
                <a:cubicBezTo>
                  <a:pt x="206060" y="558113"/>
                  <a:pt x="212824" y="553491"/>
                  <a:pt x="219499" y="554825"/>
                </a:cubicBezTo>
                <a:cubicBezTo>
                  <a:pt x="225374" y="555802"/>
                  <a:pt x="231337" y="554469"/>
                  <a:pt x="236232" y="551003"/>
                </a:cubicBezTo>
                <a:cubicBezTo>
                  <a:pt x="241216" y="547537"/>
                  <a:pt x="244509" y="542204"/>
                  <a:pt x="245488" y="535983"/>
                </a:cubicBezTo>
                <a:cubicBezTo>
                  <a:pt x="249671" y="510387"/>
                  <a:pt x="272277" y="493233"/>
                  <a:pt x="298533" y="496077"/>
                </a:cubicBezTo>
                <a:cubicBezTo>
                  <a:pt x="310993" y="497411"/>
                  <a:pt x="323987" y="497411"/>
                  <a:pt x="336359" y="496077"/>
                </a:cubicBezTo>
                <a:cubicBezTo>
                  <a:pt x="361902" y="493145"/>
                  <a:pt x="385310" y="510831"/>
                  <a:pt x="389404" y="535983"/>
                </a:cubicBezTo>
                <a:cubicBezTo>
                  <a:pt x="390561" y="543093"/>
                  <a:pt x="394744" y="549048"/>
                  <a:pt x="400885" y="552425"/>
                </a:cubicBezTo>
                <a:cubicBezTo>
                  <a:pt x="406848" y="555713"/>
                  <a:pt x="414057" y="555980"/>
                  <a:pt x="420465" y="553225"/>
                </a:cubicBezTo>
                <a:cubicBezTo>
                  <a:pt x="440847" y="544515"/>
                  <a:pt x="460071" y="533139"/>
                  <a:pt x="477782" y="519363"/>
                </a:cubicBezTo>
                <a:cubicBezTo>
                  <a:pt x="483568" y="514919"/>
                  <a:pt x="486861" y="508165"/>
                  <a:pt x="487039" y="500877"/>
                </a:cubicBezTo>
                <a:cubicBezTo>
                  <a:pt x="487217" y="493767"/>
                  <a:pt x="484191" y="487101"/>
                  <a:pt x="478850" y="482568"/>
                </a:cubicBezTo>
                <a:cubicBezTo>
                  <a:pt x="459448" y="466215"/>
                  <a:pt x="456244" y="437775"/>
                  <a:pt x="471285" y="416356"/>
                </a:cubicBezTo>
                <a:cubicBezTo>
                  <a:pt x="478761" y="405691"/>
                  <a:pt x="485170" y="394226"/>
                  <a:pt x="490421" y="382227"/>
                </a:cubicBezTo>
                <a:cubicBezTo>
                  <a:pt x="500923" y="358320"/>
                  <a:pt x="527445" y="346588"/>
                  <a:pt x="550942" y="355654"/>
                </a:cubicBezTo>
                <a:cubicBezTo>
                  <a:pt x="557439" y="358142"/>
                  <a:pt x="564114" y="357520"/>
                  <a:pt x="569899" y="354143"/>
                </a:cubicBezTo>
                <a:cubicBezTo>
                  <a:pt x="576040" y="350410"/>
                  <a:pt x="580134" y="344011"/>
                  <a:pt x="581113" y="336545"/>
                </a:cubicBezTo>
                <a:cubicBezTo>
                  <a:pt x="582538" y="325258"/>
                  <a:pt x="583250" y="313793"/>
                  <a:pt x="583250" y="302328"/>
                </a:cubicBezTo>
                <a:cubicBezTo>
                  <a:pt x="583250" y="290952"/>
                  <a:pt x="582538" y="279487"/>
                  <a:pt x="581113" y="268200"/>
                </a:cubicBezTo>
                <a:cubicBezTo>
                  <a:pt x="580134" y="260734"/>
                  <a:pt x="576040" y="254335"/>
                  <a:pt x="569899" y="250602"/>
                </a:cubicBezTo>
                <a:cubicBezTo>
                  <a:pt x="564114" y="247136"/>
                  <a:pt x="557528" y="246603"/>
                  <a:pt x="551209" y="249003"/>
                </a:cubicBezTo>
                <a:cubicBezTo>
                  <a:pt x="527445" y="258068"/>
                  <a:pt x="500923" y="246425"/>
                  <a:pt x="490421" y="222429"/>
                </a:cubicBezTo>
                <a:cubicBezTo>
                  <a:pt x="485170" y="210430"/>
                  <a:pt x="478761" y="199054"/>
                  <a:pt x="471374" y="188389"/>
                </a:cubicBezTo>
                <a:cubicBezTo>
                  <a:pt x="456244" y="166970"/>
                  <a:pt x="459537" y="138530"/>
                  <a:pt x="478939" y="122177"/>
                </a:cubicBezTo>
                <a:cubicBezTo>
                  <a:pt x="484280" y="117644"/>
                  <a:pt x="487217" y="110978"/>
                  <a:pt x="487039" y="103868"/>
                </a:cubicBezTo>
                <a:cubicBezTo>
                  <a:pt x="486861" y="96491"/>
                  <a:pt x="483568" y="89737"/>
                  <a:pt x="477782" y="85293"/>
                </a:cubicBezTo>
                <a:cubicBezTo>
                  <a:pt x="460160" y="71606"/>
                  <a:pt x="440847" y="60230"/>
                  <a:pt x="420554" y="51431"/>
                </a:cubicBezTo>
                <a:cubicBezTo>
                  <a:pt x="414057" y="48676"/>
                  <a:pt x="406937" y="49032"/>
                  <a:pt x="400885" y="52320"/>
                </a:cubicBezTo>
                <a:cubicBezTo>
                  <a:pt x="394744" y="55697"/>
                  <a:pt x="390561" y="61652"/>
                  <a:pt x="389404" y="68762"/>
                </a:cubicBezTo>
                <a:cubicBezTo>
                  <a:pt x="385399" y="93914"/>
                  <a:pt x="362436" y="111600"/>
                  <a:pt x="336359" y="108667"/>
                </a:cubicBezTo>
                <a:cubicBezTo>
                  <a:pt x="323987" y="107334"/>
                  <a:pt x="310993" y="107334"/>
                  <a:pt x="298622" y="108667"/>
                </a:cubicBezTo>
                <a:cubicBezTo>
                  <a:pt x="272366" y="111512"/>
                  <a:pt x="249671" y="94270"/>
                  <a:pt x="245488" y="68762"/>
                </a:cubicBezTo>
                <a:cubicBezTo>
                  <a:pt x="244420" y="61919"/>
                  <a:pt x="240682" y="56320"/>
                  <a:pt x="234986" y="52942"/>
                </a:cubicBezTo>
                <a:cubicBezTo>
                  <a:pt x="229290" y="49565"/>
                  <a:pt x="222436" y="48854"/>
                  <a:pt x="216117" y="50987"/>
                </a:cubicBezTo>
                <a:cubicBezTo>
                  <a:pt x="209442" y="53209"/>
                  <a:pt x="202233" y="49743"/>
                  <a:pt x="200008" y="43166"/>
                </a:cubicBezTo>
                <a:cubicBezTo>
                  <a:pt x="197783" y="36589"/>
                  <a:pt x="201254" y="29390"/>
                  <a:pt x="207929" y="27079"/>
                </a:cubicBezTo>
                <a:cubicBezTo>
                  <a:pt x="221279" y="22547"/>
                  <a:pt x="235876" y="24058"/>
                  <a:pt x="247980" y="31257"/>
                </a:cubicBezTo>
                <a:cubicBezTo>
                  <a:pt x="259995" y="38456"/>
                  <a:pt x="268183" y="50632"/>
                  <a:pt x="270497" y="64674"/>
                </a:cubicBezTo>
                <a:cubicBezTo>
                  <a:pt x="272455" y="76761"/>
                  <a:pt x="283314" y="84849"/>
                  <a:pt x="295863" y="83516"/>
                </a:cubicBezTo>
                <a:cubicBezTo>
                  <a:pt x="310103" y="82005"/>
                  <a:pt x="324877" y="82005"/>
                  <a:pt x="339029" y="83516"/>
                </a:cubicBezTo>
                <a:cubicBezTo>
                  <a:pt x="351578" y="84938"/>
                  <a:pt x="362436" y="76761"/>
                  <a:pt x="364483" y="64674"/>
                </a:cubicBezTo>
                <a:cubicBezTo>
                  <a:pt x="366886" y="49832"/>
                  <a:pt x="375697" y="37300"/>
                  <a:pt x="388692" y="30101"/>
                </a:cubicBezTo>
                <a:cubicBezTo>
                  <a:pt x="395189" y="26591"/>
                  <a:pt x="402242" y="24658"/>
                  <a:pt x="409385" y="24335"/>
                </a:cubicBezTo>
                <a:close/>
                <a:moveTo>
                  <a:pt x="113916" y="0"/>
                </a:moveTo>
                <a:cubicBezTo>
                  <a:pt x="148795" y="0"/>
                  <a:pt x="177178" y="28352"/>
                  <a:pt x="177178" y="63191"/>
                </a:cubicBezTo>
                <a:cubicBezTo>
                  <a:pt x="177178" y="98031"/>
                  <a:pt x="148795" y="126383"/>
                  <a:pt x="113916" y="126383"/>
                </a:cubicBezTo>
                <a:cubicBezTo>
                  <a:pt x="79037" y="126383"/>
                  <a:pt x="50654" y="98031"/>
                  <a:pt x="50654" y="63191"/>
                </a:cubicBezTo>
                <a:cubicBezTo>
                  <a:pt x="50654" y="28352"/>
                  <a:pt x="79037" y="0"/>
                  <a:pt x="1139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8bc622bf94_0_299"/>
          <p:cNvSpPr txBox="1"/>
          <p:nvPr/>
        </p:nvSpPr>
        <p:spPr>
          <a:xfrm>
            <a:off x="872325" y="412625"/>
            <a:ext cx="5039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AC842"/>
                </a:solidFill>
                <a:latin typeface="Georgia"/>
                <a:ea typeface="Georgia"/>
                <a:cs typeface="Georgia"/>
                <a:sym typeface="Georgia"/>
              </a:rPr>
              <a:t>Inception V3</a:t>
            </a:r>
            <a:endParaRPr b="1" i="0" sz="5400" u="none" cap="none" strike="noStrike">
              <a:solidFill>
                <a:srgbClr val="FAC84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5" name="Google Shape;235;g18bc622bf94_0_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325" y="1791868"/>
            <a:ext cx="10430133" cy="40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免费下载：PPT汇，www.ppthui.com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2019-12-24T09:15:00Z</dcterms:created>
  <dc:creator>第一PPT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B74777C3D0BD4393806D9DEC3DF83859</vt:lpwstr>
  </property>
  <property fmtid="{D5CDD505-2E9C-101B-9397-08002B2CF9AE}" pid="3" name="KSOProductBuildVer">
    <vt:lpwstr>2052-11.1.0.12598</vt:lpwstr>
  </property>
</Properties>
</file>