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 Naidu" userId="b47a54fe4ac61b04" providerId="LiveId" clId="{7A9552CD-2863-4654-9221-5F37FE776939}"/>
    <pc:docChg chg="undo custSel modSld">
      <pc:chgData name="Mani Naidu" userId="b47a54fe4ac61b04" providerId="LiveId" clId="{7A9552CD-2863-4654-9221-5F37FE776939}" dt="2022-06-21T06:27:17.858" v="67" actId="20577"/>
      <pc:docMkLst>
        <pc:docMk/>
      </pc:docMkLst>
      <pc:sldChg chg="modSp mod">
        <pc:chgData name="Mani Naidu" userId="b47a54fe4ac61b04" providerId="LiveId" clId="{7A9552CD-2863-4654-9221-5F37FE776939}" dt="2022-06-21T06:27:17.858" v="67" actId="20577"/>
        <pc:sldMkLst>
          <pc:docMk/>
          <pc:sldMk cId="0" sldId="256"/>
        </pc:sldMkLst>
        <pc:spChg chg="mod">
          <ac:chgData name="Mani Naidu" userId="b47a54fe4ac61b04" providerId="LiveId" clId="{7A9552CD-2863-4654-9221-5F37FE776939}" dt="2022-06-21T06:27:17.858" v="67" actId="20577"/>
          <ac:spMkLst>
            <pc:docMk/>
            <pc:sldMk cId="0" sldId="256"/>
            <ac:spMk id="1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79808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47873" y="276605"/>
            <a:ext cx="7096252" cy="347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hyperlink" Target="mailto:rathod.rajkumar@capgemini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0526" y="1324482"/>
            <a:ext cx="117856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Base</a:t>
            </a:r>
            <a:r>
              <a:rPr sz="1100" b="1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Location: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30526" y="1502003"/>
            <a:ext cx="858519" cy="4991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1200"/>
              </a:lnSpc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Email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ID: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5" dirty="0">
                <a:solidFill>
                  <a:srgbClr val="FFFFFF"/>
                </a:solidFill>
                <a:latin typeface="Verdana"/>
                <a:cs typeface="Verdana"/>
              </a:rPr>
              <a:t>Mo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100" b="1" spc="5" dirty="0">
                <a:solidFill>
                  <a:srgbClr val="FFFFFF"/>
                </a:solidFill>
                <a:latin typeface="Verdana"/>
                <a:cs typeface="Verdana"/>
              </a:rPr>
              <a:t>il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100" b="1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100" b="1" spc="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6622" y="2024888"/>
            <a:ext cx="5511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1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100" b="1" spc="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100" b="1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9247" y="2383535"/>
            <a:ext cx="5108575" cy="612775"/>
            <a:chOff x="79247" y="2383535"/>
            <a:chExt cx="5108575" cy="6127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47" y="2383535"/>
              <a:ext cx="609600" cy="6126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9639" y="2508503"/>
              <a:ext cx="448056" cy="44805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917185" y="2729865"/>
            <a:ext cx="3674745" cy="1279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654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Achivement</a:t>
            </a:r>
            <a:endParaRPr sz="1200" dirty="0">
              <a:latin typeface="Verdana"/>
              <a:cs typeface="Verdana"/>
            </a:endParaRPr>
          </a:p>
          <a:p>
            <a:pPr marL="12700" marR="5080" indent="33020">
              <a:lnSpc>
                <a:spcPct val="113999"/>
              </a:lnSpc>
              <a:spcBef>
                <a:spcPts val="785"/>
              </a:spcBef>
            </a:pPr>
            <a:r>
              <a:rPr lang="en-IN" sz="1000" b="1" spc="5" dirty="0">
                <a:solidFill>
                  <a:srgbClr val="31302F"/>
                </a:solidFill>
                <a:latin typeface="Segoe UI"/>
                <a:cs typeface="Segoe UI"/>
              </a:rPr>
              <a:t>Multiplex Ticket Booking System</a:t>
            </a:r>
          </a:p>
          <a:p>
            <a:pPr marL="12700" marR="5080" indent="33020">
              <a:lnSpc>
                <a:spcPct val="113999"/>
              </a:lnSpc>
              <a:spcBef>
                <a:spcPts val="785"/>
              </a:spcBef>
            </a:pPr>
            <a:r>
              <a:rPr sz="1000" b="1" dirty="0">
                <a:solidFill>
                  <a:srgbClr val="31302F"/>
                </a:solidFill>
                <a:latin typeface="Segoe UI"/>
                <a:cs typeface="Segoe UI"/>
              </a:rPr>
              <a:t>  </a:t>
            </a:r>
            <a:r>
              <a:rPr sz="1000" spc="-5" dirty="0">
                <a:latin typeface="Arial MT"/>
                <a:cs typeface="Arial MT"/>
              </a:rPr>
              <a:t>Created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lang="en-IN" sz="1000" spc="-5" dirty="0">
                <a:latin typeface="Arial MT"/>
                <a:cs typeface="Arial MT"/>
              </a:rPr>
              <a:t>Multiplex ticket booking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Application</a:t>
            </a:r>
            <a:r>
              <a:rPr sz="1000" spc="-8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with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spring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boot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backend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along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lang="en-IN" sz="1000" spc="-15" dirty="0">
                <a:latin typeface="Arial MT"/>
                <a:cs typeface="Arial MT"/>
              </a:rPr>
              <a:t>Postman </a:t>
            </a:r>
            <a:r>
              <a:rPr sz="1000" spc="5" dirty="0">
                <a:latin typeface="Arial MT"/>
                <a:cs typeface="Arial MT"/>
              </a:rPr>
              <a:t>for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testing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.</a:t>
            </a:r>
          </a:p>
          <a:p>
            <a:pPr marL="12700" marR="233045">
              <a:lnSpc>
                <a:spcPct val="113999"/>
              </a:lnSpc>
              <a:spcBef>
                <a:spcPts val="5"/>
              </a:spcBef>
            </a:pPr>
            <a:r>
              <a:rPr sz="1000" spc="-5" dirty="0">
                <a:latin typeface="Arial MT"/>
                <a:cs typeface="Arial MT"/>
              </a:rPr>
              <a:t>React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frontend,</a:t>
            </a:r>
            <a:r>
              <a:rPr sz="1000" spc="-8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used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HTML5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,CSS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lang="en-IN" sz="1000" spc="-15" dirty="0">
                <a:latin typeface="Arial MT"/>
                <a:cs typeface="Arial MT"/>
              </a:rPr>
              <a:t>,JavaScript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bootstrap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for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designing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responsive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web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pages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547873" y="732281"/>
            <a:ext cx="211074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Analyst/Software</a:t>
            </a:r>
            <a:r>
              <a:rPr sz="1400" spc="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Engineer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29354" y="1310132"/>
            <a:ext cx="66929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100" dirty="0">
                <a:solidFill>
                  <a:srgbClr val="FFFFFF"/>
                </a:solidFill>
                <a:latin typeface="Arial MT"/>
                <a:cs typeface="Arial MT"/>
              </a:rPr>
              <a:t>Mumbai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29863" y="1454577"/>
            <a:ext cx="3174644" cy="5140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marR="5080" indent="-74930">
              <a:lnSpc>
                <a:spcPct val="154400"/>
              </a:lnSpc>
              <a:spcBef>
                <a:spcPts val="100"/>
              </a:spcBef>
            </a:pPr>
            <a:r>
              <a:rPr lang="en-IN" sz="1100" spc="-5" dirty="0">
                <a:solidFill>
                  <a:schemeClr val="tx2"/>
                </a:solidFill>
                <a:highlight>
                  <a:srgbClr val="FFFF00"/>
                </a:highlight>
                <a:latin typeface="Arial MT"/>
                <a:cs typeface="Arial MT"/>
                <a:hlinkClick r:id="rId4"/>
              </a:rPr>
              <a:t>Khns-manikanta.bollam@capgemini.com</a:t>
            </a:r>
          </a:p>
          <a:p>
            <a:pPr marL="86995" marR="5080" indent="-74930">
              <a:lnSpc>
                <a:spcPct val="154400"/>
              </a:lnSpc>
              <a:spcBef>
                <a:spcPts val="100"/>
              </a:spcBef>
            </a:pPr>
            <a:r>
              <a:rPr sz="1100" spc="-5" dirty="0">
                <a:solidFill>
                  <a:schemeClr val="tx2"/>
                </a:solidFill>
                <a:highlight>
                  <a:srgbClr val="FFFF00"/>
                </a:highlight>
                <a:latin typeface="Arial MT"/>
                <a:cs typeface="Arial MT"/>
                <a:hlinkClick r:id="rId4"/>
              </a:rPr>
              <a:t> </a:t>
            </a:r>
            <a:r>
              <a:rPr sz="1100" spc="-295" dirty="0">
                <a:solidFill>
                  <a:schemeClr val="tx2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en-IN" sz="1100" spc="5" dirty="0">
                <a:solidFill>
                  <a:srgbClr val="FFFFFF"/>
                </a:solidFill>
                <a:highlight>
                  <a:srgbClr val="FFFF00"/>
                </a:highlight>
                <a:latin typeface="Arial MT"/>
                <a:cs typeface="Arial MT"/>
              </a:rPr>
              <a:t>+</a:t>
            </a:r>
            <a:r>
              <a:rPr lang="en-IN" sz="1100" spc="5" dirty="0">
                <a:solidFill>
                  <a:schemeClr val="tx2"/>
                </a:solidFill>
                <a:highlight>
                  <a:srgbClr val="FFFF00"/>
                </a:highlight>
                <a:latin typeface="Arial MT"/>
                <a:cs typeface="Arial MT"/>
              </a:rPr>
              <a:t>91 9866449046</a:t>
            </a:r>
            <a:endParaRPr sz="1100" dirty="0">
              <a:solidFill>
                <a:schemeClr val="tx2"/>
              </a:solidFill>
              <a:highlight>
                <a:srgbClr val="FFFF00"/>
              </a:highlight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1568" y="2731084"/>
            <a:ext cx="3791585" cy="25255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200" dirty="0">
              <a:latin typeface="Verdana"/>
              <a:cs typeface="Verdana"/>
            </a:endParaRPr>
          </a:p>
          <a:p>
            <a:pPr marL="182880" marR="5080" indent="-170815">
              <a:lnSpc>
                <a:spcPct val="113700"/>
              </a:lnSpc>
              <a:spcBef>
                <a:spcPts val="760"/>
              </a:spcBef>
              <a:buChar char="•"/>
              <a:tabLst>
                <a:tab pos="183515" algn="l"/>
              </a:tabLst>
            </a:pPr>
            <a:r>
              <a:rPr sz="1100" dirty="0">
                <a:latin typeface="Arial MT"/>
                <a:cs typeface="Arial MT"/>
              </a:rPr>
              <a:t>Software</a:t>
            </a:r>
            <a:r>
              <a:rPr sz="1100" spc="-8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Engineer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who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Strong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 </a:t>
            </a:r>
            <a:r>
              <a:rPr sz="1100" dirty="0">
                <a:latin typeface="Arial MT"/>
                <a:cs typeface="Arial MT"/>
              </a:rPr>
              <a:t>design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and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integration </a:t>
            </a:r>
            <a:r>
              <a:rPr sz="1100" spc="-29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with intuitive </a:t>
            </a:r>
            <a:r>
              <a:rPr sz="1100" dirty="0">
                <a:latin typeface="Arial MT"/>
                <a:cs typeface="Arial MT"/>
              </a:rPr>
              <a:t>problem-solving </a:t>
            </a:r>
            <a:r>
              <a:rPr sz="1100" spc="-5" dirty="0">
                <a:latin typeface="Arial MT"/>
                <a:cs typeface="Arial MT"/>
              </a:rPr>
              <a:t>skills. </a:t>
            </a:r>
            <a:r>
              <a:rPr sz="1100" dirty="0">
                <a:latin typeface="Arial MT"/>
                <a:cs typeface="Arial MT"/>
              </a:rPr>
              <a:t>Passionate </a:t>
            </a:r>
            <a:r>
              <a:rPr sz="1100" spc="5" dirty="0">
                <a:latin typeface="Arial MT"/>
                <a:cs typeface="Arial MT"/>
              </a:rPr>
              <a:t>about 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implementing</a:t>
            </a:r>
            <a:r>
              <a:rPr sz="1100" spc="-65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and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launching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new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projects.</a:t>
            </a:r>
            <a:endParaRPr lang="en-IN" sz="1100" dirty="0">
              <a:latin typeface="Arial MT"/>
              <a:cs typeface="Arial MT"/>
            </a:endParaRPr>
          </a:p>
          <a:p>
            <a:pPr marL="182880" marR="5080" indent="-170815">
              <a:lnSpc>
                <a:spcPct val="113700"/>
              </a:lnSpc>
              <a:spcBef>
                <a:spcPts val="760"/>
              </a:spcBef>
              <a:buChar char="•"/>
              <a:tabLst>
                <a:tab pos="183515" algn="l"/>
              </a:tabLst>
            </a:pPr>
            <a:r>
              <a:rPr lang="en-IN" sz="1100" dirty="0">
                <a:latin typeface="Arial MT"/>
                <a:cs typeface="Arial MT"/>
              </a:rPr>
              <a:t>Currently Improving skill on </a:t>
            </a:r>
            <a:r>
              <a:rPr lang="en-IN" sz="1100" b="1" dirty="0" err="1">
                <a:latin typeface="Arial MT"/>
                <a:cs typeface="Arial MT"/>
              </a:rPr>
              <a:t>itransform</a:t>
            </a:r>
            <a:r>
              <a:rPr lang="en-IN" sz="1100" b="1" dirty="0">
                <a:latin typeface="Arial MT"/>
                <a:cs typeface="Arial MT"/>
              </a:rPr>
              <a:t>-platform. </a:t>
            </a:r>
            <a:endParaRPr sz="1100" dirty="0">
              <a:latin typeface="Arial MT"/>
              <a:cs typeface="Arial MT"/>
            </a:endParaRPr>
          </a:p>
          <a:p>
            <a:pPr marL="182880" marR="120014" indent="-170815">
              <a:lnSpc>
                <a:spcPct val="114500"/>
              </a:lnSpc>
              <a:buChar char="•"/>
              <a:tabLst>
                <a:tab pos="183515" algn="l"/>
              </a:tabLst>
            </a:pPr>
            <a:r>
              <a:rPr sz="1100" dirty="0">
                <a:latin typeface="Arial MT"/>
                <a:cs typeface="Arial MT"/>
              </a:rPr>
              <a:t>Ready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5" dirty="0">
                <a:latin typeface="Arial MT"/>
                <a:cs typeface="Arial MT"/>
              </a:rPr>
              <a:t> learn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new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technologies</a:t>
            </a:r>
            <a:r>
              <a:rPr sz="1100" spc="-65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and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implement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them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 </a:t>
            </a:r>
            <a:r>
              <a:rPr sz="1100" spc="-290" dirty="0">
                <a:latin typeface="Arial MT"/>
                <a:cs typeface="Arial MT"/>
              </a:rPr>
              <a:t> </a:t>
            </a:r>
            <a:r>
              <a:rPr sz="1100" spc="25" dirty="0">
                <a:latin typeface="Arial MT"/>
                <a:cs typeface="Arial MT"/>
              </a:rPr>
              <a:t>f</a:t>
            </a:r>
            <a:r>
              <a:rPr sz="1100" spc="5" dirty="0">
                <a:latin typeface="Arial MT"/>
                <a:cs typeface="Arial MT"/>
              </a:rPr>
              <a:t>u</a:t>
            </a:r>
            <a:r>
              <a:rPr sz="1100" spc="-10" dirty="0">
                <a:latin typeface="Arial MT"/>
                <a:cs typeface="Arial MT"/>
              </a:rPr>
              <a:t>r</a:t>
            </a:r>
            <a:r>
              <a:rPr sz="1100" dirty="0">
                <a:latin typeface="Arial MT"/>
                <a:cs typeface="Arial MT"/>
              </a:rPr>
              <a:t>t</a:t>
            </a:r>
            <a:r>
              <a:rPr sz="1100" spc="5" dirty="0">
                <a:latin typeface="Arial MT"/>
                <a:cs typeface="Arial MT"/>
              </a:rPr>
              <a:t>he</a:t>
            </a:r>
            <a:r>
              <a:rPr sz="1100" dirty="0">
                <a:latin typeface="Arial MT"/>
                <a:cs typeface="Arial MT"/>
              </a:rPr>
              <a:t>r</a:t>
            </a:r>
            <a:r>
              <a:rPr sz="1100" spc="-10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im</a:t>
            </a:r>
            <a:r>
              <a:rPr sz="1100" spc="5" dirty="0">
                <a:latin typeface="Arial MT"/>
                <a:cs typeface="Arial MT"/>
              </a:rPr>
              <a:t>p</a:t>
            </a:r>
            <a:r>
              <a:rPr sz="1100" spc="-10" dirty="0">
                <a:latin typeface="Arial MT"/>
                <a:cs typeface="Arial MT"/>
              </a:rPr>
              <a:t>r</a:t>
            </a:r>
            <a:r>
              <a:rPr sz="1100" spc="5" dirty="0">
                <a:latin typeface="Arial MT"/>
                <a:cs typeface="Arial MT"/>
              </a:rPr>
              <a:t>o</a:t>
            </a:r>
            <a:r>
              <a:rPr sz="1100" dirty="0">
                <a:latin typeface="Arial MT"/>
                <a:cs typeface="Arial MT"/>
              </a:rPr>
              <a:t>ve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o</a:t>
            </a:r>
            <a:r>
              <a:rPr sz="1100" dirty="0">
                <a:latin typeface="Arial MT"/>
                <a:cs typeface="Arial MT"/>
              </a:rPr>
              <a:t>f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</a:t>
            </a:r>
            <a:r>
              <a:rPr sz="1100" dirty="0">
                <a:latin typeface="Arial MT"/>
                <a:cs typeface="Arial MT"/>
              </a:rPr>
              <a:t>y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k</a:t>
            </a:r>
            <a:r>
              <a:rPr sz="1100" spc="5" dirty="0">
                <a:latin typeface="Arial MT"/>
                <a:cs typeface="Arial MT"/>
              </a:rPr>
              <a:t>no</a:t>
            </a:r>
            <a:r>
              <a:rPr sz="1100" spc="-10" dirty="0">
                <a:latin typeface="Arial MT"/>
                <a:cs typeface="Arial MT"/>
              </a:rPr>
              <a:t>wl</a:t>
            </a:r>
            <a:r>
              <a:rPr sz="1100" spc="5" dirty="0">
                <a:latin typeface="Arial MT"/>
                <a:cs typeface="Arial MT"/>
              </a:rPr>
              <a:t>edge</a:t>
            </a:r>
            <a:r>
              <a:rPr sz="1100" dirty="0">
                <a:latin typeface="Arial MT"/>
                <a:cs typeface="Arial MT"/>
              </a:rPr>
              <a:t>.</a:t>
            </a:r>
          </a:p>
          <a:p>
            <a:pPr marL="182880" marR="109220" indent="-170815">
              <a:lnSpc>
                <a:spcPct val="113700"/>
              </a:lnSpc>
              <a:spcBef>
                <a:spcPts val="10"/>
              </a:spcBef>
              <a:buChar char="•"/>
              <a:tabLst>
                <a:tab pos="183515" algn="l"/>
              </a:tabLst>
            </a:pPr>
            <a:r>
              <a:rPr sz="1100" spc="5" dirty="0">
                <a:latin typeface="Arial MT"/>
                <a:cs typeface="Arial MT"/>
              </a:rPr>
              <a:t>Eager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work</a:t>
            </a:r>
            <a:r>
              <a:rPr sz="1100" dirty="0">
                <a:latin typeface="Arial MT"/>
                <a:cs typeface="Arial MT"/>
              </a:rPr>
              <a:t> in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team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of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dedicated</a:t>
            </a:r>
            <a:r>
              <a:rPr sz="1100" spc="-8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people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and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serve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key </a:t>
            </a:r>
            <a:r>
              <a:rPr sz="1100" spc="-5" dirty="0">
                <a:latin typeface="Arial MT"/>
                <a:cs typeface="Arial MT"/>
              </a:rPr>
              <a:t>role in </a:t>
            </a:r>
            <a:r>
              <a:rPr sz="1100" dirty="0">
                <a:latin typeface="Arial MT"/>
                <a:cs typeface="Arial MT"/>
              </a:rPr>
              <a:t>the enhancement </a:t>
            </a:r>
            <a:r>
              <a:rPr sz="1100" spc="5" dirty="0">
                <a:latin typeface="Arial MT"/>
                <a:cs typeface="Arial MT"/>
              </a:rPr>
              <a:t>and </a:t>
            </a:r>
            <a:r>
              <a:rPr sz="1100" dirty="0">
                <a:latin typeface="Arial MT"/>
                <a:cs typeface="Arial MT"/>
              </a:rPr>
              <a:t>development of the 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project.</a:t>
            </a:r>
          </a:p>
          <a:p>
            <a:pPr marL="182880" marR="54610" indent="-170815">
              <a:lnSpc>
                <a:spcPct val="112900"/>
              </a:lnSpc>
              <a:spcBef>
                <a:spcPts val="25"/>
              </a:spcBef>
              <a:buChar char="•"/>
              <a:tabLst>
                <a:tab pos="183515" algn="l"/>
              </a:tabLst>
            </a:pPr>
            <a:r>
              <a:rPr sz="1100" dirty="0">
                <a:latin typeface="Arial MT"/>
                <a:cs typeface="Arial MT"/>
              </a:rPr>
              <a:t>Has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working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knowledge</a:t>
            </a:r>
            <a:r>
              <a:rPr sz="1100" spc="-6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React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and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Java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Development </a:t>
            </a:r>
            <a:r>
              <a:rPr sz="1100" spc="-290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u</a:t>
            </a:r>
            <a:r>
              <a:rPr sz="1100" dirty="0">
                <a:latin typeface="Arial MT"/>
                <a:cs typeface="Arial MT"/>
              </a:rPr>
              <a:t>s</a:t>
            </a:r>
            <a:r>
              <a:rPr sz="1100" spc="-10" dirty="0">
                <a:latin typeface="Arial MT"/>
                <a:cs typeface="Arial MT"/>
              </a:rPr>
              <a:t>i</a:t>
            </a:r>
            <a:r>
              <a:rPr sz="1100" spc="5" dirty="0">
                <a:latin typeface="Arial MT"/>
                <a:cs typeface="Arial MT"/>
              </a:rPr>
              <a:t>n</a:t>
            </a:r>
            <a:r>
              <a:rPr sz="1100" dirty="0">
                <a:latin typeface="Arial MT"/>
                <a:cs typeface="Arial MT"/>
              </a:rPr>
              <a:t>g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Sp</a:t>
            </a:r>
            <a:r>
              <a:rPr sz="1100" spc="-10" dirty="0">
                <a:latin typeface="Arial MT"/>
                <a:cs typeface="Arial MT"/>
              </a:rPr>
              <a:t>ri</a:t>
            </a:r>
            <a:r>
              <a:rPr sz="1100" spc="5" dirty="0">
                <a:latin typeface="Arial MT"/>
                <a:cs typeface="Arial MT"/>
              </a:rPr>
              <a:t>n</a:t>
            </a:r>
            <a:r>
              <a:rPr sz="1100" dirty="0">
                <a:latin typeface="Arial MT"/>
                <a:cs typeface="Arial MT"/>
              </a:rPr>
              <a:t>g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25" dirty="0">
                <a:latin typeface="Arial MT"/>
                <a:cs typeface="Arial MT"/>
              </a:rPr>
              <a:t>f</a:t>
            </a:r>
            <a:r>
              <a:rPr sz="1100" spc="-10" dirty="0">
                <a:latin typeface="Arial MT"/>
                <a:cs typeface="Arial MT"/>
              </a:rPr>
              <a:t>r</a:t>
            </a:r>
            <a:r>
              <a:rPr sz="1100" spc="5" dirty="0">
                <a:latin typeface="Arial MT"/>
                <a:cs typeface="Arial MT"/>
              </a:rPr>
              <a:t>a</a:t>
            </a:r>
            <a:r>
              <a:rPr sz="1100" spc="-10" dirty="0">
                <a:latin typeface="Arial MT"/>
                <a:cs typeface="Arial MT"/>
              </a:rPr>
              <a:t>m</a:t>
            </a:r>
            <a:r>
              <a:rPr sz="1100" spc="5" dirty="0">
                <a:latin typeface="Arial MT"/>
                <a:cs typeface="Arial MT"/>
              </a:rPr>
              <a:t>e</a:t>
            </a:r>
            <a:r>
              <a:rPr sz="1100" spc="-10" dirty="0">
                <a:latin typeface="Arial MT"/>
                <a:cs typeface="Arial MT"/>
              </a:rPr>
              <a:t>w</a:t>
            </a:r>
            <a:r>
              <a:rPr sz="1100" spc="5" dirty="0">
                <a:latin typeface="Arial MT"/>
                <a:cs typeface="Arial MT"/>
              </a:rPr>
              <a:t>o</a:t>
            </a:r>
            <a:r>
              <a:rPr sz="1100" spc="-10" dirty="0">
                <a:latin typeface="Arial MT"/>
                <a:cs typeface="Arial MT"/>
              </a:rPr>
              <a:t>r</a:t>
            </a:r>
            <a:r>
              <a:rPr sz="1100" dirty="0">
                <a:latin typeface="Arial MT"/>
                <a:cs typeface="Arial MT"/>
              </a:rPr>
              <a:t>k</a:t>
            </a:r>
            <a:r>
              <a:rPr sz="1100" spc="-70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o</a:t>
            </a:r>
            <a:r>
              <a:rPr sz="1100" dirty="0">
                <a:latin typeface="Arial MT"/>
                <a:cs typeface="Arial MT"/>
              </a:rPr>
              <a:t>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a</a:t>
            </a:r>
            <a:r>
              <a:rPr sz="1100" dirty="0">
                <a:latin typeface="Arial MT"/>
                <a:cs typeface="Arial MT"/>
              </a:rPr>
              <a:t>n</a:t>
            </a:r>
            <a:r>
              <a:rPr sz="1100" spc="-10" dirty="0">
                <a:latin typeface="Arial MT"/>
                <a:cs typeface="Arial MT"/>
              </a:rPr>
              <a:t> i</a:t>
            </a:r>
            <a:r>
              <a:rPr sz="1100" spc="5" dirty="0">
                <a:latin typeface="Arial MT"/>
                <a:cs typeface="Arial MT"/>
              </a:rPr>
              <a:t>n</a:t>
            </a:r>
            <a:r>
              <a:rPr sz="1100" dirty="0">
                <a:latin typeface="Arial MT"/>
                <a:cs typeface="Arial MT"/>
              </a:rPr>
              <a:t>t</a:t>
            </a:r>
            <a:r>
              <a:rPr sz="1100" spc="5" dirty="0">
                <a:latin typeface="Arial MT"/>
                <a:cs typeface="Arial MT"/>
              </a:rPr>
              <a:t>e</a:t>
            </a:r>
            <a:r>
              <a:rPr sz="1100" spc="-10" dirty="0">
                <a:latin typeface="Arial MT"/>
                <a:cs typeface="Arial MT"/>
              </a:rPr>
              <a:t>rm</a:t>
            </a:r>
            <a:r>
              <a:rPr sz="1100" spc="5" dirty="0">
                <a:latin typeface="Arial MT"/>
                <a:cs typeface="Arial MT"/>
              </a:rPr>
              <a:t>ed</a:t>
            </a:r>
            <a:r>
              <a:rPr sz="1100" spc="-10" dirty="0">
                <a:latin typeface="Arial MT"/>
                <a:cs typeface="Arial MT"/>
              </a:rPr>
              <a:t>i</a:t>
            </a:r>
            <a:r>
              <a:rPr sz="1100" spc="5" dirty="0">
                <a:latin typeface="Arial MT"/>
                <a:cs typeface="Arial MT"/>
              </a:rPr>
              <a:t>a</a:t>
            </a:r>
            <a:r>
              <a:rPr sz="1100" dirty="0">
                <a:latin typeface="Arial MT"/>
                <a:cs typeface="Arial MT"/>
              </a:rPr>
              <a:t>te</a:t>
            </a:r>
            <a:r>
              <a:rPr sz="1100" spc="-8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l</a:t>
            </a:r>
            <a:r>
              <a:rPr sz="1100" spc="5" dirty="0">
                <a:latin typeface="Arial MT"/>
                <a:cs typeface="Arial MT"/>
              </a:rPr>
              <a:t>e</a:t>
            </a:r>
            <a:r>
              <a:rPr sz="1100" dirty="0">
                <a:latin typeface="Arial MT"/>
                <a:cs typeface="Arial MT"/>
              </a:rPr>
              <a:t>v</a:t>
            </a:r>
            <a:r>
              <a:rPr sz="1100" spc="5" dirty="0">
                <a:latin typeface="Arial MT"/>
                <a:cs typeface="Arial MT"/>
              </a:rPr>
              <a:t>e</a:t>
            </a:r>
            <a:r>
              <a:rPr sz="1100" spc="-10" dirty="0">
                <a:latin typeface="Arial MT"/>
                <a:cs typeface="Arial MT"/>
              </a:rPr>
              <a:t>l</a:t>
            </a:r>
            <a:r>
              <a:rPr sz="1100" dirty="0">
                <a:latin typeface="Arial MT"/>
                <a:cs typeface="Arial MT"/>
              </a:rPr>
              <a:t>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05992" y="5466689"/>
            <a:ext cx="1861008" cy="167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000" dirty="0">
                <a:latin typeface="Arial MT"/>
                <a:cs typeface="Arial MT"/>
              </a:rPr>
              <a:t>https://github.com/mani-2210</a:t>
            </a:r>
            <a:endParaRPr sz="1000" dirty="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447403" y="283493"/>
            <a:ext cx="2242820" cy="820096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Education</a:t>
            </a:r>
            <a:r>
              <a:rPr sz="1200" b="1" spc="-3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1200" b="1" spc="-4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certificates</a:t>
            </a:r>
            <a:endParaRPr sz="1200" dirty="0">
              <a:latin typeface="Verdana"/>
              <a:cs typeface="Verdana"/>
            </a:endParaRPr>
          </a:p>
          <a:p>
            <a:pPr marL="66675">
              <a:lnSpc>
                <a:spcPct val="100000"/>
              </a:lnSpc>
              <a:spcBef>
                <a:spcPts val="470"/>
              </a:spcBef>
            </a:pPr>
            <a:r>
              <a:rPr sz="1000" dirty="0">
                <a:latin typeface="Verdana"/>
                <a:cs typeface="Verdana"/>
              </a:rPr>
              <a:t>Bachelor</a:t>
            </a:r>
            <a:r>
              <a:rPr sz="1000" spc="-5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 </a:t>
            </a:r>
            <a:r>
              <a:rPr sz="1000" dirty="0">
                <a:latin typeface="Verdana"/>
                <a:cs typeface="Verdana"/>
              </a:rPr>
              <a:t>Technology</a:t>
            </a:r>
          </a:p>
          <a:p>
            <a:pPr marL="66675">
              <a:lnSpc>
                <a:spcPct val="100000"/>
              </a:lnSpc>
              <a:spcBef>
                <a:spcPts val="170"/>
              </a:spcBef>
            </a:pPr>
            <a:r>
              <a:rPr lang="en-IN" sz="1000" spc="-5" dirty="0">
                <a:latin typeface="Verdana"/>
                <a:cs typeface="Verdana"/>
              </a:rPr>
              <a:t>Mechanical 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10" dirty="0">
                <a:latin typeface="Verdana"/>
                <a:cs typeface="Verdana"/>
              </a:rPr>
              <a:t>En</a:t>
            </a:r>
            <a:r>
              <a:rPr sz="1000" spc="-5" dirty="0">
                <a:latin typeface="Verdana"/>
                <a:cs typeface="Verdana"/>
              </a:rPr>
              <a:t>g</a:t>
            </a:r>
            <a:r>
              <a:rPr sz="1000" spc="5" dirty="0">
                <a:latin typeface="Verdana"/>
                <a:cs typeface="Verdana"/>
              </a:rPr>
              <a:t>ine</a:t>
            </a:r>
            <a:r>
              <a:rPr sz="1000" dirty="0">
                <a:latin typeface="Verdana"/>
                <a:cs typeface="Verdana"/>
              </a:rPr>
              <a:t>er</a:t>
            </a:r>
            <a:r>
              <a:rPr sz="1000" spc="10" dirty="0">
                <a:latin typeface="Verdana"/>
                <a:cs typeface="Verdana"/>
              </a:rPr>
              <a:t>in</a:t>
            </a:r>
            <a:r>
              <a:rPr sz="1000" spc="5" dirty="0">
                <a:latin typeface="Verdana"/>
                <a:cs typeface="Verdana"/>
              </a:rPr>
              <a:t>g</a:t>
            </a:r>
            <a:r>
              <a:rPr sz="1000" spc="-9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: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10" dirty="0">
                <a:latin typeface="Verdana"/>
                <a:cs typeface="Verdana"/>
              </a:rPr>
              <a:t>201</a:t>
            </a:r>
            <a:r>
              <a:rPr lang="en-US" sz="1000" spc="5" dirty="0">
                <a:latin typeface="Verdana"/>
                <a:cs typeface="Verdana"/>
              </a:rPr>
              <a:t>7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-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10" dirty="0">
                <a:latin typeface="Verdana"/>
                <a:cs typeface="Verdana"/>
              </a:rPr>
              <a:t>2021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01378" y="1088443"/>
            <a:ext cx="781050" cy="763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25"/>
              </a:spcBef>
            </a:pP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Skills </a:t>
            </a:r>
            <a:r>
              <a:rPr sz="1200" b="1" spc="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Java </a:t>
            </a:r>
            <a:r>
              <a:rPr sz="1000" spc="5" dirty="0">
                <a:latin typeface="Verdana"/>
                <a:cs typeface="Verdana"/>
              </a:rPr>
              <a:t>8 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S</a:t>
            </a:r>
            <a:r>
              <a:rPr sz="1000" spc="-5" dirty="0">
                <a:latin typeface="Verdana"/>
                <a:cs typeface="Verdana"/>
              </a:rPr>
              <a:t>p</a:t>
            </a:r>
            <a:r>
              <a:rPr sz="1000" dirty="0">
                <a:latin typeface="Verdana"/>
                <a:cs typeface="Verdana"/>
              </a:rPr>
              <a:t>r</a:t>
            </a:r>
            <a:r>
              <a:rPr sz="1000" spc="10" dirty="0">
                <a:latin typeface="Verdana"/>
                <a:cs typeface="Verdana"/>
              </a:rPr>
              <a:t>in</a:t>
            </a:r>
            <a:r>
              <a:rPr sz="1000" spc="5" dirty="0">
                <a:latin typeface="Verdana"/>
                <a:cs typeface="Verdana"/>
              </a:rPr>
              <a:t>g</a:t>
            </a:r>
            <a:r>
              <a:rPr sz="1000" spc="-45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B</a:t>
            </a:r>
            <a:r>
              <a:rPr sz="1000" spc="-5" dirty="0">
                <a:latin typeface="Verdana"/>
                <a:cs typeface="Verdana"/>
              </a:rPr>
              <a:t>o</a:t>
            </a:r>
            <a:r>
              <a:rPr sz="1000" spc="-10" dirty="0">
                <a:latin typeface="Verdana"/>
                <a:cs typeface="Verdana"/>
              </a:rPr>
              <a:t>o</a:t>
            </a:r>
            <a:r>
              <a:rPr sz="1000" dirty="0">
                <a:latin typeface="Verdana"/>
                <a:cs typeface="Verdana"/>
              </a:rPr>
              <a:t>t  </a:t>
            </a:r>
            <a:r>
              <a:rPr sz="1000" spc="10" dirty="0">
                <a:latin typeface="Verdana"/>
                <a:cs typeface="Verdana"/>
              </a:rPr>
              <a:t>S</a:t>
            </a:r>
            <a:r>
              <a:rPr sz="1000" dirty="0">
                <a:latin typeface="Verdana"/>
                <a:cs typeface="Verdana"/>
              </a:rPr>
              <a:t>pr</a:t>
            </a:r>
            <a:r>
              <a:rPr sz="1000" spc="10" dirty="0">
                <a:latin typeface="Verdana"/>
                <a:cs typeface="Verdana"/>
              </a:rPr>
              <a:t>in</a:t>
            </a:r>
            <a:r>
              <a:rPr sz="1000" spc="5" dirty="0">
                <a:latin typeface="Verdana"/>
                <a:cs typeface="Verdana"/>
              </a:rPr>
              <a:t>g</a:t>
            </a:r>
            <a:r>
              <a:rPr sz="1000" spc="-4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</a:t>
            </a:r>
            <a:r>
              <a:rPr sz="1000" spc="-15" dirty="0">
                <a:latin typeface="Verdana"/>
                <a:cs typeface="Verdana"/>
              </a:rPr>
              <a:t>o</a:t>
            </a:r>
            <a:r>
              <a:rPr sz="1000" dirty="0">
                <a:latin typeface="Verdana"/>
                <a:cs typeface="Verdana"/>
              </a:rPr>
              <a:t>re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501378" y="2000297"/>
            <a:ext cx="781050" cy="894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95"/>
              </a:spcBef>
            </a:pPr>
            <a:r>
              <a:rPr sz="1000" b="1" dirty="0">
                <a:solidFill>
                  <a:srgbClr val="006FAC"/>
                </a:solidFill>
                <a:latin typeface="Verdana"/>
                <a:cs typeface="Verdana"/>
              </a:rPr>
              <a:t>Backend </a:t>
            </a:r>
            <a:r>
              <a:rPr sz="1000" b="1" spc="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S</a:t>
            </a:r>
            <a:r>
              <a:rPr sz="1000" spc="-5" dirty="0">
                <a:latin typeface="Verdana"/>
                <a:cs typeface="Verdana"/>
              </a:rPr>
              <a:t>p</a:t>
            </a:r>
            <a:r>
              <a:rPr sz="1000" dirty="0">
                <a:latin typeface="Verdana"/>
                <a:cs typeface="Verdana"/>
              </a:rPr>
              <a:t>r</a:t>
            </a:r>
            <a:r>
              <a:rPr sz="1000" spc="10" dirty="0">
                <a:latin typeface="Verdana"/>
                <a:cs typeface="Verdana"/>
              </a:rPr>
              <a:t>in</a:t>
            </a:r>
            <a:r>
              <a:rPr sz="1000" spc="5" dirty="0">
                <a:latin typeface="Verdana"/>
                <a:cs typeface="Verdana"/>
              </a:rPr>
              <a:t>g</a:t>
            </a:r>
            <a:r>
              <a:rPr sz="1000" spc="-45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B</a:t>
            </a:r>
            <a:r>
              <a:rPr sz="1000" spc="-5" dirty="0">
                <a:latin typeface="Verdana"/>
                <a:cs typeface="Verdana"/>
              </a:rPr>
              <a:t>o</a:t>
            </a:r>
            <a:r>
              <a:rPr sz="1000" spc="-10" dirty="0">
                <a:latin typeface="Verdana"/>
                <a:cs typeface="Verdana"/>
              </a:rPr>
              <a:t>o</a:t>
            </a:r>
            <a:r>
              <a:rPr sz="1000" dirty="0">
                <a:latin typeface="Verdana"/>
                <a:cs typeface="Verdana"/>
              </a:rPr>
              <a:t>t  </a:t>
            </a:r>
            <a:r>
              <a:rPr sz="1000" spc="10" dirty="0">
                <a:latin typeface="Verdana"/>
                <a:cs typeface="Verdana"/>
              </a:rPr>
              <a:t>S</a:t>
            </a:r>
            <a:r>
              <a:rPr sz="1000" dirty="0">
                <a:latin typeface="Verdana"/>
                <a:cs typeface="Verdana"/>
              </a:rPr>
              <a:t>pr</a:t>
            </a:r>
            <a:r>
              <a:rPr sz="1000" spc="10" dirty="0">
                <a:latin typeface="Verdana"/>
                <a:cs typeface="Verdana"/>
              </a:rPr>
              <a:t>in</a:t>
            </a:r>
            <a:r>
              <a:rPr sz="1000" spc="5" dirty="0">
                <a:latin typeface="Verdana"/>
                <a:cs typeface="Verdana"/>
              </a:rPr>
              <a:t>g</a:t>
            </a:r>
            <a:r>
              <a:rPr sz="1000" spc="-4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</a:t>
            </a:r>
            <a:r>
              <a:rPr sz="1000" spc="-15" dirty="0">
                <a:latin typeface="Verdana"/>
                <a:cs typeface="Verdana"/>
              </a:rPr>
              <a:t>o</a:t>
            </a:r>
            <a:r>
              <a:rPr sz="1000" dirty="0">
                <a:latin typeface="Verdana"/>
                <a:cs typeface="Verdana"/>
              </a:rPr>
              <a:t>re  Rest API 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Node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Js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501378" y="3042869"/>
            <a:ext cx="1329055" cy="7223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95"/>
              </a:spcBef>
            </a:pPr>
            <a:r>
              <a:rPr sz="1000" b="1" dirty="0">
                <a:solidFill>
                  <a:srgbClr val="006FAC"/>
                </a:solidFill>
                <a:latin typeface="Verdana"/>
                <a:cs typeface="Verdana"/>
              </a:rPr>
              <a:t>Database </a:t>
            </a:r>
            <a:r>
              <a:rPr sz="1000" b="1" spc="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endParaRPr lang="en-IN" sz="1000" b="1" spc="5" dirty="0">
              <a:solidFill>
                <a:srgbClr val="006FAC"/>
              </a:solidFill>
              <a:latin typeface="Verdana"/>
              <a:cs typeface="Verdana"/>
            </a:endParaRPr>
          </a:p>
          <a:p>
            <a:pPr marL="12700" marR="5080">
              <a:lnSpc>
                <a:spcPct val="113999"/>
              </a:lnSpc>
              <a:spcBef>
                <a:spcPts val="95"/>
              </a:spcBef>
            </a:pPr>
            <a:r>
              <a:rPr lang="en-US" sz="1000" spc="10" dirty="0">
                <a:latin typeface="Verdana"/>
                <a:cs typeface="Verdana"/>
              </a:rPr>
              <a:t>Oracle SQL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PostgreSQL</a:t>
            </a:r>
            <a:endParaRPr lang="en-IN" sz="1000" dirty="0">
              <a:latin typeface="Verdana"/>
              <a:cs typeface="Verdana"/>
            </a:endParaRPr>
          </a:p>
          <a:p>
            <a:pPr marL="12700" marR="5080">
              <a:lnSpc>
                <a:spcPct val="113999"/>
              </a:lnSpc>
              <a:spcBef>
                <a:spcPts val="95"/>
              </a:spcBef>
            </a:pPr>
            <a:r>
              <a:rPr lang="en-IN" sz="1000" dirty="0">
                <a:latin typeface="Verdana"/>
                <a:cs typeface="Verdana"/>
              </a:rPr>
              <a:t>MongoDB 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01378" y="3738193"/>
            <a:ext cx="1329055" cy="1077346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dirty="0">
                <a:solidFill>
                  <a:srgbClr val="006FAC"/>
                </a:solidFill>
                <a:latin typeface="Verdana"/>
                <a:cs typeface="Verdana"/>
              </a:rPr>
              <a:t>Web</a:t>
            </a:r>
            <a:r>
              <a:rPr sz="1000" b="1" spc="-7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006FAC"/>
                </a:solidFill>
                <a:latin typeface="Verdana"/>
                <a:cs typeface="Verdana"/>
              </a:rPr>
              <a:t>Technologies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lang="en-IN" sz="1000" dirty="0">
                <a:latin typeface="Verdana"/>
                <a:cs typeface="Verdana"/>
              </a:rPr>
              <a:t>React </a:t>
            </a:r>
            <a:r>
              <a:rPr lang="en-IN" sz="1000" dirty="0" err="1">
                <a:latin typeface="Verdana"/>
                <a:cs typeface="Verdana"/>
              </a:rPr>
              <a:t>Js</a:t>
            </a:r>
            <a:endParaRPr lang="en-IN"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dirty="0">
                <a:latin typeface="Verdana"/>
                <a:cs typeface="Verdana"/>
              </a:rPr>
              <a:t>HTML5</a:t>
            </a: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00" spc="5" dirty="0">
                <a:latin typeface="Verdana"/>
                <a:cs typeface="Verdana"/>
              </a:rPr>
              <a:t>CSS3</a:t>
            </a:r>
            <a:endParaRPr sz="1000" dirty="0">
              <a:latin typeface="Verdana"/>
              <a:cs typeface="Verdana"/>
            </a:endParaRPr>
          </a:p>
          <a:p>
            <a:pPr marL="12700" marR="366395">
              <a:lnSpc>
                <a:spcPct val="113999"/>
              </a:lnSpc>
              <a:spcBef>
                <a:spcPts val="5"/>
              </a:spcBef>
            </a:pPr>
            <a:r>
              <a:rPr sz="1000" dirty="0">
                <a:latin typeface="Verdana"/>
                <a:cs typeface="Verdana"/>
              </a:rPr>
              <a:t>J</a:t>
            </a:r>
            <a:r>
              <a:rPr sz="1000" spc="-10" dirty="0">
                <a:latin typeface="Verdana"/>
                <a:cs typeface="Verdana"/>
              </a:rPr>
              <a:t>a</a:t>
            </a:r>
            <a:r>
              <a:rPr sz="1000" dirty="0">
                <a:latin typeface="Verdana"/>
                <a:cs typeface="Verdana"/>
              </a:rPr>
              <a:t>v</a:t>
            </a:r>
            <a:r>
              <a:rPr sz="1000" spc="-10" dirty="0">
                <a:latin typeface="Verdana"/>
                <a:cs typeface="Verdana"/>
              </a:rPr>
              <a:t>a</a:t>
            </a:r>
            <a:r>
              <a:rPr sz="1000" dirty="0">
                <a:latin typeface="Verdana"/>
                <a:cs typeface="Verdana"/>
              </a:rPr>
              <a:t>s</a:t>
            </a:r>
            <a:r>
              <a:rPr sz="1000" spc="5" dirty="0">
                <a:latin typeface="Verdana"/>
                <a:cs typeface="Verdana"/>
              </a:rPr>
              <a:t>c</a:t>
            </a:r>
            <a:r>
              <a:rPr sz="1000" dirty="0">
                <a:latin typeface="Verdana"/>
                <a:cs typeface="Verdana"/>
              </a:rPr>
              <a:t>r</a:t>
            </a:r>
            <a:r>
              <a:rPr sz="1000" spc="10" dirty="0">
                <a:latin typeface="Verdana"/>
                <a:cs typeface="Verdana"/>
              </a:rPr>
              <a:t>i</a:t>
            </a:r>
            <a:r>
              <a:rPr sz="1000" dirty="0">
                <a:latin typeface="Verdana"/>
                <a:cs typeface="Verdana"/>
              </a:rPr>
              <a:t>p</a:t>
            </a:r>
            <a:r>
              <a:rPr sz="1000" spc="10" dirty="0">
                <a:latin typeface="Verdana"/>
                <a:cs typeface="Verdana"/>
              </a:rPr>
              <a:t>t</a:t>
            </a:r>
            <a:r>
              <a:rPr sz="1000" spc="-10" dirty="0">
                <a:latin typeface="Verdana"/>
                <a:cs typeface="Verdana"/>
              </a:rPr>
              <a:t>,</a:t>
            </a:r>
            <a:r>
              <a:rPr sz="1000" spc="10" dirty="0">
                <a:latin typeface="Verdana"/>
                <a:cs typeface="Verdana"/>
              </a:rPr>
              <a:t>E</a:t>
            </a:r>
            <a:r>
              <a:rPr sz="1000" spc="15" dirty="0">
                <a:latin typeface="Verdana"/>
                <a:cs typeface="Verdana"/>
              </a:rPr>
              <a:t>S</a:t>
            </a:r>
            <a:r>
              <a:rPr sz="1000" dirty="0">
                <a:latin typeface="Verdana"/>
                <a:cs typeface="Verdana"/>
              </a:rPr>
              <a:t>6  Bootstrap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501378" y="4780190"/>
            <a:ext cx="1073785" cy="721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98475">
              <a:lnSpc>
                <a:spcPct val="114100"/>
              </a:lnSpc>
              <a:spcBef>
                <a:spcPts val="100"/>
              </a:spcBef>
            </a:pPr>
            <a:r>
              <a:rPr sz="1000" b="1" spc="10" dirty="0">
                <a:solidFill>
                  <a:srgbClr val="006FAC"/>
                </a:solidFill>
                <a:latin typeface="Verdana"/>
                <a:cs typeface="Verdana"/>
              </a:rPr>
              <a:t>A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dd</a:t>
            </a:r>
            <a:r>
              <a:rPr sz="1000" b="1" spc="5" dirty="0">
                <a:solidFill>
                  <a:srgbClr val="006FAC"/>
                </a:solidFill>
                <a:latin typeface="Verdana"/>
                <a:cs typeface="Verdana"/>
              </a:rPr>
              <a:t>O</a:t>
            </a:r>
            <a:r>
              <a:rPr sz="1000" b="1" dirty="0">
                <a:solidFill>
                  <a:srgbClr val="006FAC"/>
                </a:solidFill>
                <a:latin typeface="Verdana"/>
                <a:cs typeface="Verdana"/>
              </a:rPr>
              <a:t>ns  </a:t>
            </a:r>
            <a:r>
              <a:rPr sz="1000" spc="10" dirty="0">
                <a:latin typeface="Verdana"/>
                <a:cs typeface="Verdana"/>
              </a:rPr>
              <a:t>Github 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Gradle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dirty="0">
                <a:latin typeface="Verdana"/>
                <a:cs typeface="Verdana"/>
              </a:rPr>
              <a:t>Eclipse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501378" y="5650179"/>
            <a:ext cx="1669414" cy="559769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5" dirty="0">
                <a:solidFill>
                  <a:srgbClr val="006FAC"/>
                </a:solidFill>
                <a:latin typeface="Verdana"/>
                <a:cs typeface="Verdana"/>
              </a:rPr>
              <a:t>Additional</a:t>
            </a:r>
            <a:r>
              <a:rPr sz="1000" b="1" spc="-5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b="1" spc="-5" dirty="0">
                <a:solidFill>
                  <a:srgbClr val="006FAC"/>
                </a:solidFill>
                <a:latin typeface="Verdana"/>
                <a:cs typeface="Verdana"/>
              </a:rPr>
              <a:t>Details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dirty="0">
                <a:latin typeface="Verdana"/>
                <a:cs typeface="Verdana"/>
              </a:rPr>
              <a:t>Leadership</a:t>
            </a:r>
          </a:p>
          <a:p>
            <a:pPr marL="12700" marR="5080">
              <a:lnSpc>
                <a:spcPts val="1370"/>
              </a:lnSpc>
              <a:spcBef>
                <a:spcPts val="70"/>
              </a:spcBef>
            </a:pPr>
            <a:r>
              <a:rPr sz="1000" dirty="0">
                <a:latin typeface="Verdana"/>
                <a:cs typeface="Verdana"/>
              </a:rPr>
              <a:t> Team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management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547872" y="276605"/>
            <a:ext cx="4767327" cy="3372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pc="-5" dirty="0"/>
              <a:t>K H N S MANIKANTA BOLLAM </a:t>
            </a:r>
            <a:endParaRPr spc="-5" dirty="0"/>
          </a:p>
        </p:txBody>
      </p:sp>
      <p:sp>
        <p:nvSpPr>
          <p:cNvPr id="26" name="object 26"/>
          <p:cNvSpPr txBox="1"/>
          <p:nvPr/>
        </p:nvSpPr>
        <p:spPr>
          <a:xfrm>
            <a:off x="3062985" y="2047189"/>
            <a:ext cx="20955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A9469A7-CCB3-9932-A85C-62CB2D9E03D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91" y="267773"/>
            <a:ext cx="1259609" cy="15761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219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MT</vt:lpstr>
      <vt:lpstr>Calibri</vt:lpstr>
      <vt:lpstr>Segoe UI</vt:lpstr>
      <vt:lpstr>Verdana</vt:lpstr>
      <vt:lpstr>Office Theme</vt:lpstr>
      <vt:lpstr>K H N S MANIKANTA BOLLAM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SALUNK</dc:title>
  <dc:creator>Omkar</dc:creator>
  <cp:lastModifiedBy>Mani Naidu</cp:lastModifiedBy>
  <cp:revision>5</cp:revision>
  <dcterms:created xsi:type="dcterms:W3CDTF">2022-06-20T17:12:17Z</dcterms:created>
  <dcterms:modified xsi:type="dcterms:W3CDTF">2022-06-21T06:29:00Z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2022-06-20T00:00:00Z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2022-06-20T00:00:00Z</vt:filetime>
  </property>
</Properties>
</file>