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5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D3BD-B1F0-12F9-5038-0D75F5E6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C49CA-5782-8BB5-BF80-A532EF558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FB404-5767-C5FD-D6AA-584AF2DF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4864-C1DC-E82E-520F-A069E641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6C79-F38A-880B-AD79-2AD0DD0A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05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EE7B-F5D3-1187-749D-52088D4A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4D85A-4B84-BD5E-F1D7-4846C76D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0BBA-AAAE-1535-2836-DFBF8AD5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604E-2E99-411E-2A7A-91C048B7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053D-F80A-51C2-5E39-DF59348B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3442B-BB85-DC20-B4C7-3DA4CE3DE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1260E-18C8-F644-B540-B91497D6D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7D3DB-A9D7-81D7-92A3-5F6D7F87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4071-3EBC-39A9-3AAD-E027FD63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13A4-6C6A-CC6D-B104-ECBC8535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4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7771-85E7-4E2B-A564-7ACEC02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866E-4549-C49A-4375-0B3165FA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C255-5FF5-7646-57E0-A3E68B13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D160-7E4F-8DDA-6049-F0E2415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8F97-78BC-8B6C-AEF4-4360F239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75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55CD-23B5-AF3B-5799-9676AAD6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A379-D71D-3B1F-872F-1A0631E1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28298-352A-F55C-E5CC-BFA632DA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27D2-D4F4-04A4-B315-A40AE68B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5DB9-C8D2-558F-059C-662C263F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5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4459-0DD3-DC97-7F52-32788AE8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3639-06C0-2F1D-4560-3C15AB1CD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D00E1-BDAF-E6A9-465B-B3E69707A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0F0D7-CAD1-0CD4-6882-A6D2A9DB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80B48-5720-881D-DE2A-B5F4743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D112-6AAD-42BF-FFBA-5E34C932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2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81B8-3667-42EA-3D6D-31C36598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E560-33B2-EDF5-B5F4-510752F7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0567E-9684-D794-1F45-913A1F6F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769ED-5DA5-720E-B6B2-D402AC27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36A37-92B1-D3D4-00C1-57D82230C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59C59-507F-7434-95E8-16C2F040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ADB55-AD3A-1627-15B8-90002D03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DE4ED-13C3-4640-DF35-1C92B7BC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0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1F9D-2819-706F-1D97-01CC99D0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44246-ED01-5279-480D-84FF2341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D944D-F9C8-4DE2-B85A-7DB8757E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55E65-394E-D987-72D5-CBAC020C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99762-669A-8080-49D6-EB088981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55524-1301-9133-0E41-A98D35CE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0811E-6AD2-82A3-E9D4-F8FF8192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7079-3432-797C-6FAC-A66D2137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9401-9F2C-C5FA-A773-78C58D2E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FCA8B-CED5-743B-E4CF-E699C551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E5FCD-2E93-4F2B-7833-3D22F451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03D44-324B-628B-8497-FA912876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63D1-09F1-636A-6099-450E47EA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9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6903-9000-FABD-A351-FC1942D1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499A9-3AFD-4FFC-3FB6-66D5E3083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552B3-6C3C-FAFD-10BF-2CC683EC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D4C52-04FA-84EB-D05E-AD4B9D64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9282-6C03-B8C5-95A9-DCD3C805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9793D-9E1D-D280-586A-C280ACA1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3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43B26-2BB3-E028-640F-EBC0D4A2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1E6B-E557-24EB-B5A7-41FB2E452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6121-0488-88D5-285C-ADDD90BA9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2DB9-329C-4A3A-BE98-E9494BC4636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D7C2B-6CA8-82E4-8A5A-FB61077C5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6D92-6A5B-70CB-3457-53DBFC963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C592-3CCB-4396-BF07-063C4A829C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6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33A7-CBAF-2EF8-209E-DE4BC71DBD68}"/>
              </a:ext>
            </a:extLst>
          </p:cNvPr>
          <p:cNvSpPr/>
          <p:nvPr/>
        </p:nvSpPr>
        <p:spPr>
          <a:xfrm>
            <a:off x="9640509" y="814009"/>
            <a:ext cx="1456267" cy="2125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RFID-RC522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389F5F-DD7D-A3C8-5B15-96E9987FBECF}"/>
              </a:ext>
            </a:extLst>
          </p:cNvPr>
          <p:cNvSpPr/>
          <p:nvPr/>
        </p:nvSpPr>
        <p:spPr>
          <a:xfrm>
            <a:off x="8111067" y="2490107"/>
            <a:ext cx="951895" cy="18777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Arduino</a:t>
            </a:r>
          </a:p>
          <a:p>
            <a:pPr algn="ctr"/>
            <a:r>
              <a:rPr lang="en-IN" sz="1400" dirty="0"/>
              <a:t>uno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7C3BC5-2D68-07D0-8CEF-A12656E20F69}"/>
              </a:ext>
            </a:extLst>
          </p:cNvPr>
          <p:cNvSpPr/>
          <p:nvPr/>
        </p:nvSpPr>
        <p:spPr>
          <a:xfrm>
            <a:off x="9535885" y="3918858"/>
            <a:ext cx="1665514" cy="1375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16X2 LCD </a:t>
            </a:r>
          </a:p>
          <a:p>
            <a:pPr algn="ctr"/>
            <a:r>
              <a:rPr lang="en-IN" dirty="0"/>
              <a:t>Display module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2B77C3A-CE7E-5DF1-4E0D-5757E4B833DB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9062962" y="3429000"/>
            <a:ext cx="1305680" cy="489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6667C10-9405-5140-D940-0AA976C14F85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8587015" y="1876575"/>
            <a:ext cx="1053494" cy="613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BEE2A9-B412-4174-9E03-FF3FE6A22F76}"/>
              </a:ext>
            </a:extLst>
          </p:cNvPr>
          <p:cNvSpPr/>
          <p:nvPr/>
        </p:nvSpPr>
        <p:spPr>
          <a:xfrm>
            <a:off x="3886200" y="3102429"/>
            <a:ext cx="1665514" cy="2579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MCU</a:t>
            </a:r>
          </a:p>
          <a:p>
            <a:pPr algn="ctr"/>
            <a:r>
              <a:rPr lang="en-IN" dirty="0"/>
              <a:t>(ESP 8266)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3F28A8-2F50-17C9-D71B-175E51AD7E40}"/>
              </a:ext>
            </a:extLst>
          </p:cNvPr>
          <p:cNvSpPr/>
          <p:nvPr/>
        </p:nvSpPr>
        <p:spPr>
          <a:xfrm>
            <a:off x="5371493" y="814009"/>
            <a:ext cx="885373" cy="148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HC – 05</a:t>
            </a:r>
          </a:p>
          <a:p>
            <a:pPr algn="ctr"/>
            <a:r>
              <a:rPr lang="en-IN" sz="1200" dirty="0"/>
              <a:t>Bluetooth</a:t>
            </a:r>
          </a:p>
          <a:p>
            <a:pPr algn="ctr"/>
            <a:r>
              <a:rPr lang="en-IN" sz="1200" dirty="0"/>
              <a:t>Module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4775C7-FFEA-501F-A42C-E94898804607}"/>
              </a:ext>
            </a:extLst>
          </p:cNvPr>
          <p:cNvSpPr/>
          <p:nvPr/>
        </p:nvSpPr>
        <p:spPr>
          <a:xfrm>
            <a:off x="3233057" y="814009"/>
            <a:ext cx="1665514" cy="1488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AD8232 ECG</a:t>
            </a:r>
          </a:p>
          <a:p>
            <a:pPr algn="ctr"/>
            <a:r>
              <a:rPr lang="en-IN" dirty="0"/>
              <a:t>Sensor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CB15AC-9ABE-F05B-5E7F-7161450F927E}"/>
              </a:ext>
            </a:extLst>
          </p:cNvPr>
          <p:cNvSpPr/>
          <p:nvPr/>
        </p:nvSpPr>
        <p:spPr>
          <a:xfrm>
            <a:off x="495904" y="1175657"/>
            <a:ext cx="1456267" cy="13144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NEO – 7M</a:t>
            </a:r>
          </a:p>
          <a:p>
            <a:pPr algn="ctr"/>
            <a:r>
              <a:rPr lang="en-IN" dirty="0"/>
              <a:t>GPS Module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DC0281-0483-CA35-94B7-3F4D631E04FB}"/>
              </a:ext>
            </a:extLst>
          </p:cNvPr>
          <p:cNvSpPr/>
          <p:nvPr/>
        </p:nvSpPr>
        <p:spPr>
          <a:xfrm>
            <a:off x="2263625" y="3201610"/>
            <a:ext cx="1045028" cy="238155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18650</a:t>
            </a:r>
          </a:p>
          <a:p>
            <a:pPr algn="ctr"/>
            <a:r>
              <a:rPr lang="en-IN" dirty="0"/>
              <a:t>Battery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ED97B1-5750-33F7-F404-3E830B0C496C}"/>
              </a:ext>
            </a:extLst>
          </p:cNvPr>
          <p:cNvSpPr/>
          <p:nvPr/>
        </p:nvSpPr>
        <p:spPr>
          <a:xfrm>
            <a:off x="495903" y="3735161"/>
            <a:ext cx="1456267" cy="13144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Charging Module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BD76B59-C650-7254-9458-8D258B487718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3992335" y="2375807"/>
            <a:ext cx="800100" cy="653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34F9CE9-3A51-FEF0-F901-92B2E9DF0466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rot="10800000">
            <a:off x="1952171" y="4392386"/>
            <a:ext cx="3114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20C5315-56BE-86DC-5DFB-C8D85EBF9DD1}"/>
              </a:ext>
            </a:extLst>
          </p:cNvPr>
          <p:cNvCxnSpPr>
            <a:stCxn id="19" idx="2"/>
            <a:endCxn id="14" idx="2"/>
          </p:cNvCxnSpPr>
          <p:nvPr/>
        </p:nvCxnSpPr>
        <p:spPr>
          <a:xfrm rot="16200000" flipH="1">
            <a:off x="2655131" y="3618516"/>
            <a:ext cx="632733" cy="3494920"/>
          </a:xfrm>
          <a:prstGeom prst="bentConnector3">
            <a:avLst>
              <a:gd name="adj1" fmla="val 136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BFA2D74-40D0-18D2-1168-33D5BCA4EF83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 rot="16200000" flipH="1">
            <a:off x="2665336" y="1048807"/>
            <a:ext cx="612323" cy="3494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76F1780-AC8C-9993-17DE-2F3ACF9F9AD7}"/>
              </a:ext>
            </a:extLst>
          </p:cNvPr>
          <p:cNvCxnSpPr>
            <a:stCxn id="15" idx="2"/>
            <a:endCxn id="14" idx="3"/>
          </p:cNvCxnSpPr>
          <p:nvPr/>
        </p:nvCxnSpPr>
        <p:spPr>
          <a:xfrm rot="5400000">
            <a:off x="4637919" y="3216124"/>
            <a:ext cx="2090057" cy="2624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14B7D6-06E1-6EF4-E05F-D96A57D63AC1}"/>
              </a:ext>
            </a:extLst>
          </p:cNvPr>
          <p:cNvSpPr txBox="1"/>
          <p:nvPr/>
        </p:nvSpPr>
        <p:spPr>
          <a:xfrm>
            <a:off x="9640509" y="5497677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Scanner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E09E37-2C87-05CD-AB72-72F2ECB69101}"/>
              </a:ext>
            </a:extLst>
          </p:cNvPr>
          <p:cNvSpPr txBox="1"/>
          <p:nvPr/>
        </p:nvSpPr>
        <p:spPr>
          <a:xfrm>
            <a:off x="2658534" y="5996819"/>
            <a:ext cx="245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Device </a:t>
            </a:r>
          </a:p>
        </p:txBody>
      </p:sp>
    </p:spTree>
    <p:extLst>
      <p:ext uri="{BB962C8B-B14F-4D97-AF65-F5344CB8AC3E}">
        <p14:creationId xmlns:p14="http://schemas.microsoft.com/office/powerpoint/2010/main" val="107517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 Deep</dc:creator>
  <cp:lastModifiedBy>Mani Deep</cp:lastModifiedBy>
  <cp:revision>2</cp:revision>
  <dcterms:created xsi:type="dcterms:W3CDTF">2025-01-17T08:00:36Z</dcterms:created>
  <dcterms:modified xsi:type="dcterms:W3CDTF">2025-02-05T17:47:52Z</dcterms:modified>
</cp:coreProperties>
</file>