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sldIdLst>
    <p:sldId id="256" r:id="rId2"/>
    <p:sldId id="266" r:id="rId3"/>
    <p:sldId id="268" r:id="rId4"/>
    <p:sldId id="277" r:id="rId5"/>
    <p:sldId id="278" r:id="rId6"/>
    <p:sldId id="281" r:id="rId7"/>
    <p:sldId id="282" r:id="rId8"/>
    <p:sldId id="283" r:id="rId9"/>
    <p:sldId id="285" r:id="rId10"/>
    <p:sldId id="287" r:id="rId11"/>
    <p:sldId id="288" r:id="rId12"/>
    <p:sldId id="289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B98"/>
    <a:srgbClr val="0FB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48"/>
      </p:cViewPr>
      <p:guideLst>
        <p:guide orient="horz" pos="28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38911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447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769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34956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0596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031174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9042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5048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98261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0406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86469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221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843897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561901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119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4162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316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95400" y="120884"/>
            <a:ext cx="10439400" cy="1591209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 algn="just">
              <a:lnSpc>
                <a:spcPct val="100000"/>
              </a:lnSpc>
              <a:spcBef>
                <a:spcPts val="130"/>
              </a:spcBef>
            </a:pPr>
            <a:r>
              <a:rPr lang="en-IN" b="1" spc="15" dirty="0" err="1">
                <a:solidFill>
                  <a:schemeClr val="tx1"/>
                </a:solidFill>
                <a:latin typeface="Sitka Small Semibold" pitchFamily="2" charset="0"/>
                <a:cs typeface="Times New Roman" panose="02020603050405020304" charset="0"/>
              </a:rPr>
              <a:t>VeeraManiKanta.M</a:t>
            </a:r>
            <a:r>
              <a:rPr lang="en-IN" b="1" spc="15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7499137" y="1610981"/>
            <a:ext cx="28663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800" spc="-16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Project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3733800"/>
            <a:ext cx="2590800" cy="2095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B205F-661D-05A3-8B8D-F4BCE36AD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82" y="2496558"/>
            <a:ext cx="4019550" cy="2095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AD76B4-1C4F-8209-DF4A-F8D0EE688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25" y="563231"/>
            <a:ext cx="2693175" cy="18515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4130"/>
            <a:ext cx="10515600" cy="642620"/>
          </a:xfrm>
        </p:spPr>
        <p:txBody>
          <a:bodyPr>
            <a:normAutofit fontScale="90000"/>
          </a:bodyPr>
          <a:lstStyle/>
          <a:p>
            <a:r>
              <a:rPr lang="en-IN" altLang="en-US" sz="40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The wow in my solution: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270635"/>
            <a:ext cx="10515600" cy="481901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User-Friendly Interface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:Intuitive GUI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Real-Time Monitoring and Logging:Immediate Feedback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Multi-Format Logging:Versatile Data Storage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Enhanced Security and Privacy:Encrypted Logs,User Consent Mechanism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Advanced Keystroke Tracking:Detailed Event Capture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Scalable and Customizable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Ethical and Legal Compliance:Clear Documentation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18135"/>
            <a:ext cx="10515600" cy="821055"/>
          </a:xfrm>
        </p:spPr>
        <p:txBody>
          <a:bodyPr/>
          <a:lstStyle/>
          <a:p>
            <a:r>
              <a:rPr lang="en-IN" alt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Modelling: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334770"/>
            <a:ext cx="10515600" cy="475488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Data Modeling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System Architecture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Security Measures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Pseudocode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Use Case Scenarios</a:t>
            </a:r>
          </a:p>
        </p:txBody>
      </p:sp>
      <p:pic>
        <p:nvPicPr>
          <p:cNvPr id="6" name="Picture 5" descr="Keylogger-Process-in-User-Activ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40155"/>
            <a:ext cx="5434330" cy="4451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01930"/>
            <a:ext cx="10515600" cy="784860"/>
          </a:xfrm>
        </p:spPr>
        <p:txBody>
          <a:bodyPr/>
          <a:lstStyle/>
          <a:p>
            <a:r>
              <a:rPr lang="en-IN" altLang="en-US" sz="4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Result: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156335"/>
            <a:ext cx="10515600" cy="493331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keylogger project delivers a valuable tool for security monitoring, parental control, and research purposes, while prioritizing ethical use and data privacy.</a:t>
            </a:r>
          </a:p>
          <a:p>
            <a:pPr marL="342900" indent="-342900">
              <a:buFont typeface="Wingdings" panose="05000000000000000000" charset="0"/>
              <a:buChar char="v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Its user-friendly interface, robust functionality,</a:t>
            </a:r>
          </a:p>
          <a:p>
            <a:pPr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adherence to security best practices make it </a:t>
            </a:r>
          </a:p>
          <a:p>
            <a:pPr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 reliable solution for various stakeholders seeking</a:t>
            </a:r>
          </a:p>
          <a:p>
            <a:pPr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monitor and protect computer systems effectively.</a:t>
            </a:r>
          </a:p>
        </p:txBody>
      </p:sp>
      <p:pic>
        <p:nvPicPr>
          <p:cNvPr id="6" name="Picture 5" descr="Screenshot 2024-06-06 1759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133600"/>
            <a:ext cx="462470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94945"/>
            <a:ext cx="10515600" cy="1129030"/>
          </a:xfrm>
        </p:spPr>
        <p:txBody>
          <a:bodyPr/>
          <a:lstStyle/>
          <a:p>
            <a: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Project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545590"/>
            <a:ext cx="10515600" cy="4544060"/>
          </a:xfrm>
        </p:spPr>
        <p:txBody>
          <a:bodyPr/>
          <a:lstStyle/>
          <a:p>
            <a:r>
              <a:rPr lang="en-IN" altLang="en-US" sz="4400" dirty="0"/>
              <a:t>       </a:t>
            </a:r>
            <a:r>
              <a:rPr lang="en-IN" altLang="en-US" sz="4400" dirty="0">
                <a:solidFill>
                  <a:schemeClr val="tx2"/>
                </a:solidFill>
              </a:rPr>
              <a:t> </a:t>
            </a:r>
            <a:r>
              <a:rPr lang="en-IN" altLang="en-US" sz="4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Key Logger</a:t>
            </a:r>
          </a:p>
          <a:p>
            <a:r>
              <a:rPr lang="en-IN" altLang="en-US" sz="4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And</a:t>
            </a:r>
          </a:p>
          <a:p>
            <a:r>
              <a:rPr lang="en-IN" altLang="en-US" sz="4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Security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200400"/>
            <a:ext cx="4267200" cy="2394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latin typeface="Times New Roman" panose="02020603050405020304" charset="0"/>
                <a:cs typeface="Times New Roman" panose="02020603050405020304" charset="0"/>
              </a:rPr>
              <a:t>Agenda: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29860"/>
          </a:xfrm>
        </p:spPr>
        <p:txBody>
          <a:bodyPr/>
          <a:lstStyle/>
          <a:p>
            <a:pPr>
              <a:buFont typeface="Segoe UI" panose="020B0502040204020203" charset="0"/>
              <a:buChar char="►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Keyloggers are a type of surveillance technology used to monitor and record each keystroke typed on a computer's keyboard.</a:t>
            </a:r>
          </a:p>
          <a:p>
            <a:pPr>
              <a:buFont typeface="Segoe UI" panose="020B0502040204020203" charset="0"/>
              <a:buChar char="►"/>
            </a:pP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Main Uses of Keyloggers</a:t>
            </a:r>
            <a:r>
              <a:rPr lang="en-IN" altLang="en-US" sz="3600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Malicious Intent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Surveillance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Screen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Credential Theft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Law Enforcement Investigations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A73AA-B541-BB9C-21CC-94FE8D66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48000"/>
            <a:ext cx="3886200" cy="17554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88265"/>
            <a:ext cx="10515600" cy="852805"/>
          </a:xfrm>
        </p:spPr>
        <p:txBody>
          <a:bodyPr/>
          <a:lstStyle/>
          <a:p>
            <a:r>
              <a:rPr lang="en-I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Problem Statement: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10515600" cy="535241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Develop a keylogger application for security and monitoring purposes, equipped with a graphical user interface (GUI) using Python.</a:t>
            </a:r>
          </a:p>
          <a:p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WhatsApp Image 2024-06-06 at 3.45.2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681418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0795"/>
            <a:ext cx="10515600" cy="931545"/>
          </a:xfrm>
        </p:spPr>
        <p:txBody>
          <a:bodyPr/>
          <a:lstStyle/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Project Overview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824865"/>
            <a:ext cx="10515600" cy="6092825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Keylogging: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Capture and record all keystrokes made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Distinguish between keys that are pressed, held, and released.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Store keystrokes in a JSON file (key_log.json)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Append all keystrokes to a text file (key_log.txt) in a continuous string format.</a:t>
            </a:r>
          </a:p>
          <a:p>
            <a:pPr>
              <a:buFont typeface="Arial" panose="020B0604020202020204" pitchFamily="34" charset="0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Graphical User 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a GUI using Tkinter.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Include a label to display the current status of the keylogger.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 "Start" and "Stop" buttons to control the keylogging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"Start" button should initiate the keylogging and become disabled once clicked.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"Stop" button should stop the keylogging and become disabled until the keylogger is started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1045" y="93345"/>
            <a:ext cx="10606405" cy="411480"/>
          </a:xfrm>
        </p:spPr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90855"/>
            <a:ext cx="10515600" cy="55987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Log key press, hold, and release events to key_log.json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Append all keystrokes to key_log.txt in a continuous string format. </a:t>
            </a:r>
          </a:p>
          <a:p>
            <a:pPr>
              <a:buFont typeface="Arial" panose="020B0604020202020204" pitchFamily="34" charset="0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Keyboard Listener: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Use the pynput library to handle keyboard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Define functions to handle key press (on_press) and key release (on_release)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Ensure the correct sequence of events is captured (pressed, held, released).</a:t>
            </a:r>
          </a:p>
          <a:p>
            <a:pPr>
              <a:buFont typeface="Arial" panose="020B0604020202020204" pitchFamily="34" charset="0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GUI Controls: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Display the current status of the keylogger in the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"Start" button should initiate the keyboard listener.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"Stop" button should stop the keyboard listener.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C0F6A-12CA-2A4B-32C4-9AEED784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68258"/>
            <a:ext cx="2758396" cy="1896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20015"/>
            <a:ext cx="10515600" cy="815340"/>
          </a:xfrm>
        </p:spPr>
        <p:txBody>
          <a:bodyPr/>
          <a:lstStyle/>
          <a:p>
            <a:r>
              <a:rPr lang="en-IN" altLang="en-US" sz="4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Who are the end users</a:t>
            </a:r>
            <a:r>
              <a:rPr lang="en-IN" altLang="en-US" sz="4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090295"/>
            <a:ext cx="10515600" cy="537972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Employee Monitoring-Parents/Guardians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Law Enforcement and Security Agencies-Law Enforcement Agencies,Cybersecurity Professionals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Self Monitoring-Individuals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Educational Institutions-School Administrators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Researchers and Developers-Software Developers,Security Researchers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Compliance and Audit Professionals-Compliance Officers,Auditors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Ethical and Legal Considerations-User Consent,Data Privacy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0170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IN" altLang="en-US" sz="4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Solution and its value proposition: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820420"/>
            <a:ext cx="10515600" cy="5269230"/>
          </a:xfrm>
        </p:spPr>
        <p:txBody>
          <a:bodyPr>
            <a:normAutofit/>
          </a:bodyPr>
          <a:lstStyle/>
          <a:p>
            <a:r>
              <a:rPr lang="en-IN" altLang="en-US" b="1"/>
              <a:t>SOLUTION: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Don’t click unwanted links or enable two step verification.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Before providing credentials,ensure the address on the browser.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Don’t connect to public wifi/any other untrusted networks.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Use updated antiviruses.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So that develop a keylogger , test it , take security measures and finally deploy it.</a:t>
            </a:r>
          </a:p>
          <a:p>
            <a:pPr>
              <a:buFont typeface="Wingdings" panose="05000000000000000000" charset="0"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IN" altLang="en-US" b="1"/>
              <a:t>VALUE PROPOSITION: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Enhanced Security Monitoring:For Employers,For Parents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Law Enforcement and Investigations:Evidence Gathering,Security Testing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User Productivity and Self-Monitoring:Personal Tracking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2160" y="354330"/>
            <a:ext cx="10575290" cy="428625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Ethical and Legal Compliance:Transparency</a:t>
            </a:r>
            <a:r>
              <a:rPr lang="en-IN" altLang="en-US" sz="2400"/>
              <a:t>,Data Privacy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782320"/>
            <a:ext cx="10515600" cy="530733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Educational and Research Benefits</a:t>
            </a:r>
            <a:r>
              <a:rPr lang="en-IN" altLang="en-US"/>
              <a:t>:For Educators,For Researchers</a:t>
            </a:r>
          </a:p>
          <a:p>
            <a:pPr marL="342900" indent="-342900">
              <a:buFont typeface="Wingdings" panose="05000000000000000000" charset="0"/>
              <a:buChar char="v"/>
            </a:pPr>
            <a:endParaRPr lang="en-IN" altLang="en-US"/>
          </a:p>
        </p:txBody>
      </p:sp>
      <p:pic>
        <p:nvPicPr>
          <p:cNvPr id="7" name="Picture 6" descr="Proposed-Methodology-of-Unprivileged-Keylogger-Det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1937385"/>
            <a:ext cx="7557135" cy="3872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627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Segoe UI</vt:lpstr>
      <vt:lpstr>Sitka Small Semibold</vt:lpstr>
      <vt:lpstr>Times New Roman</vt:lpstr>
      <vt:lpstr>Trebuchet MS</vt:lpstr>
      <vt:lpstr>Wingdings</vt:lpstr>
      <vt:lpstr>Wingdings 3</vt:lpstr>
      <vt:lpstr>Facet</vt:lpstr>
      <vt:lpstr>VeeraManiKanta.M </vt:lpstr>
      <vt:lpstr>Project Title</vt:lpstr>
      <vt:lpstr>Agenda:</vt:lpstr>
      <vt:lpstr>Problem Statement:</vt:lpstr>
      <vt:lpstr>Project Overview :</vt:lpstr>
      <vt:lpstr>File Handling:</vt:lpstr>
      <vt:lpstr>Who are the end users?</vt:lpstr>
      <vt:lpstr> Solution and its value proposition:</vt:lpstr>
      <vt:lpstr>Ethical and Legal Compliance:Transparency,Data Privacy</vt:lpstr>
      <vt:lpstr>The wow in my solution:</vt:lpstr>
      <vt:lpstr>Modelling: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Veera Manikanta Miriyala</cp:lastModifiedBy>
  <cp:revision>5</cp:revision>
  <dcterms:created xsi:type="dcterms:W3CDTF">2024-06-03T05:48:00Z</dcterms:created>
  <dcterms:modified xsi:type="dcterms:W3CDTF">2024-06-17T10:38:23Z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7BAF80D391CE4F5C8BA2DB58C936787C_13</vt:lpwstr>
  </property>
  <property fmtid="{D5CDD505-2E9C-101B-9397-08002B2CF9AE}" pid="5" name="KSOProductBuildVer">
    <vt:lpwstr>1033-12.2.0.16909</vt:lpwstr>
  </property>
</Properties>
</file>