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9898-A9E8-759B-C894-1829C35E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AFFCC-712B-F0F3-38F3-8C96E7AA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5214-D0D2-D0AB-E98F-FC5A83E3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CF4-3B90-481E-1E54-B19A2936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8E1F-BA7B-B132-58F6-A71434E3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9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202A-4089-AF12-F427-3FBB7484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6DC1-D50D-50A1-A65F-62EA4F79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15A9-A5E3-C75A-5BEB-2DC99A05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38E1-4A42-A7D9-C3AD-0E5060D7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9513-8F1A-6566-1BB5-2B9F5125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9035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5524-7690-65FC-12D0-76EED9D1A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1BC3D-DB7A-ACBF-1320-86DABD75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2D98-3D69-1751-19CD-2B5A7BB8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B7AD-F196-3369-6D61-AFC57B63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F8FD-7FCA-2C21-7A69-68412AC4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676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99F-D1A0-C0C9-1DFE-B3D19B67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F7EC-CD48-851B-DF46-3273686E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415A-2CB5-D59B-41C2-E0207A77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71FE-A881-F50F-FD23-89BAE3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0930-61CC-F587-61FA-F46A7A7F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655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5A0-9643-7B2A-33C6-60D173E6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A1A4-23D9-FFA6-FF03-38EED395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4806-004B-2140-CEF0-C06F4A03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816-FABF-A478-09C8-AD7AE66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6B0-3E29-1468-50C8-2B04E372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59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035D-1A85-3907-83A1-713922C0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5CA-219D-C7AB-E0C0-10628A316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09475-30AB-36DC-5215-F515D090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6E154-A099-AB47-1A0F-D8B4194F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34D8-437B-5FE4-0064-7B59F4D4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3DFA1-8352-6CD6-478E-D1C154F6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002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8E75-60C4-D4B9-44AB-69FB40BF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48B3-AA63-9CF2-A042-1FE845CF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C0D1B-A4E5-FA40-F36E-345B51146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CCB8A-9C90-3884-EFBA-2CF48910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0046A-E5DA-DD2C-65DC-822EF25A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D015-E7E6-EC39-E073-C284016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56D8A-84B2-A861-D1CD-9287C16B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48D0D-1395-E3DB-3CB2-2E67271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87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E0D-DB15-7129-6143-67A99442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EC17E-7468-CF48-12BA-EA1ECF74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56710-5489-04F9-3FA6-460DE2A0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8937-D6E6-2899-8E10-D6847523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526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132C-5C6A-A84B-40E5-496A0DB5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3412D-9D7C-E3AD-F4AD-90D9885E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9420-8C4A-126B-B4E4-15412372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480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EF7A-AA57-69A9-04B8-4FBE635A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3568-51D4-98C4-6083-C98317EA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99DC7-81BF-79E2-FB83-F6397896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6667-2D2E-7052-A8F7-93A08711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4BB6-6B28-9D67-90E3-B40619C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F57C-C57D-76CD-E92A-C8A1FD3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34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7AA5-CED4-8248-9BE1-66508F87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393AD-F6F2-840D-C37C-541B42D7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83BE-850C-022B-AD45-641BF4D9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9D3A9-7205-7AB9-0414-59F97708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062E-1F92-E96E-522F-C1107222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2C5A-674B-F0A5-66A6-9A6F38F7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43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158A9-8018-D052-79FF-57B6E57A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0E34-CDD6-E435-8930-B265BF0D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4BF4-7862-BD90-9843-D7839C9C2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51E3-EBA1-4BF7-8CBA-C5C8785D6423}" type="datetimeFigureOut">
              <a:rPr lang="fa-IR" smtClean="0"/>
              <a:t>23/02/1445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9201-05D1-2FA4-8858-1A874342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0002-E57B-1FB1-347D-C48713C9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6244-6F86-456A-96B6-264482721E5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241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CF1FB-D592-A0F8-DA40-5ABC2C04489E}"/>
              </a:ext>
            </a:extLst>
          </p:cNvPr>
          <p:cNvSpPr/>
          <p:nvPr/>
        </p:nvSpPr>
        <p:spPr>
          <a:xfrm>
            <a:off x="1214651" y="1473958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1</a:t>
            </a:r>
            <a:endParaRPr lang="fa-IR" sz="4400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6F08D-FBCE-590C-8A05-526D82275F92}"/>
              </a:ext>
            </a:extLst>
          </p:cNvPr>
          <p:cNvSpPr/>
          <p:nvPr/>
        </p:nvSpPr>
        <p:spPr>
          <a:xfrm>
            <a:off x="2392907" y="1473958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2</a:t>
            </a:r>
            <a:endParaRPr lang="fa-IR" sz="44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81A40-768F-BA73-1076-96E4D1E1D873}"/>
              </a:ext>
            </a:extLst>
          </p:cNvPr>
          <p:cNvSpPr/>
          <p:nvPr/>
        </p:nvSpPr>
        <p:spPr>
          <a:xfrm>
            <a:off x="3571163" y="1473958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3</a:t>
            </a:r>
            <a:endParaRPr lang="fa-IR" sz="4400" b="1" dirty="0"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5C1E8-BDC2-6215-CFD5-112716852BBC}"/>
              </a:ext>
            </a:extLst>
          </p:cNvPr>
          <p:cNvSpPr/>
          <p:nvPr/>
        </p:nvSpPr>
        <p:spPr>
          <a:xfrm>
            <a:off x="4749419" y="1473958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4</a:t>
            </a:r>
            <a:endParaRPr lang="fa-IR" sz="4400" b="1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B7C96-81F1-4E1D-CFCC-62FFFC4E6EFC}"/>
              </a:ext>
            </a:extLst>
          </p:cNvPr>
          <p:cNvSpPr/>
          <p:nvPr/>
        </p:nvSpPr>
        <p:spPr>
          <a:xfrm>
            <a:off x="1214651" y="2704531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8</a:t>
            </a:r>
            <a:endParaRPr lang="fa-IR" sz="44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F3DD6-6944-3E88-B5FE-CA4C5C3D2416}"/>
              </a:ext>
            </a:extLst>
          </p:cNvPr>
          <p:cNvSpPr/>
          <p:nvPr/>
        </p:nvSpPr>
        <p:spPr>
          <a:xfrm>
            <a:off x="2376985" y="2704531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A47B2-BB62-EA70-2DD7-AC308BD94D90}"/>
              </a:ext>
            </a:extLst>
          </p:cNvPr>
          <p:cNvSpPr/>
          <p:nvPr/>
        </p:nvSpPr>
        <p:spPr>
          <a:xfrm>
            <a:off x="3557515" y="2704531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!</a:t>
            </a:r>
            <a:endParaRPr lang="fa-IR" sz="4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BCE93-D4CF-8291-307B-77B20DB59705}"/>
              </a:ext>
            </a:extLst>
          </p:cNvPr>
          <p:cNvSpPr/>
          <p:nvPr/>
        </p:nvSpPr>
        <p:spPr>
          <a:xfrm>
            <a:off x="4765341" y="2719316"/>
            <a:ext cx="873456" cy="8734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96629-0FD6-2FFC-5739-8BDC2F547589}"/>
              </a:ext>
            </a:extLst>
          </p:cNvPr>
          <p:cNvSpPr/>
          <p:nvPr/>
        </p:nvSpPr>
        <p:spPr>
          <a:xfrm>
            <a:off x="5927675" y="1488743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92D050"/>
                </a:solidFill>
              </a:rPr>
              <a:t>5</a:t>
            </a:r>
            <a:endParaRPr lang="fa-IR" sz="4400" b="1" dirty="0">
              <a:solidFill>
                <a:srgbClr val="92D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2C258D-D9C6-D685-FFCC-BCA6A1A28879}"/>
              </a:ext>
            </a:extLst>
          </p:cNvPr>
          <p:cNvSpPr/>
          <p:nvPr/>
        </p:nvSpPr>
        <p:spPr>
          <a:xfrm>
            <a:off x="5927675" y="2719316"/>
            <a:ext cx="873456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5FC49-FD73-8610-A3C5-3BD67890C869}"/>
              </a:ext>
            </a:extLst>
          </p:cNvPr>
          <p:cNvSpPr/>
          <p:nvPr/>
        </p:nvSpPr>
        <p:spPr>
          <a:xfrm>
            <a:off x="7105931" y="1488743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6</a:t>
            </a:r>
            <a:endParaRPr lang="fa-IR" sz="4400" b="1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FFA7B-8F60-372C-9BC6-72190616E78F}"/>
              </a:ext>
            </a:extLst>
          </p:cNvPr>
          <p:cNvSpPr/>
          <p:nvPr/>
        </p:nvSpPr>
        <p:spPr>
          <a:xfrm>
            <a:off x="7137775" y="2719316"/>
            <a:ext cx="873456" cy="87345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5F4B3-55C0-7A58-F07C-D516C86D0772}"/>
              </a:ext>
            </a:extLst>
          </p:cNvPr>
          <p:cNvSpPr/>
          <p:nvPr/>
        </p:nvSpPr>
        <p:spPr>
          <a:xfrm>
            <a:off x="8284187" y="1489880"/>
            <a:ext cx="873456" cy="8734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7</a:t>
            </a:r>
            <a:endParaRPr lang="fa-IR" sz="4400" b="1" dirty="0">
              <a:solidFill>
                <a:srgbClr val="00B0F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B3AB99-0773-B3CE-BC92-1DA08355B1BB}"/>
              </a:ext>
            </a:extLst>
          </p:cNvPr>
          <p:cNvSpPr/>
          <p:nvPr/>
        </p:nvSpPr>
        <p:spPr>
          <a:xfrm>
            <a:off x="4966643" y="2920618"/>
            <a:ext cx="470851" cy="4708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EACD03-DEB6-729B-7E3C-8F9994D082C7}"/>
              </a:ext>
            </a:extLst>
          </p:cNvPr>
          <p:cNvSpPr/>
          <p:nvPr/>
        </p:nvSpPr>
        <p:spPr>
          <a:xfrm>
            <a:off x="6128603" y="2920618"/>
            <a:ext cx="471600" cy="4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FEBB09-EB1A-30E4-4445-DB15649AA769}"/>
              </a:ext>
            </a:extLst>
          </p:cNvPr>
          <p:cNvSpPr/>
          <p:nvPr/>
        </p:nvSpPr>
        <p:spPr>
          <a:xfrm>
            <a:off x="7338703" y="2905459"/>
            <a:ext cx="471600" cy="4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EFE45-D17D-7250-2B74-E224954953E4}"/>
              </a:ext>
            </a:extLst>
          </p:cNvPr>
          <p:cNvSpPr/>
          <p:nvPr/>
        </p:nvSpPr>
        <p:spPr>
          <a:xfrm>
            <a:off x="8284187" y="2719315"/>
            <a:ext cx="873456" cy="873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91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Taraddod Gostar</dc:creator>
  <cp:lastModifiedBy>Taraddod Gostar</cp:lastModifiedBy>
  <cp:revision>2</cp:revision>
  <dcterms:created xsi:type="dcterms:W3CDTF">2023-09-08T12:53:08Z</dcterms:created>
  <dcterms:modified xsi:type="dcterms:W3CDTF">2023-09-08T14:57:19Z</dcterms:modified>
</cp:coreProperties>
</file>