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6050B997-2E7E-4B4D-A86F-3FF0E4DBE2B0}" v="3" dt="2024-09-29T06:04:54.426"/>
    <p1510:client id="{748F4F8F-E55E-44F8-93E2-8E304D9A53F4}" v="2" dt="2024-09-29T06:07:25.897"/>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4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B31-433E-BE47-7A7D787C5871}"/>
            </c:ext>
          </c:extLst>
        </c:ser>
        <c:dLbls>
          <c:showLegendKey val="0"/>
          <c:showVal val="0"/>
          <c:showCatName val="0"/>
          <c:showSerName val="0"/>
          <c:showPercent val="0"/>
          <c:showBubbleSize val="0"/>
        </c:dLbls>
        <c:gapWidth val="219"/>
        <c:overlap val="-27"/>
        <c:axId val="525099871"/>
        <c:axId val="525097951"/>
      </c:barChart>
      <c:barChart>
        <c:barDir val="col"/>
        <c:grouping val="clustered"/>
        <c:varyColors val="0"/>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B31-433E-BE47-7A7D787C5871}"/>
            </c:ext>
          </c:extLst>
        </c:ser>
        <c:dLbls>
          <c:showLegendKey val="0"/>
          <c:showVal val="0"/>
          <c:showCatName val="0"/>
          <c:showSerName val="0"/>
          <c:showPercent val="0"/>
          <c:showBubbleSize val="0"/>
        </c:dLbls>
        <c:gapWidth val="219"/>
        <c:overlap val="-27"/>
        <c:axId val="533920607"/>
        <c:axId val="533919647"/>
      </c:barChart>
      <c:lineChart>
        <c:grouping val="standard"/>
        <c:varyColors val="0"/>
        <c:ser>
          <c:idx val="2"/>
          <c:order val="2"/>
          <c:tx>
            <c:strRef>
              <c:f>Sheet2!$D$3:$D$4</c:f>
              <c:strCache>
                <c:ptCount val="1"/>
                <c:pt idx="0">
                  <c:v>MED</c:v>
                </c:pt>
              </c:strCache>
            </c:strRef>
          </c:tx>
          <c:spPr>
            <a:ln w="28575" cap="rnd">
              <a:solidFill>
                <a:schemeClr val="accent3"/>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9B31-433E-BE47-7A7D787C5871}"/>
            </c:ext>
          </c:extLst>
        </c:ser>
        <c:ser>
          <c:idx val="3"/>
          <c:order val="3"/>
          <c:tx>
            <c:strRef>
              <c:f>Sheet2!$E$3:$E$4</c:f>
              <c:strCache>
                <c:ptCount val="1"/>
                <c:pt idx="0">
                  <c:v>VERY HIGH</c:v>
                </c:pt>
              </c:strCache>
            </c:strRef>
          </c:tx>
          <c:spPr>
            <a:ln w="28575" cap="rnd">
              <a:solidFill>
                <a:schemeClr val="accent4"/>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9B31-433E-BE47-7A7D787C5871}"/>
            </c:ext>
          </c:extLst>
        </c:ser>
        <c:dLbls>
          <c:showLegendKey val="0"/>
          <c:showVal val="0"/>
          <c:showCatName val="0"/>
          <c:showSerName val="0"/>
          <c:showPercent val="0"/>
          <c:showBubbleSize val="0"/>
        </c:dLbls>
        <c:marker val="1"/>
        <c:smooth val="0"/>
        <c:axId val="525099871"/>
        <c:axId val="525097951"/>
      </c:lineChart>
      <c:catAx>
        <c:axId val="525099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097951"/>
        <c:crosses val="autoZero"/>
        <c:auto val="1"/>
        <c:lblAlgn val="ctr"/>
        <c:lblOffset val="100"/>
        <c:noMultiLvlLbl val="0"/>
      </c:catAx>
      <c:valAx>
        <c:axId val="525097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099871"/>
        <c:crosses val="autoZero"/>
        <c:crossBetween val="between"/>
      </c:valAx>
      <c:valAx>
        <c:axId val="5339196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20607"/>
        <c:crosses val="max"/>
        <c:crossBetween val="between"/>
      </c:valAx>
      <c:catAx>
        <c:axId val="533920607"/>
        <c:scaling>
          <c:orientation val="minMax"/>
        </c:scaling>
        <c:delete val="1"/>
        <c:axPos val="b"/>
        <c:numFmt formatCode="General" sourceLinked="1"/>
        <c:majorTickMark val="out"/>
        <c:minorTickMark val="none"/>
        <c:tickLblPos val="nextTo"/>
        <c:crossAx val="53391964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MANIKANDAN.V.A</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9FFAF600-9562-CB11-2C38-CD1DCF48F3E7}"/>
              </a:ext>
            </a:extLst>
          </p:cNvPr>
          <p:cNvGraphicFramePr>
            <a:graphicFrameLocks/>
          </p:cNvGraphicFramePr>
          <p:nvPr>
            <p:extLst>
              <p:ext uri="{D42A27DB-BD31-4B8C-83A1-F6EECF244321}">
                <p14:modId xmlns:p14="http://schemas.microsoft.com/office/powerpoint/2010/main" val="1957401068"/>
              </p:ext>
            </p:extLst>
          </p:nvPr>
        </p:nvGraphicFramePr>
        <p:xfrm>
          <a:off x="609600" y="3124230"/>
          <a:ext cx="7813963" cy="31241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63</TotalTime>
  <Words>718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44</cp:revision>
  <dcterms:modified xsi:type="dcterms:W3CDTF">2024-09-29T06:12:24Z</dcterms:modified>
</cp:coreProperties>
</file>