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7FCCA-B9DD-474A-A7B5-AF2BA8380D4F}" v="3" dt="2024-11-23T20:38:00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vannan06062000@gmail.com" userId="c43b1c1bd6959e9d" providerId="LiveId" clId="{DCE7FCCA-B9DD-474A-A7B5-AF2BA8380D4F}"/>
    <pc:docChg chg="undo custSel addSld modSld">
      <pc:chgData name="manivannan06062000@gmail.com" userId="c43b1c1bd6959e9d" providerId="LiveId" clId="{DCE7FCCA-B9DD-474A-A7B5-AF2BA8380D4F}" dt="2024-11-23T20:39:42.212" v="1202" actId="20577"/>
      <pc:docMkLst>
        <pc:docMk/>
      </pc:docMkLst>
      <pc:sldChg chg="modSp new mod">
        <pc:chgData name="manivannan06062000@gmail.com" userId="c43b1c1bd6959e9d" providerId="LiveId" clId="{DCE7FCCA-B9DD-474A-A7B5-AF2BA8380D4F}" dt="2024-11-23T20:25:45.940" v="786" actId="20577"/>
        <pc:sldMkLst>
          <pc:docMk/>
          <pc:sldMk cId="3234831818" sldId="258"/>
        </pc:sldMkLst>
        <pc:spChg chg="mod">
          <ac:chgData name="manivannan06062000@gmail.com" userId="c43b1c1bd6959e9d" providerId="LiveId" clId="{DCE7FCCA-B9DD-474A-A7B5-AF2BA8380D4F}" dt="2024-11-23T20:16:32.638" v="14" actId="14100"/>
          <ac:spMkLst>
            <pc:docMk/>
            <pc:sldMk cId="3234831818" sldId="258"/>
            <ac:spMk id="2" creationId="{A93C5FCC-76AF-8944-1DF9-955C68562C3F}"/>
          </ac:spMkLst>
        </pc:spChg>
        <pc:spChg chg="mod">
          <ac:chgData name="manivannan06062000@gmail.com" userId="c43b1c1bd6959e9d" providerId="LiveId" clId="{DCE7FCCA-B9DD-474A-A7B5-AF2BA8380D4F}" dt="2024-11-23T20:25:45.940" v="786" actId="20577"/>
          <ac:spMkLst>
            <pc:docMk/>
            <pc:sldMk cId="3234831818" sldId="258"/>
            <ac:spMk id="3" creationId="{558DC6B2-5CA9-CB3B-F964-975003351B12}"/>
          </ac:spMkLst>
        </pc:spChg>
      </pc:sldChg>
      <pc:sldChg chg="addSp delSp modSp new mod">
        <pc:chgData name="manivannan06062000@gmail.com" userId="c43b1c1bd6959e9d" providerId="LiveId" clId="{DCE7FCCA-B9DD-474A-A7B5-AF2BA8380D4F}" dt="2024-11-23T20:39:42.212" v="1202" actId="20577"/>
        <pc:sldMkLst>
          <pc:docMk/>
          <pc:sldMk cId="3453782158" sldId="259"/>
        </pc:sldMkLst>
        <pc:spChg chg="del">
          <ac:chgData name="manivannan06062000@gmail.com" userId="c43b1c1bd6959e9d" providerId="LiveId" clId="{DCE7FCCA-B9DD-474A-A7B5-AF2BA8380D4F}" dt="2024-11-23T20:33:53.516" v="788" actId="478"/>
          <ac:spMkLst>
            <pc:docMk/>
            <pc:sldMk cId="3453782158" sldId="259"/>
            <ac:spMk id="2" creationId="{4AE903F5-882D-5DD3-D8A3-75BEF727AF89}"/>
          </ac:spMkLst>
        </pc:spChg>
        <pc:spChg chg="del">
          <ac:chgData name="manivannan06062000@gmail.com" userId="c43b1c1bd6959e9d" providerId="LiveId" clId="{DCE7FCCA-B9DD-474A-A7B5-AF2BA8380D4F}" dt="2024-11-23T20:33:56.218" v="789" actId="478"/>
          <ac:spMkLst>
            <pc:docMk/>
            <pc:sldMk cId="3453782158" sldId="259"/>
            <ac:spMk id="3" creationId="{72102F6B-DF5E-FA26-9EE3-EE0583325BCF}"/>
          </ac:spMkLst>
        </pc:spChg>
        <pc:spChg chg="add mod">
          <ac:chgData name="manivannan06062000@gmail.com" userId="c43b1c1bd6959e9d" providerId="LiveId" clId="{DCE7FCCA-B9DD-474A-A7B5-AF2BA8380D4F}" dt="2024-11-23T20:35:47.038" v="888" actId="20577"/>
          <ac:spMkLst>
            <pc:docMk/>
            <pc:sldMk cId="3453782158" sldId="259"/>
            <ac:spMk id="4" creationId="{5220FCAE-FE06-1B21-1EE9-439FFE9C13D8}"/>
          </ac:spMkLst>
        </pc:spChg>
        <pc:spChg chg="add mod">
          <ac:chgData name="manivannan06062000@gmail.com" userId="c43b1c1bd6959e9d" providerId="LiveId" clId="{DCE7FCCA-B9DD-474A-A7B5-AF2BA8380D4F}" dt="2024-11-23T20:37:53.520" v="1038" actId="20577"/>
          <ac:spMkLst>
            <pc:docMk/>
            <pc:sldMk cId="3453782158" sldId="259"/>
            <ac:spMk id="5" creationId="{AA2DA85C-4D05-9F25-3079-174D92FA9DED}"/>
          </ac:spMkLst>
        </pc:spChg>
        <pc:spChg chg="add mod">
          <ac:chgData name="manivannan06062000@gmail.com" userId="c43b1c1bd6959e9d" providerId="LiveId" clId="{DCE7FCCA-B9DD-474A-A7B5-AF2BA8380D4F}" dt="2024-11-23T20:39:42.212" v="1202" actId="20577"/>
          <ac:spMkLst>
            <pc:docMk/>
            <pc:sldMk cId="3453782158" sldId="259"/>
            <ac:spMk id="6" creationId="{010825E1-2896-0583-3F7D-6088096D5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7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7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96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6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9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9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217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26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4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6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2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0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E27766-E006-4E24-AE23-50C22B47CDF9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242B98-69F3-4340-B430-5C8332C2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assan06/nslkdd?select=KDDTrain%2B.txt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3D67-C24D-99B8-394C-CC3A90677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2855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Analyzing different models for Intrusion Detection Systems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5C81D-11C9-C5E3-525A-88521393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33369"/>
            <a:ext cx="8825658" cy="146009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Manivannan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– 24m0796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Kartik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patel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24m0777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Ishan Chandra – 24m2103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9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6917-6F8C-EE32-AACA-96A520E23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291464-2E6D-0F48-0CEA-2524C35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4" y="1162867"/>
            <a:ext cx="4042714" cy="2780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7BB02E-6D9F-4718-E27E-450A04CD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1375"/>
            <a:ext cx="4042714" cy="268154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1485C7-6568-F39E-823A-DBB239766FCA}"/>
              </a:ext>
            </a:extLst>
          </p:cNvPr>
          <p:cNvSpPr/>
          <p:nvPr/>
        </p:nvSpPr>
        <p:spPr>
          <a:xfrm>
            <a:off x="424704" y="466662"/>
            <a:ext cx="4042714" cy="639878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rate and regularization variable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246189-3C67-D0CB-FFEA-0683F3A7883D}"/>
              </a:ext>
            </a:extLst>
          </p:cNvPr>
          <p:cNvSpPr/>
          <p:nvPr/>
        </p:nvSpPr>
        <p:spPr>
          <a:xfrm>
            <a:off x="6096000" y="522989"/>
            <a:ext cx="4042714" cy="639878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rate and regularization variable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F910EC-45E1-2404-DA6F-36E78B96A5F3}"/>
              </a:ext>
            </a:extLst>
          </p:cNvPr>
          <p:cNvSpPr/>
          <p:nvPr/>
        </p:nvSpPr>
        <p:spPr>
          <a:xfrm>
            <a:off x="421165" y="4255852"/>
            <a:ext cx="4042713" cy="1722161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scores using vanilla SVM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0.333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0.436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B701C1-F5D8-1793-5298-68C33B29DBE1}"/>
              </a:ext>
            </a:extLst>
          </p:cNvPr>
          <p:cNvCxnSpPr>
            <a:cxnSpLocks/>
          </p:cNvCxnSpPr>
          <p:nvPr/>
        </p:nvCxnSpPr>
        <p:spPr>
          <a:xfrm>
            <a:off x="391669" y="4993833"/>
            <a:ext cx="4083576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91D713-C996-6755-1557-F38429BDB6F1}"/>
              </a:ext>
            </a:extLst>
          </p:cNvPr>
          <p:cNvSpPr/>
          <p:nvPr/>
        </p:nvSpPr>
        <p:spPr>
          <a:xfrm>
            <a:off x="6096000" y="4259252"/>
            <a:ext cx="4042713" cy="1722161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scores using kernel trick with the help of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0.996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0.846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493891-7D89-67A8-2170-539A740FD948}"/>
              </a:ext>
            </a:extLst>
          </p:cNvPr>
          <p:cNvCxnSpPr>
            <a:cxnSpLocks/>
          </p:cNvCxnSpPr>
          <p:nvPr/>
        </p:nvCxnSpPr>
        <p:spPr>
          <a:xfrm>
            <a:off x="6096000" y="5111062"/>
            <a:ext cx="4083576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4699-A8C1-A832-40F3-CF3E937C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2956"/>
            <a:ext cx="8946541" cy="583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comparing the below models for the intrusion detection system on the KDD dataset.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for the dataset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https://www.kaggle.com/datasets/hassan06/nslkdd?select=KDDTrain%2B.txt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7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5FCC-76AF-8944-1DF9-955C6856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1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C6B2-5CA9-CB3B-F964-97500335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97858"/>
            <a:ext cx="10779952" cy="495054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created the Decision tree classifier for the multiclass classification from scratch.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 takes maximum depth and minimum samples needed to split as an argument.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determining the best split using information gain.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Splitting recursively until any of the conditions are met.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Marking the leaf as a label with higher counts in that leaf.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During prediction, we are just traversing the nodes based on the splitting criteria decided during training and predicting based on the reached leaf’s label.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Also used boosting with the help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library.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A0F5A7-62CD-340A-CE77-278C45DA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9" y="4432040"/>
            <a:ext cx="3276907" cy="2083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13BDA8-0253-46CF-5D24-056151A6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88" y="4432040"/>
            <a:ext cx="2918264" cy="208111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DAC3E3-EF47-F78A-F5DC-02DD93949AB6}"/>
              </a:ext>
            </a:extLst>
          </p:cNvPr>
          <p:cNvSpPr/>
          <p:nvPr/>
        </p:nvSpPr>
        <p:spPr>
          <a:xfrm>
            <a:off x="434536" y="709106"/>
            <a:ext cx="3247410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Scores for the model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0.997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0.789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0.857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score: 0.773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714D3-ACDE-FED3-8395-2E491A1749A0}"/>
              </a:ext>
            </a:extLst>
          </p:cNvPr>
          <p:cNvCxnSpPr>
            <a:cxnSpLocks/>
          </p:cNvCxnSpPr>
          <p:nvPr/>
        </p:nvCxnSpPr>
        <p:spPr>
          <a:xfrm flipV="1">
            <a:off x="405039" y="1447894"/>
            <a:ext cx="3276907" cy="8087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509463-985B-901F-27F4-27CE01D90ACE}"/>
              </a:ext>
            </a:extLst>
          </p:cNvPr>
          <p:cNvSpPr/>
          <p:nvPr/>
        </p:nvSpPr>
        <p:spPr>
          <a:xfrm>
            <a:off x="434536" y="3537096"/>
            <a:ext cx="3267074" cy="897252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samples and max depth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ACC12A-87BB-3E11-8A96-E1055CF29528}"/>
              </a:ext>
            </a:extLst>
          </p:cNvPr>
          <p:cNvSpPr/>
          <p:nvPr/>
        </p:nvSpPr>
        <p:spPr>
          <a:xfrm>
            <a:off x="4663789" y="3686817"/>
            <a:ext cx="2918264" cy="745223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minimum samples and max depth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2609D2-5F13-1238-3CDF-16C473577D63}"/>
              </a:ext>
            </a:extLst>
          </p:cNvPr>
          <p:cNvSpPr/>
          <p:nvPr/>
        </p:nvSpPr>
        <p:spPr>
          <a:xfrm>
            <a:off x="8563897" y="3694101"/>
            <a:ext cx="3109756" cy="2647705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scores using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 (from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0.997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0.805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0.916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score: 0.784 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97A34A-5172-32C9-3F85-B9710A7062B1}"/>
              </a:ext>
            </a:extLst>
          </p:cNvPr>
          <p:cNvCxnSpPr>
            <a:cxnSpLocks/>
          </p:cNvCxnSpPr>
          <p:nvPr/>
        </p:nvCxnSpPr>
        <p:spPr>
          <a:xfrm>
            <a:off x="8563897" y="4881145"/>
            <a:ext cx="3109756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E60604-0515-E244-41BA-100256A3A672}"/>
              </a:ext>
            </a:extLst>
          </p:cNvPr>
          <p:cNvSpPr/>
          <p:nvPr/>
        </p:nvSpPr>
        <p:spPr>
          <a:xfrm>
            <a:off x="8426244" y="709106"/>
            <a:ext cx="3247409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sensitive features for this model: (features which change a lot for small perturbations in the data)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service_ecr_i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src_bytes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D64DC7-D915-1BB7-0713-E5764515965A}"/>
              </a:ext>
            </a:extLst>
          </p:cNvPr>
          <p:cNvCxnSpPr>
            <a:cxnSpLocks/>
          </p:cNvCxnSpPr>
          <p:nvPr/>
        </p:nvCxnSpPr>
        <p:spPr>
          <a:xfrm>
            <a:off x="8426244" y="2272997"/>
            <a:ext cx="3247409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E93C2E-DB52-7318-47A0-4403AAB90C66}"/>
              </a:ext>
            </a:extLst>
          </p:cNvPr>
          <p:cNvSpPr/>
          <p:nvPr/>
        </p:nvSpPr>
        <p:spPr>
          <a:xfrm>
            <a:off x="4504133" y="709106"/>
            <a:ext cx="3247410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important features for the model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dst_bytes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src_bytes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dst_host_count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dst_host_srv_count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3A8D26-3BC1-F63A-C6C4-DE76EC76B80A}"/>
              </a:ext>
            </a:extLst>
          </p:cNvPr>
          <p:cNvCxnSpPr>
            <a:cxnSpLocks/>
          </p:cNvCxnSpPr>
          <p:nvPr/>
        </p:nvCxnSpPr>
        <p:spPr>
          <a:xfrm>
            <a:off x="4487768" y="1307850"/>
            <a:ext cx="3263775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E89-F5F7-36F2-C483-FB7CED80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71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760A-4924-DDD7-7AFF-A71B2E4B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79872"/>
            <a:ext cx="10789784" cy="50685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created the Random Forest classifier from the scratch using Decision Tree class which we have created.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 takes number of trees, maximum depth and minimum samples needed to split as an argument.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tree, we are using whole shuffled data as we have less data.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prediction, the label which is returned more common is returned.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the Data is not balanced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use a balanced random forest model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imblearn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17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0558E-54A6-6DDB-738F-E79ABC7EC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4FADDC-19AF-6EE6-96BE-5E2CCEBF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43" y="4373836"/>
            <a:ext cx="3276907" cy="234266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B6E94A-120A-1F49-7EF3-B7AE4465D741}"/>
              </a:ext>
            </a:extLst>
          </p:cNvPr>
          <p:cNvSpPr/>
          <p:nvPr/>
        </p:nvSpPr>
        <p:spPr>
          <a:xfrm>
            <a:off x="444368" y="668032"/>
            <a:ext cx="2918264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Scores for the model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0.997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0.830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0.789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 : 0.709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40FB7-09D2-3F57-A079-7487B5039304}"/>
              </a:ext>
            </a:extLst>
          </p:cNvPr>
          <p:cNvCxnSpPr/>
          <p:nvPr/>
        </p:nvCxnSpPr>
        <p:spPr>
          <a:xfrm>
            <a:off x="424704" y="1288026"/>
            <a:ext cx="2947761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A76183-57F0-2747-92A4-11B5C40478B8}"/>
              </a:ext>
            </a:extLst>
          </p:cNvPr>
          <p:cNvSpPr/>
          <p:nvPr/>
        </p:nvSpPr>
        <p:spPr>
          <a:xfrm>
            <a:off x="4454971" y="720594"/>
            <a:ext cx="2918264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important features for the model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dst_bytes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src_bytes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dst_host_count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dst_host_srv_count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C35E06-475B-3B7D-6731-B05274628AE3}"/>
              </a:ext>
            </a:extLst>
          </p:cNvPr>
          <p:cNvCxnSpPr/>
          <p:nvPr/>
        </p:nvCxnSpPr>
        <p:spPr>
          <a:xfrm>
            <a:off x="4454971" y="1430594"/>
            <a:ext cx="2947761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11B5F0-99A8-29EF-F3D3-C4351F30E2EB}"/>
              </a:ext>
            </a:extLst>
          </p:cNvPr>
          <p:cNvSpPr/>
          <p:nvPr/>
        </p:nvSpPr>
        <p:spPr>
          <a:xfrm>
            <a:off x="8455741" y="720594"/>
            <a:ext cx="2918264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sensitive features for this model: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(features which change a lot for small perturbations in the data)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service_ecr_i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Flag_SF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E62C8A-7765-3FD7-E899-959BB1D55A79}"/>
              </a:ext>
            </a:extLst>
          </p:cNvPr>
          <p:cNvCxnSpPr/>
          <p:nvPr/>
        </p:nvCxnSpPr>
        <p:spPr>
          <a:xfrm>
            <a:off x="8455741" y="2236839"/>
            <a:ext cx="2947761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C0231E-B692-FF8B-E234-D0830C55C819}"/>
              </a:ext>
            </a:extLst>
          </p:cNvPr>
          <p:cNvSpPr/>
          <p:nvPr/>
        </p:nvSpPr>
        <p:spPr>
          <a:xfrm>
            <a:off x="6681978" y="3433334"/>
            <a:ext cx="2918264" cy="2633165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scores using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balancedRandomForestClassifier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(using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imblearn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0.766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0.754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0.333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score: 0.366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B74C9F-3BB5-D599-9102-02B4583E0F16}"/>
              </a:ext>
            </a:extLst>
          </p:cNvPr>
          <p:cNvCxnSpPr/>
          <p:nvPr/>
        </p:nvCxnSpPr>
        <p:spPr>
          <a:xfrm>
            <a:off x="6681978" y="4710601"/>
            <a:ext cx="2947761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2850AB-47F0-9566-AAD2-94F912163F6A}"/>
              </a:ext>
            </a:extLst>
          </p:cNvPr>
          <p:cNvSpPr/>
          <p:nvPr/>
        </p:nvSpPr>
        <p:spPr>
          <a:xfrm>
            <a:off x="2292643" y="3429000"/>
            <a:ext cx="3276906" cy="944836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trees and same best tree parameter as of the DT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9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B4AF-D8C2-A554-2105-DB76E6E0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6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19FF-A222-EB9F-8074-9B49770D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150374"/>
            <a:ext cx="10900757" cy="50980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implemented the PCA from scratch to check the variation of the features.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Problems faced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standard approach of finding the eigenvector from the covariance matrix didn’t work in our systems because the covariance matrix needs 150000 x 150000 matrix, which is nearly impossible for the machine to allocate that huge memory (120GB).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 we used X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and found the eigenvectors from ( X * eigenvectors of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).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features with high variation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Protocol_type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3433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2890-3BB1-05F9-D516-9605BEDB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98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03D6-2C5E-8174-EAD9-FF930312C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189703"/>
            <a:ext cx="10900757" cy="1720646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the Logistic Regression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Loss function – cross-entropy loss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Also used Boosting for Logistic regression with the help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library.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8FB97-DD65-2240-D418-0364BD1A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1" y="3647334"/>
            <a:ext cx="4042714" cy="30850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FE3609-5C67-86EB-3D7B-2F6D68469F1C}"/>
              </a:ext>
            </a:extLst>
          </p:cNvPr>
          <p:cNvSpPr/>
          <p:nvPr/>
        </p:nvSpPr>
        <p:spPr>
          <a:xfrm>
            <a:off x="645131" y="3007456"/>
            <a:ext cx="4042714" cy="639878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 and accuracy </a:t>
            </a: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epochs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8EADD-2507-A593-38D9-F63ED9749881}"/>
              </a:ext>
            </a:extLst>
          </p:cNvPr>
          <p:cNvSpPr/>
          <p:nvPr/>
        </p:nvSpPr>
        <p:spPr>
          <a:xfrm>
            <a:off x="5279940" y="3009135"/>
            <a:ext cx="2918264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at 300 epochs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0.9523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0.508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0.347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score: 0.337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252C24-DDEA-0F5B-CAED-6E6D9056F114}"/>
              </a:ext>
            </a:extLst>
          </p:cNvPr>
          <p:cNvCxnSpPr/>
          <p:nvPr/>
        </p:nvCxnSpPr>
        <p:spPr>
          <a:xfrm>
            <a:off x="5250443" y="3747116"/>
            <a:ext cx="2947761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91C39D-86E6-693E-D32A-090BB09BF2C7}"/>
              </a:ext>
            </a:extLst>
          </p:cNvPr>
          <p:cNvSpPr/>
          <p:nvPr/>
        </p:nvSpPr>
        <p:spPr>
          <a:xfrm>
            <a:off x="8790300" y="3009135"/>
            <a:ext cx="2918264" cy="2308324"/>
          </a:xfrm>
          <a:prstGeom prst="roundRect">
            <a:avLst>
              <a:gd name="adj" fmla="val 772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using boosting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0.938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0.472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0.460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score: 0.404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361220-02FD-BAFC-5633-FBCDA6DE841A}"/>
              </a:ext>
            </a:extLst>
          </p:cNvPr>
          <p:cNvCxnSpPr/>
          <p:nvPr/>
        </p:nvCxnSpPr>
        <p:spPr>
          <a:xfrm>
            <a:off x="8790300" y="3747116"/>
            <a:ext cx="2947761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6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C25C-FB8C-D9B8-5855-28AB1BA0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656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86C1-CC99-4390-AAE5-B0D20D89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150374"/>
            <a:ext cx="10900757" cy="5098025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implemented SVM from scratch for multiclass classification.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Minimized the soft margin optimization function using gradient descent.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one vs rest technique for implementing multiclass classification.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During prediction, returning the class with the highest probability.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standard approach of implementing kernel trick from scratch won’t work in our systems because the matrix of size 150000 x 150000 is needed; 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nearly impossible for the machine to allocate that huge memory (120GB).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 we have implemented the kernel trick using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library.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50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249</TotalTime>
  <Words>767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Analyzing different models for Intrusion Detection Systems</vt:lpstr>
      <vt:lpstr>PowerPoint Presentation</vt:lpstr>
      <vt:lpstr>Decision Tree</vt:lpstr>
      <vt:lpstr>PowerPoint Presentation</vt:lpstr>
      <vt:lpstr>Random Forest</vt:lpstr>
      <vt:lpstr>PowerPoint Presentation</vt:lpstr>
      <vt:lpstr>PCA</vt:lpstr>
      <vt:lpstr>Logistic Regression</vt:lpstr>
      <vt:lpstr>SVM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manivannan06062000@gmail.com</dc:creator>
  <cp:lastModifiedBy>manivannan06062000@gmail.com</cp:lastModifiedBy>
  <cp:revision>11</cp:revision>
  <dcterms:created xsi:type="dcterms:W3CDTF">2024-11-23T19:52:25Z</dcterms:created>
  <dcterms:modified xsi:type="dcterms:W3CDTF">2024-11-24T09:46:22Z</dcterms:modified>
</cp:coreProperties>
</file>