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A02B8E-E6FE-4125-A499-A048C9198A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36533E-A2E2-4B60-9451-FB8B03A69D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80C9E3-7295-462C-AE80-40CFB5B177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24772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83784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65796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24772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83784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E606CA-31A3-462A-A5C4-6653B8D396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CA2C77-EF00-44C1-AAB1-4992D073FE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F2267C-A100-47A1-96B1-1482B2E004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08AFF5-4B90-41D0-A2B9-86CC6F432C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49C27F-DA0B-4E27-A38B-871C8737C9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7B4CBB-EAC8-4158-A195-D51008EF63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61000" y="1567440"/>
            <a:ext cx="8098560" cy="75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83E903-42DA-41B5-AECB-3490E9DFC5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6CFAB6-152F-4EFA-9059-9399707D63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A2DFEA-0414-4EF3-973B-A18E8FD3E5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A6D796-6405-4CE0-B39E-935113E3B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DA0AC3-7B20-4F1E-9565-95E2A29C9C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DD1B74-15A2-4FB4-9881-491DA15168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30F3C5-3E77-4BCF-BE26-317B5AB2F7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24772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83784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65796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24772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83784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F293E4-7BCD-417E-AB30-E412949EDE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AE9B16-EDF8-4F74-B5DB-84A2CE14C4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66EEBB-7AEA-499A-8F43-008C76C6D1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C67434-7FD5-43A6-8850-92273DF74C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1EF253-1EE5-4BA2-91C3-3C35F72D4C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2BF68D-FBCA-4D02-B64B-A1152BE422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464F23-537E-4A71-9E0C-0BF92BC599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261000" y="1567440"/>
            <a:ext cx="8098560" cy="75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104255-DF09-4934-9AF9-EA3697CD08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30923D-E895-4A81-93E8-EC623D4DE4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7554D9-3389-4B2B-BF1F-77CEEA0CC7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99FA4B-3575-48B1-BD2A-B0BEEE3AAF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3C0C76-7C63-4FD6-B659-AE62AE2EA3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667F4F-AC04-4C66-8DA6-1E6D486900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24772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83784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365796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524772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83784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AAE010-EB3E-4D0C-9945-ED8EDD2ED7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B2A134-CFCA-4654-9C24-5B3B44FDB3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CA79F0-59C3-4227-8607-306E23348A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9EE634-ECA6-4B97-9285-50D47B7229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4F1F60-81DE-47EB-9329-0B1E38749F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D32B61-F0D2-4881-A8C9-50A29130DE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359073-7C23-40C2-86BB-972012B60D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261000" y="1567440"/>
            <a:ext cx="8098560" cy="75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C95AD4-26E6-46F9-836B-A346B6811D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96C0923-890C-4284-B2DA-D8FE3BA4B9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7CF064-E03B-4286-9FC8-27E680DB4E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A89EF9-3E64-4F0A-AAD5-1DEEA7074F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894DFB-4435-41E0-93D7-D60992D13A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6D0E23-5006-4A24-BCF7-17B396541B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24772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83784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365796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524772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683784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E47502-A0FD-440A-A456-8E27EFCE53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FBBDC0F-750A-470C-844B-87CB212FFA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86600C-BACF-4D1B-B329-B3BFA4DEC4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068FBB1-7307-4023-8EFC-6F69828CD4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D5B6223-D8B3-41EA-9D75-70C2CBDF33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A1F1789-66A0-4168-A80B-C6201C550A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861B37F-868A-4862-BAD5-C23ECF5F03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261000" y="1567440"/>
            <a:ext cx="8098560" cy="75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56B97EF-6CA9-429D-AED0-D3B8A5CA5C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7D0A640-3F05-4E5C-BB23-F5CF98A1B2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B421C2D-DA78-4EB1-9210-2DEE526F61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BB11938-D77B-4499-9C2B-6C7DE1B586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D215CEC-9B65-4075-866D-97AA7CCD6D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2158C53-41C4-4DED-921A-D242B7BD79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1000" y="1567440"/>
            <a:ext cx="8098560" cy="75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104EEE-ECF6-4C98-BCAA-0C772601BE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524772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83784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365796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524772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683784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E58AFA1-2938-4B39-87B3-F87E7C9693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5088FC7-22E0-4C45-9FD7-AB20A1E093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A166411-007D-40A9-9087-451FE5B0A0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F8FC7D7-07A9-4173-92C8-31E6BF4982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B08E1B9-4BC7-4701-9BE9-6FB5FD588E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DE666F4-B250-4B64-9301-D0B9740BD0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261000" y="1567440"/>
            <a:ext cx="8098560" cy="75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E0BF694-9207-4BAB-B419-2C61B06AE0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4C28FD8-272B-4748-A034-B1B776690E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98CA1F3-6D41-4524-B768-55A689AE3D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AD0B8BB-131D-4854-B5AE-3B5CA48F58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2BB044-7355-45F4-83EC-8B55478B0D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32D5ABC-F40D-4EFE-B8D0-6713FD9FC7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CC7AA43-3044-491B-A1D6-AD367FBD1F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524772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837840" y="349632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365796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/>
          </p:nvPr>
        </p:nvSpPr>
        <p:spPr>
          <a:xfrm>
            <a:off x="524772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/>
          </p:nvPr>
        </p:nvSpPr>
        <p:spPr>
          <a:xfrm>
            <a:off x="6837840" y="5546160"/>
            <a:ext cx="151380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211F8D5-F027-4E7F-87C3-5DE82EF780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39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67800" y="554616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A4ECF8-1200-4EEC-8A20-9DAF9D6EEB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399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5796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067800" y="3496320"/>
            <a:ext cx="229464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657960" y="5546160"/>
            <a:ext cx="4702320" cy="18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spcAft>
                <a:spcPts val="1284"/>
              </a:spcAft>
              <a:buNone/>
            </a:pPr>
            <a:endParaRPr b="0" lang="en-IN" sz="29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628EA2-A6A3-4BE4-B10E-F7E04CF2FB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2F1039-AE14-4163-B50C-777B8FFB3F6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E49221-807B-4B10-9FA1-2176D10E53D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89600" y="1741680"/>
            <a:ext cx="8164440" cy="119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705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70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89600" y="3156480"/>
            <a:ext cx="8164080" cy="5650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225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513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513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7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49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449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134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5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385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899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4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87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387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53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67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467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64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565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56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7"/>
          </p:nvPr>
        </p:nvSpPr>
        <p:spPr>
          <a:xfrm>
            <a:off x="163080" y="6204600"/>
            <a:ext cx="212256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8"/>
          </p:nvPr>
        </p:nvSpPr>
        <p:spPr>
          <a:xfrm>
            <a:off x="3102120" y="6204600"/>
            <a:ext cx="293904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IN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9"/>
          </p:nvPr>
        </p:nvSpPr>
        <p:spPr>
          <a:xfrm>
            <a:off x="6858000" y="6204600"/>
            <a:ext cx="212256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r">
              <a:buNone/>
            </a:pPr>
            <a:fld id="{051FDA4D-CA07-442D-8768-3813BEAFB741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306080" y="1306080"/>
            <a:ext cx="1306440" cy="15238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6694560" y="4789440"/>
            <a:ext cx="1306440" cy="15238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8164080" y="3265560"/>
            <a:ext cx="1143000" cy="13064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-163080" y="2939040"/>
            <a:ext cx="1306440" cy="1632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489600" y="1306080"/>
            <a:ext cx="653040" cy="8708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0" y="1523880"/>
            <a:ext cx="653040" cy="8708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0" y="6313680"/>
            <a:ext cx="1469520" cy="15238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8817120" y="5660280"/>
            <a:ext cx="653040" cy="8708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8654040" y="4136400"/>
            <a:ext cx="653040" cy="8708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7347600" y="5660280"/>
            <a:ext cx="979560" cy="10188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7184520" y="6531120"/>
            <a:ext cx="816480" cy="1088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5320" spc="-1" strike="noStrike">
                <a:latin typeface="Arial"/>
              </a:rPr>
              <a:t>Click to edit the title text format</a:t>
            </a:r>
            <a:endParaRPr b="0" lang="en-IN" sz="532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870" spc="-1" strike="noStrike">
                <a:latin typeface="Arial"/>
              </a:rPr>
              <a:t>Click to edit the outline text format</a:t>
            </a:r>
            <a:endParaRPr b="0" lang="en-IN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390" spc="-1" strike="noStrike">
                <a:latin typeface="Arial"/>
              </a:rPr>
              <a:t>Second Outline Level</a:t>
            </a:r>
            <a:endParaRPr b="0" lang="en-IN" sz="339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00" spc="-1" strike="noStrike">
                <a:latin typeface="Arial"/>
              </a:rPr>
              <a:t>Third Outline Level</a:t>
            </a:r>
            <a:endParaRPr b="0" lang="en-IN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20" spc="-1" strike="noStrike">
                <a:latin typeface="Arial"/>
              </a:rPr>
              <a:t>Fourth Outline Level</a:t>
            </a:r>
            <a:endParaRPr b="0" lang="en-IN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20" spc="-1" strike="noStrike">
                <a:latin typeface="Arial"/>
              </a:rPr>
              <a:t>Fifth Outline Level</a:t>
            </a:r>
            <a:endParaRPr b="0" lang="en-IN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20" spc="-1" strike="noStrike">
                <a:latin typeface="Arial"/>
              </a:rPr>
              <a:t>Sixth Outline Level</a:t>
            </a:r>
            <a:endParaRPr b="0" lang="en-IN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20" spc="-1" strike="noStrike">
                <a:latin typeface="Arial"/>
              </a:rPr>
              <a:t>Seventh Outline Level</a:t>
            </a:r>
            <a:endParaRPr b="0" lang="en-IN" sz="242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10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ftr" idx="11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sldNum" idx="12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CAF417E-266F-4E50-9EF8-7AFD50F14C5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61000" y="1567440"/>
            <a:ext cx="8098560" cy="16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3990" spc="-1" strike="noStrike">
                <a:latin typeface="Arial"/>
              </a:rPr>
              <a:t>Click to edit the title text format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3657960" y="3496320"/>
            <a:ext cx="4702320" cy="3924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 algn="r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00" spc="-1" strike="noStrike">
                <a:latin typeface="Arial"/>
              </a:rPr>
              <a:t>Click to edit the outline text format</a:t>
            </a:r>
            <a:endParaRPr b="0" lang="en-IN" sz="2900" spc="-1" strike="noStrike">
              <a:latin typeface="Arial"/>
            </a:endParaRPr>
          </a:p>
          <a:p>
            <a:pPr lvl="1" marL="864000" indent="-324000" algn="r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540" spc="-1" strike="noStrike">
                <a:latin typeface="Arial"/>
              </a:rPr>
              <a:t>Second Outline Level</a:t>
            </a:r>
            <a:endParaRPr b="0" lang="en-IN" sz="2540" spc="-1" strike="noStrike">
              <a:latin typeface="Arial"/>
            </a:endParaRPr>
          </a:p>
          <a:p>
            <a:pPr lvl="2" marL="1296000" indent="-288000" algn="r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80" spc="-1" strike="noStrike">
                <a:latin typeface="Arial"/>
              </a:rPr>
              <a:t>Third Outline Level</a:t>
            </a:r>
            <a:endParaRPr b="0" lang="en-IN" sz="2180" spc="-1" strike="noStrike">
              <a:latin typeface="Arial"/>
            </a:endParaRPr>
          </a:p>
          <a:p>
            <a:pPr lvl="3" marL="1728000" indent="-216000" algn="r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10" spc="-1" strike="noStrike">
                <a:latin typeface="Arial"/>
              </a:rPr>
              <a:t>Fourth Outline Level</a:t>
            </a:r>
            <a:endParaRPr b="0" lang="en-IN" sz="1810" spc="-1" strike="noStrike">
              <a:latin typeface="Arial"/>
            </a:endParaRPr>
          </a:p>
          <a:p>
            <a:pPr lvl="4" marL="2160000" indent="-216000" algn="r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10" spc="-1" strike="noStrike">
                <a:latin typeface="Arial"/>
              </a:rPr>
              <a:t>Fifth Outline Level</a:t>
            </a:r>
            <a:endParaRPr b="0" lang="en-IN" sz="1810" spc="-1" strike="noStrike">
              <a:latin typeface="Arial"/>
            </a:endParaRPr>
          </a:p>
          <a:p>
            <a:pPr lvl="5" marL="2592000" indent="-216000" algn="r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10" spc="-1" strike="noStrike">
                <a:latin typeface="Arial"/>
              </a:rPr>
              <a:t>Sixth Outline Level</a:t>
            </a:r>
            <a:endParaRPr b="0" lang="en-IN" sz="1810" spc="-1" strike="noStrike">
              <a:latin typeface="Arial"/>
            </a:endParaRPr>
          </a:p>
          <a:p>
            <a:pPr lvl="6" marL="3024000" indent="-216000" algn="r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10" spc="-1" strike="noStrike">
                <a:latin typeface="Arial"/>
              </a:rPr>
              <a:t>Seventh Outline Level</a:t>
            </a:r>
            <a:endParaRPr b="0" lang="en-IN" sz="181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 idx="13"/>
          </p:nvPr>
        </p:nvSpPr>
        <p:spPr>
          <a:xfrm>
            <a:off x="0" y="6531120"/>
            <a:ext cx="2130120" cy="2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 idx="14"/>
          </p:nvPr>
        </p:nvSpPr>
        <p:spPr>
          <a:xfrm>
            <a:off x="3126960" y="6531120"/>
            <a:ext cx="2898360" cy="15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 idx="15"/>
          </p:nvPr>
        </p:nvSpPr>
        <p:spPr>
          <a:xfrm>
            <a:off x="8425440" y="6563880"/>
            <a:ext cx="587880" cy="26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36588F8-1946-46C3-933A-C608E2F3B39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/>
          <p:nvPr/>
        </p:nvSpPr>
        <p:spPr>
          <a:xfrm>
            <a:off x="360" y="0"/>
            <a:ext cx="9144000" cy="5142960"/>
          </a:xfrm>
          <a:custGeom>
            <a:avLst/>
            <a:gdLst/>
            <a:ahLst/>
            <a:rect l="0" t="0" r="r" b="b"/>
            <a:pathLst>
              <a:path w="25400" h="14286">
                <a:moveTo>
                  <a:pt x="0" y="14286"/>
                </a:moveTo>
                <a:lnTo>
                  <a:pt x="0" y="0"/>
                </a:lnTo>
                <a:lnTo>
                  <a:pt x="25400" y="0"/>
                </a:lnTo>
                <a:lnTo>
                  <a:pt x="25400" y="9448"/>
                </a:lnTo>
                <a:lnTo>
                  <a:pt x="0" y="14286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 rot="20951400">
            <a:off x="456840" y="3146040"/>
            <a:ext cx="822960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IN" sz="6769" spc="-1" strike="noStrike">
                <a:latin typeface="Arial"/>
              </a:rPr>
              <a:t>Click to edit the title text format</a:t>
            </a:r>
            <a:endParaRPr b="1" lang="en-IN" sz="6769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 rot="20951400">
            <a:off x="548280" y="4345920"/>
            <a:ext cx="8046720" cy="3977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 algn="ctr">
              <a:spcAft>
                <a:spcPts val="14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70" spc="-1" strike="noStrike">
                <a:latin typeface="Arial"/>
              </a:rPr>
              <a:t>Click to edit the outline text format</a:t>
            </a:r>
            <a:endParaRPr b="0" lang="en-IN" sz="3270" spc="-1" strike="noStrike">
              <a:latin typeface="Arial"/>
            </a:endParaRPr>
          </a:p>
          <a:p>
            <a:pPr lvl="1" marL="864000" indent="-324000" algn="ctr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540" spc="-1" strike="noStrike">
                <a:latin typeface="Arial"/>
              </a:rPr>
              <a:t>Second Outline Level</a:t>
            </a:r>
            <a:endParaRPr b="0" lang="en-IN" sz="2540" spc="-1" strike="noStrike">
              <a:latin typeface="Arial"/>
            </a:endParaRPr>
          </a:p>
          <a:p>
            <a:pPr lvl="2" marL="1296000" indent="-288000" algn="ctr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80" spc="-1" strike="noStrike">
                <a:latin typeface="Arial"/>
              </a:rPr>
              <a:t>Third Outline Level</a:t>
            </a:r>
            <a:endParaRPr b="0" lang="en-IN" sz="2180" spc="-1" strike="noStrike">
              <a:latin typeface="Arial"/>
            </a:endParaRPr>
          </a:p>
          <a:p>
            <a:pPr lvl="3" marL="1728000" indent="-216000" algn="ctr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10" spc="-1" strike="noStrike">
                <a:latin typeface="Arial"/>
              </a:rPr>
              <a:t>Fourth Outline Level</a:t>
            </a:r>
            <a:endParaRPr b="0" lang="en-IN" sz="1810" spc="-1" strike="noStrike">
              <a:latin typeface="Arial"/>
            </a:endParaRPr>
          </a:p>
          <a:p>
            <a:pPr lvl="4" marL="2160000" indent="-216000" algn="ctr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90" spc="-1" strike="noStrike">
                <a:latin typeface="Arial"/>
              </a:rPr>
              <a:t>Fifth Outline Level</a:t>
            </a:r>
            <a:endParaRPr b="0" lang="en-IN" sz="2190" spc="-1" strike="noStrike">
              <a:latin typeface="Arial"/>
            </a:endParaRPr>
          </a:p>
          <a:p>
            <a:pPr lvl="5" marL="2592000" indent="-216000" algn="ctr">
              <a:spcAft>
                <a:spcPts val="30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40" spc="-1" strike="noStrike">
                <a:latin typeface="Arial"/>
              </a:rPr>
              <a:t>Sixth Outline Level</a:t>
            </a:r>
            <a:endParaRPr b="0" lang="en-IN" sz="2640" spc="-1" strike="noStrike">
              <a:latin typeface="Arial"/>
            </a:endParaRPr>
          </a:p>
          <a:p>
            <a:pPr lvl="6" marL="3024000" indent="-216000" algn="ctr"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Seventh Outline Level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16"/>
          </p:nvPr>
        </p:nvSpPr>
        <p:spPr>
          <a:xfrm>
            <a:off x="6367680" y="5942880"/>
            <a:ext cx="261252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Liberation Sans Narrow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Liberation Sans Narrow"/>
              </a:rPr>
              <a:t>&lt;date/time&gt;</a:t>
            </a:r>
            <a:endParaRPr b="0" lang="en-IN" sz="1400" spc="-1" strike="noStrike">
              <a:latin typeface="Liberation Sans Narrow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ftr" idx="17"/>
          </p:nvPr>
        </p:nvSpPr>
        <p:spPr>
          <a:xfrm>
            <a:off x="5061240" y="6204240"/>
            <a:ext cx="391896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Liberation Sans Narrow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Liberation Sans Narrow"/>
              </a:rPr>
              <a:t>&lt;footer&gt;</a:t>
            </a:r>
            <a:endParaRPr b="0" lang="en-IN" sz="1400" spc="-1" strike="noStrike">
              <a:latin typeface="Liberation Sans Narrow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sldNum" idx="18"/>
          </p:nvPr>
        </p:nvSpPr>
        <p:spPr>
          <a:xfrm>
            <a:off x="6694200" y="5551200"/>
            <a:ext cx="2286000" cy="4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2600" spc="-1" strike="noStrike">
                <a:latin typeface="Liberation Sans Narrow"/>
              </a:defRPr>
            </a:lvl1pPr>
          </a:lstStyle>
          <a:p>
            <a:pPr algn="r">
              <a:buNone/>
            </a:pPr>
            <a:fld id="{16BFF787-E335-4DD3-A620-0168537B541D}" type="slidenum">
              <a:rPr b="0" lang="en-IN" sz="2600" spc="-1" strike="noStrike">
                <a:latin typeface="Liberation Sans Narrow"/>
              </a:rPr>
              <a:t>&lt;number&gt;</a:t>
            </a:fld>
            <a:endParaRPr b="0" lang="en-IN" sz="2600" spc="-1" strike="noStrike"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40000" y="66096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My Dream Places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A collection of breathtaking destinations I dream to visit.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65120" y="2667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Yrsa SemiBold"/>
              </a:rPr>
              <a:t>Northern Lights, Norway</a:t>
            </a:r>
            <a:endParaRPr b="1" lang="en-IN" sz="4400" spc="-1" strike="noStrike">
              <a:latin typeface="Yrsa SemiBold"/>
            </a:endParaRPr>
          </a:p>
        </p:txBody>
      </p:sp>
      <p:pic>
        <p:nvPicPr>
          <p:cNvPr id="262" name="Picture 2" descr="Northern-Lights-Norway.jpg"/>
          <p:cNvPicPr/>
          <p:nvPr/>
        </p:nvPicPr>
        <p:blipFill>
          <a:blip r:embed="rId1"/>
          <a:stretch/>
        </p:blipFill>
        <p:spPr>
          <a:xfrm>
            <a:off x="1260000" y="1164240"/>
            <a:ext cx="6286320" cy="4415760"/>
          </a:xfrm>
          <a:prstGeom prst="rect">
            <a:avLst/>
          </a:prstGeom>
          <a:ln w="0">
            <a:noFill/>
          </a:ln>
        </p:spPr>
      </p:pic>
      <p:sp>
        <p:nvSpPr>
          <p:cNvPr id="263" name="TextBox 3"/>
          <p:cNvSpPr/>
          <p:nvPr/>
        </p:nvSpPr>
        <p:spPr>
          <a:xfrm>
            <a:off x="1544400" y="5661720"/>
            <a:ext cx="547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Yrsa SemiBold"/>
              </a:rPr>
              <a:t>The Northern Lights, or Aurora Borealis, are a spectacular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Yrsa SemiBold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Yrsa SemiBold"/>
              </a:rPr>
              <a:t>natural phenomenon seen in Norway's Arctic regions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Maldives</a:t>
            </a:r>
            <a:endParaRPr b="1" lang="en-IN" sz="4400" spc="-1" strike="noStrike">
              <a:latin typeface="Arial"/>
            </a:endParaRPr>
          </a:p>
        </p:txBody>
      </p:sp>
      <p:pic>
        <p:nvPicPr>
          <p:cNvPr id="265" name="Picture 2" descr="maldives.jpeg"/>
          <p:cNvPicPr/>
          <p:nvPr/>
        </p:nvPicPr>
        <p:blipFill>
          <a:blip r:embed="rId1"/>
          <a:stretch/>
        </p:blipFill>
        <p:spPr>
          <a:xfrm>
            <a:off x="914400" y="1371600"/>
            <a:ext cx="6095520" cy="3657240"/>
          </a:xfrm>
          <a:prstGeom prst="rect">
            <a:avLst/>
          </a:prstGeom>
          <a:ln w="0">
            <a:noFill/>
          </a:ln>
        </p:spPr>
      </p:pic>
      <p:sp>
        <p:nvSpPr>
          <p:cNvPr id="266" name="TextBox 3"/>
          <p:cNvSpPr/>
          <p:nvPr/>
        </p:nvSpPr>
        <p:spPr>
          <a:xfrm>
            <a:off x="-1161360" y="5029200"/>
            <a:ext cx="1146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tropical paradise known for its crystal-clear waters, luxurious resorts, and overwater bungalows.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Kerala Backwaters, India</a:t>
            </a:r>
            <a:endParaRPr b="1" lang="en-IN" sz="4400" spc="-1" strike="noStrike">
              <a:latin typeface="Arial"/>
            </a:endParaRPr>
          </a:p>
        </p:txBody>
      </p:sp>
      <p:pic>
        <p:nvPicPr>
          <p:cNvPr id="268" name="Picture 2" descr="kerala-backwater-houseboat.jpg"/>
          <p:cNvPicPr/>
          <p:nvPr/>
        </p:nvPicPr>
        <p:blipFill>
          <a:blip r:embed="rId1"/>
          <a:stretch/>
        </p:blipFill>
        <p:spPr>
          <a:xfrm>
            <a:off x="914400" y="1371600"/>
            <a:ext cx="8159400" cy="3657240"/>
          </a:xfrm>
          <a:prstGeom prst="rect">
            <a:avLst/>
          </a:prstGeom>
          <a:ln w="0">
            <a:noFill/>
          </a:ln>
        </p:spPr>
      </p:pic>
      <p:sp>
        <p:nvSpPr>
          <p:cNvPr id="269" name="TextBox 3"/>
          <p:cNvSpPr/>
          <p:nvPr/>
        </p:nvSpPr>
        <p:spPr>
          <a:xfrm>
            <a:off x="-1857600" y="5029200"/>
            <a:ext cx="12859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network of lagoons and lakes along the Arabian Sea coast, famous for houseboat cruises and serene beauty.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Cherrapunji , India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71" name="Picture 2" descr="cherrapunji.jpg"/>
          <p:cNvPicPr/>
          <p:nvPr/>
        </p:nvPicPr>
        <p:blipFill>
          <a:blip r:embed="rId1"/>
          <a:stretch/>
        </p:blipFill>
        <p:spPr>
          <a:xfrm>
            <a:off x="2570760" y="1260000"/>
            <a:ext cx="3909240" cy="36572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"/>
          <p:cNvSpPr/>
          <p:nvPr/>
        </p:nvSpPr>
        <p:spPr>
          <a:xfrm>
            <a:off x="-1261800" y="5029200"/>
            <a:ext cx="1166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One of the wettest places on Earth, known for its lush green hills, waterfalls, and living root bridges.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2025-03-25T19:10:31Z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