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00063" y="3314150"/>
            <a:ext cx="10665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: U.MANIMEGALAI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312204188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manimegalaiu434@gmail.com</cp:lastModifiedBy>
  <cp:revision>15</cp:revision>
  <dcterms:created xsi:type="dcterms:W3CDTF">2024-03-29T15:07:22Z</dcterms:created>
  <dcterms:modified xsi:type="dcterms:W3CDTF">2024-09-11T07:16:30Z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