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Automatic Number Plate Recognition System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systems use advanced algorithms to capture and analyze vehicle license plates. In this presentation, we will explore the different applications, advantages, and challenges of ANPR.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786086" y="5994797"/>
            <a:ext cx="1752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4629"/>
            <a:ext cx="9014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and Purpose of ANPR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3343"/>
            <a:ext cx="3370064" cy="3501509"/>
          </a:xfrm>
          <a:prstGeom prst="roundRect">
            <a:avLst>
              <a:gd name="adj" fmla="val 3956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ANPR?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724870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is a technology that uses optical character recognition to read and interpret license plates.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33343"/>
            <a:ext cx="3370064" cy="3501509"/>
          </a:xfrm>
          <a:prstGeom prst="roundRect">
            <a:avLst>
              <a:gd name="adj" fmla="val 3956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15551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is ANPR important?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72057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provides real-time data on vehicle movements, facilitating law enforcement, traffic management, and toll collection.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33343"/>
            <a:ext cx="3370064" cy="3501509"/>
          </a:xfrm>
          <a:prstGeom prst="roundRect">
            <a:avLst>
              <a:gd name="adj" fmla="val 3956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History of ANPR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724870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was first developed in the 1970s to enforce traffic laws and reduce crime rates. The technology has since advanced to include machine learning and artificial intelligence.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448044" y="564952"/>
            <a:ext cx="4419600" cy="640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3"/>
              </a:lnSpc>
              <a:buNone/>
            </a:pPr>
            <a:r>
              <a:rPr lang="en-US" sz="403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ANPR Works</a:t>
            </a:r>
            <a:endParaRPr lang="en-US" sz="4034" dirty="0"/>
          </a:p>
        </p:txBody>
      </p:sp>
      <p:sp>
        <p:nvSpPr>
          <p:cNvPr id="5" name="Shape 3"/>
          <p:cNvSpPr/>
          <p:nvPr/>
        </p:nvSpPr>
        <p:spPr>
          <a:xfrm>
            <a:off x="7294602" y="1615083"/>
            <a:ext cx="40958" cy="6049447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7545586" y="1985129"/>
            <a:ext cx="717233" cy="40958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7084576" y="1775222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7250311" y="1813560"/>
            <a:ext cx="12954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20" dirty="0"/>
          </a:p>
        </p:txBody>
      </p:sp>
      <p:sp>
        <p:nvSpPr>
          <p:cNvPr id="9" name="Text 7"/>
          <p:cNvSpPr/>
          <p:nvPr/>
        </p:nvSpPr>
        <p:spPr>
          <a:xfrm>
            <a:off x="8442127" y="1819989"/>
            <a:ext cx="2842260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1"/>
              </a:lnSpc>
              <a:buNone/>
            </a:pPr>
            <a:r>
              <a:rPr lang="en-US" sz="201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Camera captures image</a:t>
            </a:r>
            <a:endParaRPr lang="en-US" sz="2017" dirty="0"/>
          </a:p>
        </p:txBody>
      </p:sp>
      <p:sp>
        <p:nvSpPr>
          <p:cNvPr id="10" name="Text 8"/>
          <p:cNvSpPr/>
          <p:nvPr/>
        </p:nvSpPr>
        <p:spPr>
          <a:xfrm>
            <a:off x="8442127" y="2345174"/>
            <a:ext cx="3740110" cy="983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2"/>
              </a:lnSpc>
              <a:buNone/>
            </a:pPr>
            <a:r>
              <a:rPr lang="en-US" sz="161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camera captures an image of a passing vehicle, which is then forwarded to the ANPR system.</a:t>
            </a:r>
            <a:endParaRPr lang="en-US" sz="1614" dirty="0"/>
          </a:p>
        </p:txBody>
      </p:sp>
      <p:sp>
        <p:nvSpPr>
          <p:cNvPr id="11" name="Shape 9"/>
          <p:cNvSpPr/>
          <p:nvPr/>
        </p:nvSpPr>
        <p:spPr>
          <a:xfrm>
            <a:off x="6367343" y="3009662"/>
            <a:ext cx="717233" cy="40958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84576" y="2799755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261" y="2838093"/>
            <a:ext cx="16764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20" dirty="0"/>
          </a:p>
        </p:txBody>
      </p:sp>
      <p:sp>
        <p:nvSpPr>
          <p:cNvPr id="14" name="Text 12"/>
          <p:cNvSpPr/>
          <p:nvPr/>
        </p:nvSpPr>
        <p:spPr>
          <a:xfrm>
            <a:off x="3193375" y="2844522"/>
            <a:ext cx="2994660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21"/>
              </a:lnSpc>
              <a:buNone/>
            </a:pPr>
            <a:r>
              <a:rPr lang="en-US" sz="201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License plate recognized</a:t>
            </a:r>
            <a:endParaRPr lang="en-US" sz="2017" dirty="0"/>
          </a:p>
        </p:txBody>
      </p:sp>
      <p:sp>
        <p:nvSpPr>
          <p:cNvPr id="15" name="Text 13"/>
          <p:cNvSpPr/>
          <p:nvPr/>
        </p:nvSpPr>
        <p:spPr>
          <a:xfrm>
            <a:off x="2448044" y="3369707"/>
            <a:ext cx="3739991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2"/>
              </a:lnSpc>
              <a:buNone/>
            </a:pPr>
            <a:r>
              <a:rPr lang="en-US" sz="161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ANPR software reads and interprets the characters on the license plate using optical character recognition (OCR) technology.</a:t>
            </a:r>
            <a:endParaRPr lang="en-US" sz="1614" dirty="0"/>
          </a:p>
        </p:txBody>
      </p:sp>
      <p:sp>
        <p:nvSpPr>
          <p:cNvPr id="16" name="Shape 14"/>
          <p:cNvSpPr/>
          <p:nvPr/>
        </p:nvSpPr>
        <p:spPr>
          <a:xfrm>
            <a:off x="7545586" y="4235172"/>
            <a:ext cx="717233" cy="40958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84576" y="4025265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231261" y="4063603"/>
            <a:ext cx="16764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20" dirty="0"/>
          </a:p>
        </p:txBody>
      </p:sp>
      <p:sp>
        <p:nvSpPr>
          <p:cNvPr id="19" name="Text 17"/>
          <p:cNvSpPr/>
          <p:nvPr/>
        </p:nvSpPr>
        <p:spPr>
          <a:xfrm>
            <a:off x="8442127" y="4070033"/>
            <a:ext cx="3192780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1"/>
              </a:lnSpc>
              <a:buNone/>
            </a:pPr>
            <a:r>
              <a:rPr lang="en-US" sz="201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Matched against database</a:t>
            </a:r>
            <a:endParaRPr lang="en-US" sz="2017" dirty="0"/>
          </a:p>
        </p:txBody>
      </p:sp>
      <p:sp>
        <p:nvSpPr>
          <p:cNvPr id="20" name="Text 18"/>
          <p:cNvSpPr/>
          <p:nvPr/>
        </p:nvSpPr>
        <p:spPr>
          <a:xfrm>
            <a:off x="8442127" y="4595217"/>
            <a:ext cx="3740110" cy="163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2"/>
              </a:lnSpc>
              <a:buNone/>
            </a:pPr>
            <a:r>
              <a:rPr lang="en-US" sz="161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compares the recognized license plate number against a database of registered vehicles to extract relevant information about the vehicle owner or driver.</a:t>
            </a:r>
            <a:endParaRPr lang="en-US" sz="1614" dirty="0"/>
          </a:p>
        </p:txBody>
      </p:sp>
      <p:sp>
        <p:nvSpPr>
          <p:cNvPr id="21" name="Shape 19"/>
          <p:cNvSpPr/>
          <p:nvPr/>
        </p:nvSpPr>
        <p:spPr>
          <a:xfrm>
            <a:off x="6367343" y="5624513"/>
            <a:ext cx="717233" cy="40958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22" name="Shape 20"/>
          <p:cNvSpPr/>
          <p:nvPr/>
        </p:nvSpPr>
        <p:spPr>
          <a:xfrm>
            <a:off x="7084576" y="5414605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</p:sp>
      <p:sp>
        <p:nvSpPr>
          <p:cNvPr id="23" name="Text 21"/>
          <p:cNvSpPr/>
          <p:nvPr/>
        </p:nvSpPr>
        <p:spPr>
          <a:xfrm>
            <a:off x="7227451" y="5452943"/>
            <a:ext cx="17526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20" dirty="0"/>
          </a:p>
        </p:txBody>
      </p:sp>
      <p:sp>
        <p:nvSpPr>
          <p:cNvPr id="24" name="Text 22"/>
          <p:cNvSpPr/>
          <p:nvPr/>
        </p:nvSpPr>
        <p:spPr>
          <a:xfrm>
            <a:off x="4138732" y="5459373"/>
            <a:ext cx="2049304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21"/>
              </a:lnSpc>
              <a:buNone/>
            </a:pPr>
            <a:r>
              <a:rPr lang="en-US" sz="201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Alert triggered</a:t>
            </a:r>
            <a:endParaRPr lang="en-US" sz="2017" dirty="0"/>
          </a:p>
        </p:txBody>
      </p:sp>
      <p:sp>
        <p:nvSpPr>
          <p:cNvPr id="25" name="Text 23"/>
          <p:cNvSpPr/>
          <p:nvPr/>
        </p:nvSpPr>
        <p:spPr>
          <a:xfrm>
            <a:off x="2448044" y="5984558"/>
            <a:ext cx="3739991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2"/>
              </a:lnSpc>
              <a:buNone/>
            </a:pPr>
            <a:r>
              <a:rPr lang="en-US" sz="161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there is a match between the license plate and the database, the system triggers an alert to notify the relevant authorities.</a:t>
            </a:r>
            <a:endParaRPr lang="en-US" sz="161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10218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39776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Applications of ANPR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2844879"/>
            <a:ext cx="20040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Parking Management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243382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be used to automate parking fees collection or enforce parking regulations in private and public parking lots.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03" y="1224677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Toll Collection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243382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be deployed at toll booths to identify and charge drivers without the need for cash, tokens or manual checks.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40" y="1224677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2844879"/>
            <a:ext cx="16383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Law Enforcement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aid law enforcement agencies in detecting crime, tracking suspects, and capturing license plates associated with criminal activities.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4720233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340435"/>
            <a:ext cx="18897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Traffic Management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6738938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be used to monitor the flow of traffic and detect traffic violations such as speeding, crossing a red light, or using a bus lane.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0998"/>
            <a:ext cx="5455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ANPR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722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19325" y="3513892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485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17896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accurately read multiple license plates at once, reducing the need for manual checks and increasing throughput.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722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35138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485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Accuracy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117896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read and interpret license plates under different lighting conditions and weather conditions.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57986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2"/>
          <p:cNvSpPr/>
          <p:nvPr/>
        </p:nvSpPr>
        <p:spPr>
          <a:xfrm>
            <a:off x="2196465" y="562153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6561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225540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save costs associated with manual checks, paper-based systems, and cash handling.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57986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580948" y="562153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6561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225540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aid in the detection of stolen vehicles or vehicles associated with illicit activities, improving public safety.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82058"/>
            <a:ext cx="5242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of ANPR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31857"/>
            <a:ext cx="27584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Privacy concerns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capture sensitive information such as license plate numbers and vehicle movements, raising privacy concerns.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Accuracy issues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70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systems may not be able to recognize non-standard fonts or reflective plates, leading to errors or false alerts.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Legislation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deployment and use of ANPR is subject to local laws and regulations, which vary from country to country and state to state.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4914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Examples of ANPR Usage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Border control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help border control agencies to detect and identify vehicles associated with smuggling or illegal immigration.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Surveillance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assist public and private entities in monitoring vehicle movements in public spaces, parking lots, and buildings.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Car Rental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can be used by car rental companies to track and manage their fleet efficiently and ensure compliance with local laws and regulations.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0031"/>
            <a:ext cx="976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Developments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8744"/>
            <a:ext cx="5166122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is a powerful technology that can provide real-time data on vehicle movements, facilitate law enforcement, reduce crime, and enhance transportation efficiency.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88744"/>
            <a:ext cx="5166122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510915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Developments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080272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ANPR is expected to continue to advance with the use of machine learning, artificial intelligence, and cloud computing. Future applications may include shared mobility, autonomous driving, and smart cities.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631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2023-09-24T06:14:50Z</dcterms:created>
  <dcterms:modified xsi:type="dcterms:W3CDTF">2023-09-24T16:17:11Z</dcterms:modified>
</cp:coreProperties>
</file>