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82DA-EBC0-4DA3-A9E5-5CDCF06BF7B9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2D14-DB17-4F8D-9A73-07476CFC8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8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82DA-EBC0-4DA3-A9E5-5CDCF06BF7B9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2D14-DB17-4F8D-9A73-07476CFC8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172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82DA-EBC0-4DA3-A9E5-5CDCF06BF7B9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2D14-DB17-4F8D-9A73-07476CFC8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77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82DA-EBC0-4DA3-A9E5-5CDCF06BF7B9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2D14-DB17-4F8D-9A73-07476CFC8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82DA-EBC0-4DA3-A9E5-5CDCF06BF7B9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2D14-DB17-4F8D-9A73-07476CFC8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90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82DA-EBC0-4DA3-A9E5-5CDCF06BF7B9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2D14-DB17-4F8D-9A73-07476CFC8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45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82DA-EBC0-4DA3-A9E5-5CDCF06BF7B9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2D14-DB17-4F8D-9A73-07476CFC8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50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82DA-EBC0-4DA3-A9E5-5CDCF06BF7B9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2D14-DB17-4F8D-9A73-07476CFC8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84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82DA-EBC0-4DA3-A9E5-5CDCF06BF7B9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2D14-DB17-4F8D-9A73-07476CFC8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53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82DA-EBC0-4DA3-A9E5-5CDCF06BF7B9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2D14-DB17-4F8D-9A73-07476CFC8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93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82DA-EBC0-4DA3-A9E5-5CDCF06BF7B9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2D14-DB17-4F8D-9A73-07476CFC8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66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82DA-EBC0-4DA3-A9E5-5CDCF06BF7B9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82D14-DB17-4F8D-9A73-07476CFC8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50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eidongzhou.wordpress.com/2018/04/29/running-spark-on-kubernet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ETL introduction &amp; design patterns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503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ETL?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dirty="0"/>
              <a:t>ETL stands for Extract, Transform and Load. An ETL </a:t>
            </a:r>
            <a:r>
              <a:rPr lang="en-IN" sz="2400" dirty="0" smtClean="0"/>
              <a:t>tool/program </a:t>
            </a:r>
            <a:r>
              <a:rPr lang="en-IN" sz="2400" dirty="0"/>
              <a:t>extracts the data from </a:t>
            </a:r>
            <a:r>
              <a:rPr lang="en-IN" sz="2400" dirty="0" smtClean="0"/>
              <a:t>different data source </a:t>
            </a:r>
            <a:r>
              <a:rPr lang="en-IN" sz="2400" dirty="0"/>
              <a:t>systems, transforms the data like applying calculations, concatenate, etc. and then load the data to Data </a:t>
            </a:r>
            <a:r>
              <a:rPr lang="en-IN" sz="2400" dirty="0" smtClean="0"/>
              <a:t>Warehouse/Data lake </a:t>
            </a:r>
            <a:r>
              <a:rPr lang="en-IN" sz="2400" dirty="0"/>
              <a:t>system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12976"/>
            <a:ext cx="6318250" cy="219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326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Data handling technologies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98" y="1340768"/>
            <a:ext cx="7542609" cy="478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414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Spark ecosystem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1668621"/>
            <a:ext cx="7802880" cy="438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8976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Spark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The Apache Spark framework uses a master–slave architecture that consists of a driver, which runs as a master node, and many executors that run across as worker nodes in the cluster.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368" y="2780928"/>
            <a:ext cx="6307222" cy="3725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844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Spark on </a:t>
            </a:r>
            <a:r>
              <a:rPr lang="en-IN" dirty="0" err="1" smtClean="0"/>
              <a:t>Kubernetes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https://weidongzhou.wordpress.com/2018/04/29/running-spark-on-kubernetes/</a:t>
            </a:r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61959"/>
            <a:ext cx="6624736" cy="4296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21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100</Words>
  <Application>Microsoft Office PowerPoint</Application>
  <PresentationFormat>On-screen Show (4:3)</PresentationFormat>
  <Paragraphs>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ETL introduction &amp; design patterns</vt:lpstr>
      <vt:lpstr>What is ETL?</vt:lpstr>
      <vt:lpstr>Some Data handling technologies</vt:lpstr>
      <vt:lpstr>Spark ecosystem</vt:lpstr>
      <vt:lpstr>Spark Architecture</vt:lpstr>
      <vt:lpstr>Spark on Kubernetes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introduction &amp; design patterns</dc:title>
  <dc:creator>mani</dc:creator>
  <cp:lastModifiedBy>mani</cp:lastModifiedBy>
  <cp:revision>9</cp:revision>
  <dcterms:created xsi:type="dcterms:W3CDTF">2020-06-21T10:40:53Z</dcterms:created>
  <dcterms:modified xsi:type="dcterms:W3CDTF">2020-06-21T13:58:11Z</dcterms:modified>
</cp:coreProperties>
</file>