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58" r:id="rId4"/>
    <p:sldId id="259" r:id="rId5"/>
    <p:sldId id="260" r:id="rId6"/>
    <p:sldId id="264" r:id="rId7"/>
    <p:sldId id="266" r:id="rId8"/>
    <p:sldId id="267" r:id="rId9"/>
    <p:sldId id="268" r:id="rId10"/>
    <p:sldId id="26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DEAB8D-4A0A-4406-5626-F90B8F46CDFD}" v="396" dt="2025-09-22T11:17:01.550"/>
    <p1510:client id="{468ADDE1-0A60-936A-497A-5D87ADF651F6}" v="218" dt="2025-09-22T11:46:44.5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3A7B09-A305-4528-9B65-4B20824D9EB8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5038BD2-8445-4ABF-A086-86F1EA48E735}">
      <dgm:prSet/>
      <dgm:spPr/>
      <dgm:t>
        <a:bodyPr/>
        <a:lstStyle/>
        <a:p>
          <a:r>
            <a:rPr lang="en-US" b="1"/>
            <a:t>Language</a:t>
          </a:r>
          <a:r>
            <a:rPr lang="en-US"/>
            <a:t>: React.JS</a:t>
          </a:r>
        </a:p>
      </dgm:t>
    </dgm:pt>
    <dgm:pt modelId="{92DB9DEA-8008-4C7E-A0E6-90B8A024C5BF}" type="parTrans" cxnId="{14DF52E4-E484-4DC2-831F-3D68A8EF05E8}">
      <dgm:prSet/>
      <dgm:spPr/>
      <dgm:t>
        <a:bodyPr/>
        <a:lstStyle/>
        <a:p>
          <a:endParaRPr lang="en-US"/>
        </a:p>
      </dgm:t>
    </dgm:pt>
    <dgm:pt modelId="{8C3DA7D4-0FF1-42DA-BE33-440FAA0A6232}" type="sibTrans" cxnId="{14DF52E4-E484-4DC2-831F-3D68A8EF05E8}">
      <dgm:prSet/>
      <dgm:spPr/>
      <dgm:t>
        <a:bodyPr/>
        <a:lstStyle/>
        <a:p>
          <a:endParaRPr lang="en-US"/>
        </a:p>
      </dgm:t>
    </dgm:pt>
    <dgm:pt modelId="{8434AF0A-5FE6-4781-98F9-3577F1AD5864}">
      <dgm:prSet/>
      <dgm:spPr/>
      <dgm:t>
        <a:bodyPr/>
        <a:lstStyle/>
        <a:p>
          <a:r>
            <a:rPr lang="en-US" b="1"/>
            <a:t>Team Size</a:t>
          </a:r>
          <a:r>
            <a:rPr lang="en-US"/>
            <a:t>: 40</a:t>
          </a:r>
        </a:p>
      </dgm:t>
    </dgm:pt>
    <dgm:pt modelId="{C51A10DC-EB45-472F-B163-FE6C937C8A11}" type="parTrans" cxnId="{2B251DAB-E3B9-4ED9-B1F4-2820DE0B9DC3}">
      <dgm:prSet/>
      <dgm:spPr/>
      <dgm:t>
        <a:bodyPr/>
        <a:lstStyle/>
        <a:p>
          <a:endParaRPr lang="en-US"/>
        </a:p>
      </dgm:t>
    </dgm:pt>
    <dgm:pt modelId="{0D89DF8D-D03C-4A7B-9947-FF0C2E530835}" type="sibTrans" cxnId="{2B251DAB-E3B9-4ED9-B1F4-2820DE0B9DC3}">
      <dgm:prSet/>
      <dgm:spPr/>
      <dgm:t>
        <a:bodyPr/>
        <a:lstStyle/>
        <a:p>
          <a:endParaRPr lang="en-US"/>
        </a:p>
      </dgm:t>
    </dgm:pt>
    <dgm:pt modelId="{E9291DC7-62D1-4A03-99C4-854082192A26}" type="pres">
      <dgm:prSet presAssocID="{413A7B09-A305-4528-9B65-4B20824D9EB8}" presName="cycle" presStyleCnt="0">
        <dgm:presLayoutVars>
          <dgm:dir/>
          <dgm:resizeHandles val="exact"/>
        </dgm:presLayoutVars>
      </dgm:prSet>
      <dgm:spPr/>
    </dgm:pt>
    <dgm:pt modelId="{F5532598-2538-438A-8E46-0B39115B4C8B}" type="pres">
      <dgm:prSet presAssocID="{E5038BD2-8445-4ABF-A086-86F1EA48E735}" presName="node" presStyleLbl="node1" presStyleIdx="0" presStyleCnt="2">
        <dgm:presLayoutVars>
          <dgm:bulletEnabled val="1"/>
        </dgm:presLayoutVars>
      </dgm:prSet>
      <dgm:spPr/>
    </dgm:pt>
    <dgm:pt modelId="{EE5CF90D-FCD8-424E-8062-0FB075BAA55A}" type="pres">
      <dgm:prSet presAssocID="{E5038BD2-8445-4ABF-A086-86F1EA48E735}" presName="spNode" presStyleCnt="0"/>
      <dgm:spPr/>
    </dgm:pt>
    <dgm:pt modelId="{F4FDC87C-8BEE-412C-A07B-FD7B426E368C}" type="pres">
      <dgm:prSet presAssocID="{8C3DA7D4-0FF1-42DA-BE33-440FAA0A6232}" presName="sibTrans" presStyleLbl="sibTrans1D1" presStyleIdx="0" presStyleCnt="2"/>
      <dgm:spPr/>
    </dgm:pt>
    <dgm:pt modelId="{B1D56E66-EF8D-4033-9C98-134C15FF8C76}" type="pres">
      <dgm:prSet presAssocID="{8434AF0A-5FE6-4781-98F9-3577F1AD5864}" presName="node" presStyleLbl="node1" presStyleIdx="1" presStyleCnt="2">
        <dgm:presLayoutVars>
          <dgm:bulletEnabled val="1"/>
        </dgm:presLayoutVars>
      </dgm:prSet>
      <dgm:spPr/>
    </dgm:pt>
    <dgm:pt modelId="{E5DF4BA0-581D-4910-83AE-609813789E4D}" type="pres">
      <dgm:prSet presAssocID="{8434AF0A-5FE6-4781-98F9-3577F1AD5864}" presName="spNode" presStyleCnt="0"/>
      <dgm:spPr/>
    </dgm:pt>
    <dgm:pt modelId="{05A374EB-5490-4BF2-B63D-1A175D151F2C}" type="pres">
      <dgm:prSet presAssocID="{0D89DF8D-D03C-4A7B-9947-FF0C2E530835}" presName="sibTrans" presStyleLbl="sibTrans1D1" presStyleIdx="1" presStyleCnt="2"/>
      <dgm:spPr/>
    </dgm:pt>
  </dgm:ptLst>
  <dgm:cxnLst>
    <dgm:cxn modelId="{2F39A401-44C2-4A56-8AB7-5392678E9B40}" type="presOf" srcId="{413A7B09-A305-4528-9B65-4B20824D9EB8}" destId="{E9291DC7-62D1-4A03-99C4-854082192A26}" srcOrd="0" destOrd="0" presId="urn:microsoft.com/office/officeart/2005/8/layout/cycle6"/>
    <dgm:cxn modelId="{579BEF20-1CA2-4E20-BF8E-34D3F50933F1}" type="presOf" srcId="{8434AF0A-5FE6-4781-98F9-3577F1AD5864}" destId="{B1D56E66-EF8D-4033-9C98-134C15FF8C76}" srcOrd="0" destOrd="0" presId="urn:microsoft.com/office/officeart/2005/8/layout/cycle6"/>
    <dgm:cxn modelId="{B907315D-01E3-4096-8D5E-534B61EE94F9}" type="presOf" srcId="{E5038BD2-8445-4ABF-A086-86F1EA48E735}" destId="{F5532598-2538-438A-8E46-0B39115B4C8B}" srcOrd="0" destOrd="0" presId="urn:microsoft.com/office/officeart/2005/8/layout/cycle6"/>
    <dgm:cxn modelId="{6939665F-A607-4B7A-B4AE-EE23B3BB24DD}" type="presOf" srcId="{0D89DF8D-D03C-4A7B-9947-FF0C2E530835}" destId="{05A374EB-5490-4BF2-B63D-1A175D151F2C}" srcOrd="0" destOrd="0" presId="urn:microsoft.com/office/officeart/2005/8/layout/cycle6"/>
    <dgm:cxn modelId="{22724172-CF00-4974-966D-E2327414824F}" type="presOf" srcId="{8C3DA7D4-0FF1-42DA-BE33-440FAA0A6232}" destId="{F4FDC87C-8BEE-412C-A07B-FD7B426E368C}" srcOrd="0" destOrd="0" presId="urn:microsoft.com/office/officeart/2005/8/layout/cycle6"/>
    <dgm:cxn modelId="{2B251DAB-E3B9-4ED9-B1F4-2820DE0B9DC3}" srcId="{413A7B09-A305-4528-9B65-4B20824D9EB8}" destId="{8434AF0A-5FE6-4781-98F9-3577F1AD5864}" srcOrd="1" destOrd="0" parTransId="{C51A10DC-EB45-472F-B163-FE6C937C8A11}" sibTransId="{0D89DF8D-D03C-4A7B-9947-FF0C2E530835}"/>
    <dgm:cxn modelId="{14DF52E4-E484-4DC2-831F-3D68A8EF05E8}" srcId="{413A7B09-A305-4528-9B65-4B20824D9EB8}" destId="{E5038BD2-8445-4ABF-A086-86F1EA48E735}" srcOrd="0" destOrd="0" parTransId="{92DB9DEA-8008-4C7E-A0E6-90B8A024C5BF}" sibTransId="{8C3DA7D4-0FF1-42DA-BE33-440FAA0A6232}"/>
    <dgm:cxn modelId="{6A725022-9366-43A5-8AD6-E978CDEB40D9}" type="presParOf" srcId="{E9291DC7-62D1-4A03-99C4-854082192A26}" destId="{F5532598-2538-438A-8E46-0B39115B4C8B}" srcOrd="0" destOrd="0" presId="urn:microsoft.com/office/officeart/2005/8/layout/cycle6"/>
    <dgm:cxn modelId="{D543EF3B-BD62-4F82-85A8-7DC64D7CF52C}" type="presParOf" srcId="{E9291DC7-62D1-4A03-99C4-854082192A26}" destId="{EE5CF90D-FCD8-424E-8062-0FB075BAA55A}" srcOrd="1" destOrd="0" presId="urn:microsoft.com/office/officeart/2005/8/layout/cycle6"/>
    <dgm:cxn modelId="{6585478C-C68E-4E3D-A0C7-B1D3B454C959}" type="presParOf" srcId="{E9291DC7-62D1-4A03-99C4-854082192A26}" destId="{F4FDC87C-8BEE-412C-A07B-FD7B426E368C}" srcOrd="2" destOrd="0" presId="urn:microsoft.com/office/officeart/2005/8/layout/cycle6"/>
    <dgm:cxn modelId="{F75B093B-999E-4427-A7AA-2D8A42A61903}" type="presParOf" srcId="{E9291DC7-62D1-4A03-99C4-854082192A26}" destId="{B1D56E66-EF8D-4033-9C98-134C15FF8C76}" srcOrd="3" destOrd="0" presId="urn:microsoft.com/office/officeart/2005/8/layout/cycle6"/>
    <dgm:cxn modelId="{AA267AA1-DF29-4669-B046-6F321DE8003E}" type="presParOf" srcId="{E9291DC7-62D1-4A03-99C4-854082192A26}" destId="{E5DF4BA0-581D-4910-83AE-609813789E4D}" srcOrd="4" destOrd="0" presId="urn:microsoft.com/office/officeart/2005/8/layout/cycle6"/>
    <dgm:cxn modelId="{CB7FF18F-EEE5-46F0-87E1-D0AB6A53CDA1}" type="presParOf" srcId="{E9291DC7-62D1-4A03-99C4-854082192A26}" destId="{05A374EB-5490-4BF2-B63D-1A175D151F2C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BA920B-BD50-49B9-A562-FF8524D6354D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09EEC47-D923-45C7-8309-C0101576A0CE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US" sz="3300" b="1">
              <a:solidFill>
                <a:srgbClr val="FFFFFF"/>
              </a:solidFill>
              <a:latin typeface="Aptos" panose="020B0004020202020204"/>
              <a:ea typeface="+mn-ea"/>
              <a:cs typeface="+mn-cs"/>
            </a:rPr>
            <a:t>Language</a:t>
          </a:r>
          <a:r>
            <a:rPr lang="en-US" sz="3300">
              <a:solidFill>
                <a:srgbClr val="FFFFFF"/>
              </a:solidFill>
              <a:latin typeface="Aptos" panose="020B0004020202020204"/>
              <a:ea typeface="+mn-ea"/>
              <a:cs typeface="+mn-cs"/>
            </a:rPr>
            <a:t>: PostgreSQL</a:t>
          </a:r>
        </a:p>
      </dgm:t>
    </dgm:pt>
    <dgm:pt modelId="{E0770B43-976C-4138-80BA-C844649AEC8A}" type="parTrans" cxnId="{A62CF9E2-79EC-46B2-8D23-5224D00F0B11}">
      <dgm:prSet/>
      <dgm:spPr/>
      <dgm:t>
        <a:bodyPr/>
        <a:lstStyle/>
        <a:p>
          <a:endParaRPr lang="en-US"/>
        </a:p>
      </dgm:t>
    </dgm:pt>
    <dgm:pt modelId="{D4E6D0A1-6FB2-4E8A-96D5-BCFDA6FD80F8}" type="sibTrans" cxnId="{A62CF9E2-79EC-46B2-8D23-5224D00F0B11}">
      <dgm:prSet/>
      <dgm:spPr/>
      <dgm:t>
        <a:bodyPr/>
        <a:lstStyle/>
        <a:p>
          <a:endParaRPr lang="en-US"/>
        </a:p>
      </dgm:t>
    </dgm:pt>
    <dgm:pt modelId="{23D3600D-9725-4379-A416-5F0400E14E58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US" sz="3300" b="1" dirty="0">
              <a:solidFill>
                <a:srgbClr val="FFFFFF"/>
              </a:solidFill>
              <a:latin typeface="Aptos"/>
              <a:ea typeface="+mn-ea"/>
              <a:cs typeface="+mn-cs"/>
            </a:rPr>
            <a:t>Team Size</a:t>
          </a:r>
          <a:r>
            <a:rPr lang="en-US" sz="3300" dirty="0">
              <a:solidFill>
                <a:srgbClr val="FFFFFF"/>
              </a:solidFill>
              <a:latin typeface="Aptos"/>
              <a:ea typeface="+mn-ea"/>
              <a:cs typeface="+mn-cs"/>
            </a:rPr>
            <a:t> : 5</a:t>
          </a:r>
        </a:p>
      </dgm:t>
    </dgm:pt>
    <dgm:pt modelId="{48056EED-7C7A-4042-B6C8-06FDFC463572}" type="parTrans" cxnId="{F9803DB9-FEE5-4D97-87C2-2C4B62860B0F}">
      <dgm:prSet/>
      <dgm:spPr/>
      <dgm:t>
        <a:bodyPr/>
        <a:lstStyle/>
        <a:p>
          <a:endParaRPr lang="en-US"/>
        </a:p>
      </dgm:t>
    </dgm:pt>
    <dgm:pt modelId="{506A9B29-E2CD-4EB0-8A88-C349E46A38F4}" type="sibTrans" cxnId="{F9803DB9-FEE5-4D97-87C2-2C4B62860B0F}">
      <dgm:prSet/>
      <dgm:spPr/>
      <dgm:t>
        <a:bodyPr/>
        <a:lstStyle/>
        <a:p>
          <a:endParaRPr lang="en-US"/>
        </a:p>
      </dgm:t>
    </dgm:pt>
    <dgm:pt modelId="{2A8E5E87-E974-467F-9994-B619830B5402}" type="pres">
      <dgm:prSet presAssocID="{7BBA920B-BD50-49B9-A562-FF8524D6354D}" presName="linear" presStyleCnt="0">
        <dgm:presLayoutVars>
          <dgm:dir/>
          <dgm:animLvl val="lvl"/>
          <dgm:resizeHandles val="exact"/>
        </dgm:presLayoutVars>
      </dgm:prSet>
      <dgm:spPr/>
    </dgm:pt>
    <dgm:pt modelId="{0ED4441D-3394-4409-85E0-1166DA357A1D}" type="pres">
      <dgm:prSet presAssocID="{609EEC47-D923-45C7-8309-C0101576A0CE}" presName="parentLin" presStyleCnt="0"/>
      <dgm:spPr/>
    </dgm:pt>
    <dgm:pt modelId="{13A55842-4B3C-4967-B780-0A96698B18BA}" type="pres">
      <dgm:prSet presAssocID="{609EEC47-D923-45C7-8309-C0101576A0CE}" presName="parentLeftMargin" presStyleLbl="node1" presStyleIdx="0" presStyleCnt="2"/>
      <dgm:spPr/>
    </dgm:pt>
    <dgm:pt modelId="{BD18BE6F-C6B1-4170-82F3-996B4752E3E4}" type="pres">
      <dgm:prSet presAssocID="{609EEC47-D923-45C7-8309-C0101576A0C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5486A2-1EBC-473F-BC3D-D52189C36D6A}" type="pres">
      <dgm:prSet presAssocID="{609EEC47-D923-45C7-8309-C0101576A0CE}" presName="negativeSpace" presStyleCnt="0"/>
      <dgm:spPr/>
    </dgm:pt>
    <dgm:pt modelId="{F29B8DB9-79D9-49FE-8731-8AFC8AC37CEA}" type="pres">
      <dgm:prSet presAssocID="{609EEC47-D923-45C7-8309-C0101576A0CE}" presName="childText" presStyleLbl="conFgAcc1" presStyleIdx="0" presStyleCnt="2">
        <dgm:presLayoutVars>
          <dgm:bulletEnabled val="1"/>
        </dgm:presLayoutVars>
      </dgm:prSet>
      <dgm:spPr/>
    </dgm:pt>
    <dgm:pt modelId="{BB844162-8409-43AC-AF8E-3D8B81A453A7}" type="pres">
      <dgm:prSet presAssocID="{D4E6D0A1-6FB2-4E8A-96D5-BCFDA6FD80F8}" presName="spaceBetweenRectangles" presStyleCnt="0"/>
      <dgm:spPr/>
    </dgm:pt>
    <dgm:pt modelId="{59FA3C5D-6A1A-4A8D-98C7-CAFA27793D20}" type="pres">
      <dgm:prSet presAssocID="{23D3600D-9725-4379-A416-5F0400E14E58}" presName="parentLin" presStyleCnt="0"/>
      <dgm:spPr/>
    </dgm:pt>
    <dgm:pt modelId="{818422CC-37B6-4BD1-9B9E-8F0228C11AE6}" type="pres">
      <dgm:prSet presAssocID="{23D3600D-9725-4379-A416-5F0400E14E58}" presName="parentLeftMargin" presStyleLbl="node1" presStyleIdx="0" presStyleCnt="2"/>
      <dgm:spPr/>
    </dgm:pt>
    <dgm:pt modelId="{DDED6CE3-5605-4604-879D-E57D0AB553D4}" type="pres">
      <dgm:prSet presAssocID="{23D3600D-9725-4379-A416-5F0400E14E5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55DDE70-CCD2-4B90-BD37-043E1C4413C3}" type="pres">
      <dgm:prSet presAssocID="{23D3600D-9725-4379-A416-5F0400E14E58}" presName="negativeSpace" presStyleCnt="0"/>
      <dgm:spPr/>
    </dgm:pt>
    <dgm:pt modelId="{0F901582-9A3C-413B-9254-638C6796B5C0}" type="pres">
      <dgm:prSet presAssocID="{23D3600D-9725-4379-A416-5F0400E14E5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DE5D85B-CB6A-4E74-8FFE-547AFE6F4138}" type="presOf" srcId="{23D3600D-9725-4379-A416-5F0400E14E58}" destId="{DDED6CE3-5605-4604-879D-E57D0AB553D4}" srcOrd="1" destOrd="0" presId="urn:microsoft.com/office/officeart/2005/8/layout/list1"/>
    <dgm:cxn modelId="{B1E02666-01FC-4CFC-B9F9-2B660649B435}" type="presOf" srcId="{23D3600D-9725-4379-A416-5F0400E14E58}" destId="{818422CC-37B6-4BD1-9B9E-8F0228C11AE6}" srcOrd="0" destOrd="0" presId="urn:microsoft.com/office/officeart/2005/8/layout/list1"/>
    <dgm:cxn modelId="{DBFA40A3-96B6-4860-959D-02F1DE58B7A6}" type="presOf" srcId="{7BBA920B-BD50-49B9-A562-FF8524D6354D}" destId="{2A8E5E87-E974-467F-9994-B619830B5402}" srcOrd="0" destOrd="0" presId="urn:microsoft.com/office/officeart/2005/8/layout/list1"/>
    <dgm:cxn modelId="{F9803DB9-FEE5-4D97-87C2-2C4B62860B0F}" srcId="{7BBA920B-BD50-49B9-A562-FF8524D6354D}" destId="{23D3600D-9725-4379-A416-5F0400E14E58}" srcOrd="1" destOrd="0" parTransId="{48056EED-7C7A-4042-B6C8-06FDFC463572}" sibTransId="{506A9B29-E2CD-4EB0-8A88-C349E46A38F4}"/>
    <dgm:cxn modelId="{14A76FCF-840F-4A45-B981-8E733B255CB8}" type="presOf" srcId="{609EEC47-D923-45C7-8309-C0101576A0CE}" destId="{BD18BE6F-C6B1-4170-82F3-996B4752E3E4}" srcOrd="1" destOrd="0" presId="urn:microsoft.com/office/officeart/2005/8/layout/list1"/>
    <dgm:cxn modelId="{A62CF9E2-79EC-46B2-8D23-5224D00F0B11}" srcId="{7BBA920B-BD50-49B9-A562-FF8524D6354D}" destId="{609EEC47-D923-45C7-8309-C0101576A0CE}" srcOrd="0" destOrd="0" parTransId="{E0770B43-976C-4138-80BA-C844649AEC8A}" sibTransId="{D4E6D0A1-6FB2-4E8A-96D5-BCFDA6FD80F8}"/>
    <dgm:cxn modelId="{A531ECEC-264D-4848-8A87-C8E0426ADF20}" type="presOf" srcId="{609EEC47-D923-45C7-8309-C0101576A0CE}" destId="{13A55842-4B3C-4967-B780-0A96698B18BA}" srcOrd="0" destOrd="0" presId="urn:microsoft.com/office/officeart/2005/8/layout/list1"/>
    <dgm:cxn modelId="{F73BACC5-2186-4416-8604-65C80575AC97}" type="presParOf" srcId="{2A8E5E87-E974-467F-9994-B619830B5402}" destId="{0ED4441D-3394-4409-85E0-1166DA357A1D}" srcOrd="0" destOrd="0" presId="urn:microsoft.com/office/officeart/2005/8/layout/list1"/>
    <dgm:cxn modelId="{C8DEA58C-BFE2-40FC-93F7-BD8CBB0E4157}" type="presParOf" srcId="{0ED4441D-3394-4409-85E0-1166DA357A1D}" destId="{13A55842-4B3C-4967-B780-0A96698B18BA}" srcOrd="0" destOrd="0" presId="urn:microsoft.com/office/officeart/2005/8/layout/list1"/>
    <dgm:cxn modelId="{8BD1CBA6-C663-49BE-A6FB-8FE1B816F666}" type="presParOf" srcId="{0ED4441D-3394-4409-85E0-1166DA357A1D}" destId="{BD18BE6F-C6B1-4170-82F3-996B4752E3E4}" srcOrd="1" destOrd="0" presId="urn:microsoft.com/office/officeart/2005/8/layout/list1"/>
    <dgm:cxn modelId="{BF105807-2D5E-4CC3-B726-08AA489EDE3D}" type="presParOf" srcId="{2A8E5E87-E974-467F-9994-B619830B5402}" destId="{A45486A2-1EBC-473F-BC3D-D52189C36D6A}" srcOrd="1" destOrd="0" presId="urn:microsoft.com/office/officeart/2005/8/layout/list1"/>
    <dgm:cxn modelId="{D5954817-71E7-4FC4-8567-151CB7DC8747}" type="presParOf" srcId="{2A8E5E87-E974-467F-9994-B619830B5402}" destId="{F29B8DB9-79D9-49FE-8731-8AFC8AC37CEA}" srcOrd="2" destOrd="0" presId="urn:microsoft.com/office/officeart/2005/8/layout/list1"/>
    <dgm:cxn modelId="{44ABF0F8-3DC1-45EB-AB6A-EE2CB5518B70}" type="presParOf" srcId="{2A8E5E87-E974-467F-9994-B619830B5402}" destId="{BB844162-8409-43AC-AF8E-3D8B81A453A7}" srcOrd="3" destOrd="0" presId="urn:microsoft.com/office/officeart/2005/8/layout/list1"/>
    <dgm:cxn modelId="{CB560D29-299E-4066-B761-093829CB630D}" type="presParOf" srcId="{2A8E5E87-E974-467F-9994-B619830B5402}" destId="{59FA3C5D-6A1A-4A8D-98C7-CAFA27793D20}" srcOrd="4" destOrd="0" presId="urn:microsoft.com/office/officeart/2005/8/layout/list1"/>
    <dgm:cxn modelId="{912FB467-0A6D-4DFF-A079-B2A9FDAC27B4}" type="presParOf" srcId="{59FA3C5D-6A1A-4A8D-98C7-CAFA27793D20}" destId="{818422CC-37B6-4BD1-9B9E-8F0228C11AE6}" srcOrd="0" destOrd="0" presId="urn:microsoft.com/office/officeart/2005/8/layout/list1"/>
    <dgm:cxn modelId="{17DCDCA0-C579-403D-B967-71D5A8A45DEE}" type="presParOf" srcId="{59FA3C5D-6A1A-4A8D-98C7-CAFA27793D20}" destId="{DDED6CE3-5605-4604-879D-E57D0AB553D4}" srcOrd="1" destOrd="0" presId="urn:microsoft.com/office/officeart/2005/8/layout/list1"/>
    <dgm:cxn modelId="{C8ABB0F1-A757-46E2-8993-03FE14E0E9DF}" type="presParOf" srcId="{2A8E5E87-E974-467F-9994-B619830B5402}" destId="{155DDE70-CCD2-4B90-BD37-043E1C4413C3}" srcOrd="5" destOrd="0" presId="urn:microsoft.com/office/officeart/2005/8/layout/list1"/>
    <dgm:cxn modelId="{CD4F71D7-871B-44DC-BE40-CF28492ABECF}" type="presParOf" srcId="{2A8E5E87-E974-467F-9994-B619830B5402}" destId="{0F901582-9A3C-413B-9254-638C6796B5C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37A6DF-F8B6-4089-B409-46B93FB83ED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335129B-D53B-4E2D-8ADE-97060AAB56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HTTPS and SSH.</a:t>
          </a:r>
        </a:p>
      </dgm:t>
    </dgm:pt>
    <dgm:pt modelId="{1089841E-A834-444B-9C76-A5BE83163130}" type="parTrans" cxnId="{714A2C38-88D6-4955-A04B-DEDD705BD8A1}">
      <dgm:prSet/>
      <dgm:spPr/>
      <dgm:t>
        <a:bodyPr/>
        <a:lstStyle/>
        <a:p>
          <a:endParaRPr lang="en-US"/>
        </a:p>
      </dgm:t>
    </dgm:pt>
    <dgm:pt modelId="{7872C6B0-6259-43CB-957F-D3EA573CE879}" type="sibTrans" cxnId="{714A2C38-88D6-4955-A04B-DEDD705BD8A1}">
      <dgm:prSet/>
      <dgm:spPr/>
      <dgm:t>
        <a:bodyPr/>
        <a:lstStyle/>
        <a:p>
          <a:endParaRPr lang="en-US"/>
        </a:p>
      </dgm:t>
    </dgm:pt>
    <dgm:pt modelId="{7A36D1B0-07A3-4E82-99F4-0A28D2287B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Domain.</a:t>
          </a:r>
        </a:p>
      </dgm:t>
    </dgm:pt>
    <dgm:pt modelId="{A2D1FDD4-08F2-4360-910F-A87B0BE17D40}" type="parTrans" cxnId="{25BD696A-583B-4EF7-BDF9-5E6B9DEB7DFF}">
      <dgm:prSet/>
      <dgm:spPr/>
      <dgm:t>
        <a:bodyPr/>
        <a:lstStyle/>
        <a:p>
          <a:endParaRPr lang="en-US"/>
        </a:p>
      </dgm:t>
    </dgm:pt>
    <dgm:pt modelId="{D61070BA-E7F9-4758-962E-DCDE56635052}" type="sibTrans" cxnId="{25BD696A-583B-4EF7-BDF9-5E6B9DEB7DFF}">
      <dgm:prSet/>
      <dgm:spPr/>
      <dgm:t>
        <a:bodyPr/>
        <a:lstStyle/>
        <a:p>
          <a:endParaRPr lang="en-US"/>
        </a:p>
      </dgm:t>
    </dgm:pt>
    <dgm:pt modelId="{58CEE980-DE7A-4259-A761-42CA38EA82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Webhook to integrate with Jenkins.</a:t>
          </a:r>
        </a:p>
      </dgm:t>
    </dgm:pt>
    <dgm:pt modelId="{A894C035-6525-4DE0-976F-BCBE15E2BDC6}" type="parTrans" cxnId="{9AFEA7C8-0FD0-416E-92B4-17A40DEC3812}">
      <dgm:prSet/>
      <dgm:spPr/>
      <dgm:t>
        <a:bodyPr/>
        <a:lstStyle/>
        <a:p>
          <a:endParaRPr lang="en-US"/>
        </a:p>
      </dgm:t>
    </dgm:pt>
    <dgm:pt modelId="{934BF8A8-90FA-4CEF-A2E9-D013B2C9C62D}" type="sibTrans" cxnId="{9AFEA7C8-0FD0-416E-92B4-17A40DEC3812}">
      <dgm:prSet/>
      <dgm:spPr/>
      <dgm:t>
        <a:bodyPr/>
        <a:lstStyle/>
        <a:p>
          <a:endParaRPr lang="en-US"/>
        </a:p>
      </dgm:t>
    </dgm:pt>
    <dgm:pt modelId="{B5DC19B3-08A3-40EC-A0DC-F0E676C6C8AC}" type="pres">
      <dgm:prSet presAssocID="{DE37A6DF-F8B6-4089-B409-46B93FB83ED9}" presName="root" presStyleCnt="0">
        <dgm:presLayoutVars>
          <dgm:dir/>
          <dgm:resizeHandles val="exact"/>
        </dgm:presLayoutVars>
      </dgm:prSet>
      <dgm:spPr/>
    </dgm:pt>
    <dgm:pt modelId="{0C71F680-035C-45B5-92E9-F5D21BD43005}" type="pres">
      <dgm:prSet presAssocID="{7335129B-D53B-4E2D-8ADE-97060AAB56F4}" presName="compNode" presStyleCnt="0"/>
      <dgm:spPr/>
    </dgm:pt>
    <dgm:pt modelId="{C3B22F2F-9B60-4F23-9A85-7DBBA1878EC0}" type="pres">
      <dgm:prSet presAssocID="{7335129B-D53B-4E2D-8ADE-97060AAB56F4}" presName="bgRect" presStyleLbl="bgShp" presStyleIdx="0" presStyleCnt="3"/>
      <dgm:spPr/>
    </dgm:pt>
    <dgm:pt modelId="{9D57E0DB-297D-4E55-9220-C04DDE7195EF}" type="pres">
      <dgm:prSet presAssocID="{7335129B-D53B-4E2D-8ADE-97060AAB56F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F7A9038-CC5A-48C8-9BDA-B49BC6585C8D}" type="pres">
      <dgm:prSet presAssocID="{7335129B-D53B-4E2D-8ADE-97060AAB56F4}" presName="spaceRect" presStyleCnt="0"/>
      <dgm:spPr/>
    </dgm:pt>
    <dgm:pt modelId="{5C39992A-8BFA-4954-B56F-342B59E393C6}" type="pres">
      <dgm:prSet presAssocID="{7335129B-D53B-4E2D-8ADE-97060AAB56F4}" presName="parTx" presStyleLbl="revTx" presStyleIdx="0" presStyleCnt="3">
        <dgm:presLayoutVars>
          <dgm:chMax val="0"/>
          <dgm:chPref val="0"/>
        </dgm:presLayoutVars>
      </dgm:prSet>
      <dgm:spPr/>
    </dgm:pt>
    <dgm:pt modelId="{50287798-B353-4558-B627-1B4A5932C0CA}" type="pres">
      <dgm:prSet presAssocID="{7872C6B0-6259-43CB-957F-D3EA573CE879}" presName="sibTrans" presStyleCnt="0"/>
      <dgm:spPr/>
    </dgm:pt>
    <dgm:pt modelId="{F498A26A-D5B3-4F35-BF2F-B1561AD2071B}" type="pres">
      <dgm:prSet presAssocID="{7A36D1B0-07A3-4E82-99F4-0A28D2287B06}" presName="compNode" presStyleCnt="0"/>
      <dgm:spPr/>
    </dgm:pt>
    <dgm:pt modelId="{EEDFC050-77BB-4B48-BE04-A004B3A84EBF}" type="pres">
      <dgm:prSet presAssocID="{7A36D1B0-07A3-4E82-99F4-0A28D2287B06}" presName="bgRect" presStyleLbl="bgShp" presStyleIdx="1" presStyleCnt="3"/>
      <dgm:spPr/>
    </dgm:pt>
    <dgm:pt modelId="{8ED9B26E-AF5B-446D-97C9-22442A677819}" type="pres">
      <dgm:prSet presAssocID="{7A36D1B0-07A3-4E82-99F4-0A28D2287B0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4F24819-FED3-4EA6-8869-82BA9DB4F302}" type="pres">
      <dgm:prSet presAssocID="{7A36D1B0-07A3-4E82-99F4-0A28D2287B06}" presName="spaceRect" presStyleCnt="0"/>
      <dgm:spPr/>
    </dgm:pt>
    <dgm:pt modelId="{6F099D9C-0426-444C-BE69-68A54972EB50}" type="pres">
      <dgm:prSet presAssocID="{7A36D1B0-07A3-4E82-99F4-0A28D2287B06}" presName="parTx" presStyleLbl="revTx" presStyleIdx="1" presStyleCnt="3">
        <dgm:presLayoutVars>
          <dgm:chMax val="0"/>
          <dgm:chPref val="0"/>
        </dgm:presLayoutVars>
      </dgm:prSet>
      <dgm:spPr/>
    </dgm:pt>
    <dgm:pt modelId="{2246E946-E7E9-4426-9197-F6F1ED5CDC2B}" type="pres">
      <dgm:prSet presAssocID="{D61070BA-E7F9-4758-962E-DCDE56635052}" presName="sibTrans" presStyleCnt="0"/>
      <dgm:spPr/>
    </dgm:pt>
    <dgm:pt modelId="{450C81FE-65F9-4290-8283-8C348A13B114}" type="pres">
      <dgm:prSet presAssocID="{58CEE980-DE7A-4259-A761-42CA38EA82A7}" presName="compNode" presStyleCnt="0"/>
      <dgm:spPr/>
    </dgm:pt>
    <dgm:pt modelId="{69652E82-137B-4A21-92B1-2659D53BCECD}" type="pres">
      <dgm:prSet presAssocID="{58CEE980-DE7A-4259-A761-42CA38EA82A7}" presName="bgRect" presStyleLbl="bgShp" presStyleIdx="2" presStyleCnt="3"/>
      <dgm:spPr/>
    </dgm:pt>
    <dgm:pt modelId="{8EC40075-27B3-4287-9C2D-E6217B768BFC}" type="pres">
      <dgm:prSet presAssocID="{58CEE980-DE7A-4259-A761-42CA38EA82A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C36FADA2-339D-4D9E-8726-6BF77AF5D452}" type="pres">
      <dgm:prSet presAssocID="{58CEE980-DE7A-4259-A761-42CA38EA82A7}" presName="spaceRect" presStyleCnt="0"/>
      <dgm:spPr/>
    </dgm:pt>
    <dgm:pt modelId="{71C414BE-0C49-46C1-8F10-157D2E4FD267}" type="pres">
      <dgm:prSet presAssocID="{58CEE980-DE7A-4259-A761-42CA38EA82A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6C61A19-CD37-4538-991A-3589CD82256B}" type="presOf" srcId="{7335129B-D53B-4E2D-8ADE-97060AAB56F4}" destId="{5C39992A-8BFA-4954-B56F-342B59E393C6}" srcOrd="0" destOrd="0" presId="urn:microsoft.com/office/officeart/2018/2/layout/IconVerticalSolidList"/>
    <dgm:cxn modelId="{714A2C38-88D6-4955-A04B-DEDD705BD8A1}" srcId="{DE37A6DF-F8B6-4089-B409-46B93FB83ED9}" destId="{7335129B-D53B-4E2D-8ADE-97060AAB56F4}" srcOrd="0" destOrd="0" parTransId="{1089841E-A834-444B-9C76-A5BE83163130}" sibTransId="{7872C6B0-6259-43CB-957F-D3EA573CE879}"/>
    <dgm:cxn modelId="{25BD696A-583B-4EF7-BDF9-5E6B9DEB7DFF}" srcId="{DE37A6DF-F8B6-4089-B409-46B93FB83ED9}" destId="{7A36D1B0-07A3-4E82-99F4-0A28D2287B06}" srcOrd="1" destOrd="0" parTransId="{A2D1FDD4-08F2-4360-910F-A87B0BE17D40}" sibTransId="{D61070BA-E7F9-4758-962E-DCDE56635052}"/>
    <dgm:cxn modelId="{61B6286B-B8F9-443D-BAC8-E826614C41ED}" type="presOf" srcId="{DE37A6DF-F8B6-4089-B409-46B93FB83ED9}" destId="{B5DC19B3-08A3-40EC-A0DC-F0E676C6C8AC}" srcOrd="0" destOrd="0" presId="urn:microsoft.com/office/officeart/2018/2/layout/IconVerticalSolidList"/>
    <dgm:cxn modelId="{E5604ABE-0A8D-4CD0-A497-82947A99A0FD}" type="presOf" srcId="{58CEE980-DE7A-4259-A761-42CA38EA82A7}" destId="{71C414BE-0C49-46C1-8F10-157D2E4FD267}" srcOrd="0" destOrd="0" presId="urn:microsoft.com/office/officeart/2018/2/layout/IconVerticalSolidList"/>
    <dgm:cxn modelId="{9AFEA7C8-0FD0-416E-92B4-17A40DEC3812}" srcId="{DE37A6DF-F8B6-4089-B409-46B93FB83ED9}" destId="{58CEE980-DE7A-4259-A761-42CA38EA82A7}" srcOrd="2" destOrd="0" parTransId="{A894C035-6525-4DE0-976F-BCBE15E2BDC6}" sibTransId="{934BF8A8-90FA-4CEF-A2E9-D013B2C9C62D}"/>
    <dgm:cxn modelId="{AF5AD4D3-4B2E-47A4-BFA1-A1E9D4F0131A}" type="presOf" srcId="{7A36D1B0-07A3-4E82-99F4-0A28D2287B06}" destId="{6F099D9C-0426-444C-BE69-68A54972EB50}" srcOrd="0" destOrd="0" presId="urn:microsoft.com/office/officeart/2018/2/layout/IconVerticalSolidList"/>
    <dgm:cxn modelId="{CE3BB84B-2DD6-4B36-AEA7-C782FF0FE61C}" type="presParOf" srcId="{B5DC19B3-08A3-40EC-A0DC-F0E676C6C8AC}" destId="{0C71F680-035C-45B5-92E9-F5D21BD43005}" srcOrd="0" destOrd="0" presId="urn:microsoft.com/office/officeart/2018/2/layout/IconVerticalSolidList"/>
    <dgm:cxn modelId="{5AD14A49-0502-4752-8E61-5CE4C2B7D612}" type="presParOf" srcId="{0C71F680-035C-45B5-92E9-F5D21BD43005}" destId="{C3B22F2F-9B60-4F23-9A85-7DBBA1878EC0}" srcOrd="0" destOrd="0" presId="urn:microsoft.com/office/officeart/2018/2/layout/IconVerticalSolidList"/>
    <dgm:cxn modelId="{712EB33D-515E-46FE-875B-03E170917280}" type="presParOf" srcId="{0C71F680-035C-45B5-92E9-F5D21BD43005}" destId="{9D57E0DB-297D-4E55-9220-C04DDE7195EF}" srcOrd="1" destOrd="0" presId="urn:microsoft.com/office/officeart/2018/2/layout/IconVerticalSolidList"/>
    <dgm:cxn modelId="{7C88D18A-2F56-4F20-BAC0-172CB55B8406}" type="presParOf" srcId="{0C71F680-035C-45B5-92E9-F5D21BD43005}" destId="{4F7A9038-CC5A-48C8-9BDA-B49BC6585C8D}" srcOrd="2" destOrd="0" presId="urn:microsoft.com/office/officeart/2018/2/layout/IconVerticalSolidList"/>
    <dgm:cxn modelId="{643B8F19-B2F7-4BD6-884F-C20B1721288C}" type="presParOf" srcId="{0C71F680-035C-45B5-92E9-F5D21BD43005}" destId="{5C39992A-8BFA-4954-B56F-342B59E393C6}" srcOrd="3" destOrd="0" presId="urn:microsoft.com/office/officeart/2018/2/layout/IconVerticalSolidList"/>
    <dgm:cxn modelId="{D2BB8064-5C76-4FB5-ADDA-C0EBF535A130}" type="presParOf" srcId="{B5DC19B3-08A3-40EC-A0DC-F0E676C6C8AC}" destId="{50287798-B353-4558-B627-1B4A5932C0CA}" srcOrd="1" destOrd="0" presId="urn:microsoft.com/office/officeart/2018/2/layout/IconVerticalSolidList"/>
    <dgm:cxn modelId="{E5E3C2D4-BCA9-42DC-A27E-E458553548A4}" type="presParOf" srcId="{B5DC19B3-08A3-40EC-A0DC-F0E676C6C8AC}" destId="{F498A26A-D5B3-4F35-BF2F-B1561AD2071B}" srcOrd="2" destOrd="0" presId="urn:microsoft.com/office/officeart/2018/2/layout/IconVerticalSolidList"/>
    <dgm:cxn modelId="{95D2C6F9-24C3-46BD-BACD-4961AB180801}" type="presParOf" srcId="{F498A26A-D5B3-4F35-BF2F-B1561AD2071B}" destId="{EEDFC050-77BB-4B48-BE04-A004B3A84EBF}" srcOrd="0" destOrd="0" presId="urn:microsoft.com/office/officeart/2018/2/layout/IconVerticalSolidList"/>
    <dgm:cxn modelId="{34DB2F94-85D5-46B5-B45A-55534FCBCE88}" type="presParOf" srcId="{F498A26A-D5B3-4F35-BF2F-B1561AD2071B}" destId="{8ED9B26E-AF5B-446D-97C9-22442A677819}" srcOrd="1" destOrd="0" presId="urn:microsoft.com/office/officeart/2018/2/layout/IconVerticalSolidList"/>
    <dgm:cxn modelId="{DCABD9AA-EB63-4F98-870E-A147244945FF}" type="presParOf" srcId="{F498A26A-D5B3-4F35-BF2F-B1561AD2071B}" destId="{44F24819-FED3-4EA6-8869-82BA9DB4F302}" srcOrd="2" destOrd="0" presId="urn:microsoft.com/office/officeart/2018/2/layout/IconVerticalSolidList"/>
    <dgm:cxn modelId="{1C2A4399-2BE5-4D39-A28C-B3C6256C16CE}" type="presParOf" srcId="{F498A26A-D5B3-4F35-BF2F-B1561AD2071B}" destId="{6F099D9C-0426-444C-BE69-68A54972EB50}" srcOrd="3" destOrd="0" presId="urn:microsoft.com/office/officeart/2018/2/layout/IconVerticalSolidList"/>
    <dgm:cxn modelId="{4845D047-DF2E-40CF-91A5-7B00550ED9C3}" type="presParOf" srcId="{B5DC19B3-08A3-40EC-A0DC-F0E676C6C8AC}" destId="{2246E946-E7E9-4426-9197-F6F1ED5CDC2B}" srcOrd="3" destOrd="0" presId="urn:microsoft.com/office/officeart/2018/2/layout/IconVerticalSolidList"/>
    <dgm:cxn modelId="{43175F4A-ECDE-4B59-844B-F55D8BF46128}" type="presParOf" srcId="{B5DC19B3-08A3-40EC-A0DC-F0E676C6C8AC}" destId="{450C81FE-65F9-4290-8283-8C348A13B114}" srcOrd="4" destOrd="0" presId="urn:microsoft.com/office/officeart/2018/2/layout/IconVerticalSolidList"/>
    <dgm:cxn modelId="{2CECCD7A-76DC-4943-B19E-5C67B6BA1BE0}" type="presParOf" srcId="{450C81FE-65F9-4290-8283-8C348A13B114}" destId="{69652E82-137B-4A21-92B1-2659D53BCECD}" srcOrd="0" destOrd="0" presId="urn:microsoft.com/office/officeart/2018/2/layout/IconVerticalSolidList"/>
    <dgm:cxn modelId="{30A5E553-161E-48E5-B0EE-D9944DF45251}" type="presParOf" srcId="{450C81FE-65F9-4290-8283-8C348A13B114}" destId="{8EC40075-27B3-4287-9C2D-E6217B768BFC}" srcOrd="1" destOrd="0" presId="urn:microsoft.com/office/officeart/2018/2/layout/IconVerticalSolidList"/>
    <dgm:cxn modelId="{B6AD091F-B2FA-4416-843B-55543544071A}" type="presParOf" srcId="{450C81FE-65F9-4290-8283-8C348A13B114}" destId="{C36FADA2-339D-4D9E-8726-6BF77AF5D452}" srcOrd="2" destOrd="0" presId="urn:microsoft.com/office/officeart/2018/2/layout/IconVerticalSolidList"/>
    <dgm:cxn modelId="{01C21539-3BE3-40A8-9500-DAC1CDE13E7B}" type="presParOf" srcId="{450C81FE-65F9-4290-8283-8C348A13B114}" destId="{71C414BE-0C49-46C1-8F10-157D2E4FD26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532598-2538-438A-8E46-0B39115B4C8B}">
      <dsp:nvSpPr>
        <dsp:cNvPr id="0" name=""/>
        <dsp:cNvSpPr/>
      </dsp:nvSpPr>
      <dsp:spPr>
        <a:xfrm>
          <a:off x="590" y="1773226"/>
          <a:ext cx="3026735" cy="19673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/>
            <a:t>Language</a:t>
          </a:r>
          <a:r>
            <a:rPr lang="en-US" sz="4200" kern="1200"/>
            <a:t>: React.JS</a:t>
          </a:r>
        </a:p>
      </dsp:txBody>
      <dsp:txXfrm>
        <a:off x="96629" y="1869265"/>
        <a:ext cx="2834657" cy="1775300"/>
      </dsp:txXfrm>
    </dsp:sp>
    <dsp:sp modelId="{F4FDC87C-8BEE-412C-A07B-FD7B426E368C}">
      <dsp:nvSpPr>
        <dsp:cNvPr id="0" name=""/>
        <dsp:cNvSpPr/>
      </dsp:nvSpPr>
      <dsp:spPr>
        <a:xfrm>
          <a:off x="1513958" y="1088762"/>
          <a:ext cx="3336306" cy="3336306"/>
        </a:xfrm>
        <a:custGeom>
          <a:avLst/>
          <a:gdLst/>
          <a:ahLst/>
          <a:cxnLst/>
          <a:rect l="0" t="0" r="0" b="0"/>
          <a:pathLst>
            <a:path>
              <a:moveTo>
                <a:pt x="336964" y="662832"/>
              </a:moveTo>
              <a:arcTo wR="1668153" hR="1668153" stAng="13023618" swAng="6352764"/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D56E66-EF8D-4033-9C98-134C15FF8C76}">
      <dsp:nvSpPr>
        <dsp:cNvPr id="0" name=""/>
        <dsp:cNvSpPr/>
      </dsp:nvSpPr>
      <dsp:spPr>
        <a:xfrm>
          <a:off x="3336897" y="1773226"/>
          <a:ext cx="3026735" cy="196737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/>
            <a:t>Team Size</a:t>
          </a:r>
          <a:r>
            <a:rPr lang="en-US" sz="4200" kern="1200"/>
            <a:t>: 40</a:t>
          </a:r>
        </a:p>
      </dsp:txBody>
      <dsp:txXfrm>
        <a:off x="3432936" y="1869265"/>
        <a:ext cx="2834657" cy="1775300"/>
      </dsp:txXfrm>
    </dsp:sp>
    <dsp:sp modelId="{05A374EB-5490-4BF2-B63D-1A175D151F2C}">
      <dsp:nvSpPr>
        <dsp:cNvPr id="0" name=""/>
        <dsp:cNvSpPr/>
      </dsp:nvSpPr>
      <dsp:spPr>
        <a:xfrm>
          <a:off x="1513958" y="1088762"/>
          <a:ext cx="3336306" cy="3336306"/>
        </a:xfrm>
        <a:custGeom>
          <a:avLst/>
          <a:gdLst/>
          <a:ahLst/>
          <a:cxnLst/>
          <a:rect l="0" t="0" r="0" b="0"/>
          <a:pathLst>
            <a:path>
              <a:moveTo>
                <a:pt x="2999342" y="2673474"/>
              </a:moveTo>
              <a:arcTo wR="1668153" hR="1668153" stAng="2223618" swAng="6352764"/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9B8DB9-79D9-49FE-8731-8AFC8AC37CEA}">
      <dsp:nvSpPr>
        <dsp:cNvPr id="0" name=""/>
        <dsp:cNvSpPr/>
      </dsp:nvSpPr>
      <dsp:spPr>
        <a:xfrm>
          <a:off x="0" y="1806259"/>
          <a:ext cx="6666833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18BE6F-C6B1-4170-82F3-996B4752E3E4}">
      <dsp:nvSpPr>
        <dsp:cNvPr id="0" name=""/>
        <dsp:cNvSpPr/>
      </dsp:nvSpPr>
      <dsp:spPr>
        <a:xfrm>
          <a:off x="333341" y="1319179"/>
          <a:ext cx="4666783" cy="9741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>
              <a:solidFill>
                <a:srgbClr val="FFFFFF"/>
              </a:solidFill>
              <a:latin typeface="Aptos" panose="020B0004020202020204"/>
              <a:ea typeface="+mn-ea"/>
              <a:cs typeface="+mn-cs"/>
            </a:rPr>
            <a:t>Language</a:t>
          </a:r>
          <a:r>
            <a:rPr lang="en-US" sz="3300" kern="1200">
              <a:solidFill>
                <a:srgbClr val="FFFFFF"/>
              </a:solidFill>
              <a:latin typeface="Aptos" panose="020B0004020202020204"/>
              <a:ea typeface="+mn-ea"/>
              <a:cs typeface="+mn-cs"/>
            </a:rPr>
            <a:t>: PostgreSQL</a:t>
          </a:r>
        </a:p>
      </dsp:txBody>
      <dsp:txXfrm>
        <a:off x="380896" y="1366734"/>
        <a:ext cx="4571673" cy="879050"/>
      </dsp:txXfrm>
    </dsp:sp>
    <dsp:sp modelId="{0F901582-9A3C-413B-9254-638C6796B5C0}">
      <dsp:nvSpPr>
        <dsp:cNvPr id="0" name=""/>
        <dsp:cNvSpPr/>
      </dsp:nvSpPr>
      <dsp:spPr>
        <a:xfrm>
          <a:off x="0" y="3303140"/>
          <a:ext cx="6666833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D6CE3-5605-4604-879D-E57D0AB553D4}">
      <dsp:nvSpPr>
        <dsp:cNvPr id="0" name=""/>
        <dsp:cNvSpPr/>
      </dsp:nvSpPr>
      <dsp:spPr>
        <a:xfrm>
          <a:off x="333341" y="2816060"/>
          <a:ext cx="4666783" cy="97416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rgbClr val="FFFFFF"/>
              </a:solidFill>
              <a:latin typeface="Aptos"/>
              <a:ea typeface="+mn-ea"/>
              <a:cs typeface="+mn-cs"/>
            </a:rPr>
            <a:t>Team Size</a:t>
          </a:r>
          <a:r>
            <a:rPr lang="en-US" sz="3300" kern="1200" dirty="0">
              <a:solidFill>
                <a:srgbClr val="FFFFFF"/>
              </a:solidFill>
              <a:latin typeface="Aptos"/>
              <a:ea typeface="+mn-ea"/>
              <a:cs typeface="+mn-cs"/>
            </a:rPr>
            <a:t> : 5</a:t>
          </a:r>
        </a:p>
      </dsp:txBody>
      <dsp:txXfrm>
        <a:off x="380896" y="2863615"/>
        <a:ext cx="4571673" cy="8790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22F2F-9B60-4F23-9A85-7DBBA1878EC0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57E0DB-297D-4E55-9220-C04DDE7195EF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9992A-8BFA-4954-B56F-342B59E393C6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HTTPS and SSH.</a:t>
          </a:r>
        </a:p>
      </dsp:txBody>
      <dsp:txXfrm>
        <a:off x="1844034" y="682"/>
        <a:ext cx="4401230" cy="1596566"/>
      </dsp:txXfrm>
    </dsp:sp>
    <dsp:sp modelId="{EEDFC050-77BB-4B48-BE04-A004B3A84EBF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9B26E-AF5B-446D-97C9-22442A677819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099D9C-0426-444C-BE69-68A54972EB50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Domain.</a:t>
          </a:r>
        </a:p>
      </dsp:txBody>
      <dsp:txXfrm>
        <a:off x="1844034" y="1996390"/>
        <a:ext cx="4401230" cy="1596566"/>
      </dsp:txXfrm>
    </dsp:sp>
    <dsp:sp modelId="{69652E82-137B-4A21-92B1-2659D53BCECD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40075-27B3-4287-9C2D-E6217B768BFC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C414BE-0C49-46C1-8F10-157D2E4FD267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Webhook to integrate with Jenkins.</a:t>
          </a:r>
        </a:p>
      </dsp:txBody>
      <dsp:txXfrm>
        <a:off x="1844034" y="3992098"/>
        <a:ext cx="4401230" cy="1596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80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C-Hub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6374" y="4270512"/>
            <a:ext cx="6051236" cy="124182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algn="r"/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60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Detail Project Report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20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4D08-9DC6-DC96-2011-E17A38260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5600" b="1" u="sng"/>
              <a:t>Permissions</a:t>
            </a:r>
            <a:endParaRPr lang="en-US" sz="5600"/>
          </a:p>
        </p:txBody>
      </p:sp>
      <p:graphicFrame>
        <p:nvGraphicFramePr>
          <p:cNvPr id="51" name="Content Placeholder 2">
            <a:extLst>
              <a:ext uri="{FF2B5EF4-FFF2-40B4-BE49-F238E27FC236}">
                <a16:creationId xmlns:a16="http://schemas.microsoft.com/office/drawing/2014/main" id="{CB5882A1-0D88-2998-B331-CB7146F091F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8361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8957A-95B4-2216-87CE-3D28957D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This is my Overview Of Project Report</a:t>
            </a:r>
            <a:b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7468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3623F37-A8C4-480F-BCB1-CF9E49F0C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EA3E6C2-0820-41EE-816A-5D9A9CB33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32712" cy="685799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9DDC56-B437-0C90-A311-53A18F1F9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1" y="1170431"/>
            <a:ext cx="4875904" cy="5138923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      </a:t>
            </a:r>
            <a:r>
              <a:rPr lang="en-US" sz="5400" b="1" u="sng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DPR Details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CF87F1-3B54-482D-A798-9F4A99449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8957F-5D37-FA5B-79FE-E1896AAEA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5441" y="518867"/>
            <a:ext cx="5002187" cy="5790485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sz="1300" u="sng" dirty="0">
                <a:solidFill>
                  <a:schemeClr val="tx2"/>
                </a:solidFill>
                <a:latin typeface="Times New Roman"/>
                <a:cs typeface="Times New Roman"/>
              </a:rPr>
              <a:t> </a:t>
            </a:r>
            <a:r>
              <a:rPr lang="en-US" sz="1300" dirty="0">
                <a:solidFill>
                  <a:schemeClr val="tx2"/>
                </a:solidFill>
                <a:latin typeface="Times New Roman"/>
                <a:cs typeface="Times New Roman"/>
              </a:rPr>
              <a:t>    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300" b="1" u="sng" dirty="0">
                <a:solidFill>
                  <a:schemeClr val="tx2"/>
                </a:solidFill>
              </a:rPr>
              <a:t> </a:t>
            </a:r>
            <a:r>
              <a:rPr lang="en-US" b="1" u="sng" dirty="0">
                <a:solidFill>
                  <a:schemeClr val="tx2"/>
                </a:solidFill>
              </a:rPr>
              <a:t>1.Executive Summary:</a:t>
            </a:r>
            <a:endParaRPr lang="en-US" dirty="0">
              <a:solidFill>
                <a:schemeClr val="tx2"/>
              </a:solidFill>
            </a:endParaRPr>
          </a:p>
          <a:p>
            <a:pPr marL="342900" lvl="1" indent="-342900">
              <a:spcBef>
                <a:spcPts val="1000"/>
              </a:spcBef>
            </a:pPr>
            <a:r>
              <a:rPr lang="en-US" sz="1800" dirty="0">
                <a:solidFill>
                  <a:schemeClr val="tx2"/>
                </a:solidFill>
              </a:rPr>
              <a:t>Objective: Build an internal </a:t>
            </a:r>
            <a:r>
              <a:rPr lang="en-US" sz="1800" err="1">
                <a:solidFill>
                  <a:schemeClr val="tx2"/>
                </a:solidFill>
              </a:rPr>
              <a:t>CHub</a:t>
            </a:r>
            <a:r>
              <a:rPr lang="en-US" sz="1800" dirty="0">
                <a:solidFill>
                  <a:schemeClr val="tx2"/>
                </a:solidFill>
              </a:rPr>
              <a:t>-like Source Control Management (SCM) system for the company.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sz="1800" dirty="0">
                <a:solidFill>
                  <a:schemeClr val="tx2"/>
                </a:solidFill>
              </a:rPr>
              <a:t>MVP features: C hosting, Web UI, Authentication, Repo permissions, Merge Requests, Webhooks, API, CI integration.</a:t>
            </a:r>
          </a:p>
          <a:p>
            <a:pPr lvl="1"/>
            <a:endParaRPr lang="en-US" sz="2800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r>
              <a:rPr lang="en-US" sz="2800" b="1" u="sng" dirty="0">
                <a:solidFill>
                  <a:schemeClr val="tx2"/>
                </a:solidFill>
              </a:rPr>
              <a:t>2.  Project Scope &amp; Objectives: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sz="2000" dirty="0">
                <a:solidFill>
                  <a:schemeClr val="tx2"/>
                </a:solidFill>
              </a:rPr>
              <a:t>Scope: Create an internal platform for source code hosting, versioning, collaboration, and CI/CD.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sz="2000" dirty="0">
                <a:solidFill>
                  <a:schemeClr val="tx2"/>
                </a:solidFill>
              </a:rPr>
              <a:t>Objectives: Improve code security, enable collaboration, integrate with company systems, ensure scalability.</a:t>
            </a:r>
          </a:p>
          <a:p>
            <a:pPr marL="457200" lvl="1" indent="0">
              <a:buNone/>
            </a:pPr>
            <a:endParaRPr lang="en-US" sz="1300">
              <a:solidFill>
                <a:schemeClr val="tx2"/>
              </a:solidFill>
            </a:endParaRPr>
          </a:p>
          <a:p>
            <a:pPr marL="457200" lvl="1" indent="0">
              <a:buNone/>
            </a:pPr>
            <a:r>
              <a:rPr lang="en-US" sz="2800" b="1" u="sng" dirty="0">
                <a:solidFill>
                  <a:schemeClr val="tx2"/>
                </a:solidFill>
              </a:rPr>
              <a:t>3.  Technical Architecture: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C hosting over SSH &amp; HTTPS.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Core services: API/Web UI, Auth, Git Workers, Background Workers, CI Runners.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Storage: PostgreSQL (metadata), Redis (cache/queue), S3/</a:t>
            </a:r>
            <a:r>
              <a:rPr lang="en-US" sz="2000" err="1">
                <a:solidFill>
                  <a:schemeClr val="tx2"/>
                </a:solidFill>
              </a:rPr>
              <a:t>MinIO</a:t>
            </a:r>
            <a:r>
              <a:rPr lang="en-US" sz="2000" dirty="0">
                <a:solidFill>
                  <a:schemeClr val="tx2"/>
                </a:solidFill>
              </a:rPr>
              <a:t> (repos &amp; artifacts).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Deployed on Kubernetes with monitoring and backups.</a:t>
            </a:r>
          </a:p>
          <a:p>
            <a:pPr lvl="1"/>
            <a:endParaRPr lang="en-US" sz="1300">
              <a:solidFill>
                <a:schemeClr val="tx2"/>
              </a:solidFill>
            </a:endParaRPr>
          </a:p>
          <a:p>
            <a:pPr lvl="1"/>
            <a:endParaRPr lang="en-US" sz="1300">
              <a:solidFill>
                <a:schemeClr val="tx2"/>
              </a:solidFill>
            </a:endParaRPr>
          </a:p>
          <a:p>
            <a:pPr lvl="1"/>
            <a:endParaRPr lang="en-US" sz="1300">
              <a:solidFill>
                <a:schemeClr val="tx2"/>
              </a:solidFill>
            </a:endParaRPr>
          </a:p>
          <a:p>
            <a:pPr lvl="1"/>
            <a:endParaRPr lang="en-US" sz="1300">
              <a:solidFill>
                <a:schemeClr val="tx2"/>
              </a:solidFill>
            </a:endParaRPr>
          </a:p>
          <a:p>
            <a:pPr lvl="1"/>
            <a:endParaRPr lang="en-US" sz="1300">
              <a:solidFill>
                <a:schemeClr val="tx2"/>
              </a:solidFill>
            </a:endParaRPr>
          </a:p>
          <a:p>
            <a:endParaRPr lang="en-US" sz="1300">
              <a:solidFill>
                <a:schemeClr val="tx2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3994C9B-C550-4E20-89C5-83F12CB5A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16AE491-4898-437E-9E32-86A2F1920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F55C76-861C-49BA-925A-099CA0118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494BE9A-C1C3-41FE-B2E9-6DBE5EBA2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176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5C4330-C44A-435E-8E7B-CF183E4CB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236611-17EA-4B57-053E-DA041D7DB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11" y="1409956"/>
            <a:ext cx="5549725" cy="403808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           </a:t>
            </a:r>
            <a:r>
              <a:rPr lang="en-US" sz="60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DPR Details</a:t>
            </a:r>
            <a:endParaRPr lang="en-US" sz="60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B9FAF4-4B18-4D7E-AF38-5EDDA8A6A0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71CA6-6051-39B1-8610-9CD994016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6081" y="851497"/>
            <a:ext cx="4389193" cy="515500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lvl="1" indent="0">
              <a:spcBef>
                <a:spcPts val="1000"/>
              </a:spcBef>
              <a:buNone/>
            </a:pPr>
            <a:endParaRPr lang="en-US" sz="2800" b="1" u="sng" dirty="0">
              <a:solidFill>
                <a:srgbClr val="595959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US" sz="2800" b="1" u="sng" dirty="0">
                <a:solidFill>
                  <a:srgbClr val="595959"/>
                </a:solidFill>
              </a:rPr>
              <a:t>4.  Features (MVP):</a:t>
            </a:r>
            <a:endParaRPr lang="en-US" dirty="0"/>
          </a:p>
          <a:p>
            <a:pPr marL="342900" lvl="1" indent="-342900">
              <a:spcBef>
                <a:spcPts val="1000"/>
              </a:spcBef>
            </a:pPr>
            <a:r>
              <a:rPr lang="en-US" sz="2800" dirty="0">
                <a:solidFill>
                  <a:srgbClr val="595959"/>
                </a:solidFill>
              </a:rPr>
              <a:t>C hosting with SSH/HTTPS.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sz="2800" dirty="0">
                <a:solidFill>
                  <a:srgbClr val="595959"/>
                </a:solidFill>
              </a:rPr>
              <a:t>Web UI for repos, commits, branches.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sz="2800" dirty="0">
                <a:solidFill>
                  <a:srgbClr val="595959"/>
                </a:solidFill>
              </a:rPr>
              <a:t>User accounts, teams, repo permissions.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sz="2800" dirty="0">
                <a:solidFill>
                  <a:srgbClr val="595959"/>
                </a:solidFill>
              </a:rPr>
              <a:t>Pull/Merge Requests with review workflow.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sz="2800" dirty="0">
                <a:solidFill>
                  <a:srgbClr val="595959"/>
                </a:solidFill>
              </a:rPr>
              <a:t>REST API + Webhooks.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sz="2800" dirty="0">
                <a:solidFill>
                  <a:srgbClr val="595959"/>
                </a:solidFill>
              </a:rPr>
              <a:t>Basic issue tracker.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sz="2800" dirty="0">
                <a:solidFill>
                  <a:srgbClr val="595959"/>
                </a:solidFill>
              </a:rPr>
              <a:t>CI/CD runner integration.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sz="2800" dirty="0">
                <a:solidFill>
                  <a:srgbClr val="595959"/>
                </a:solidFill>
              </a:rPr>
              <a:t>Audit logs and backups.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sz="2000">
              <a:solidFill>
                <a:srgbClr val="595959"/>
              </a:solidFill>
            </a:endParaRPr>
          </a:p>
          <a:p>
            <a:pPr lvl="1"/>
            <a:endParaRPr lang="en-US" sz="2000">
              <a:solidFill>
                <a:srgbClr val="595959"/>
              </a:solidFill>
            </a:endParaRPr>
          </a:p>
          <a:p>
            <a:pPr lvl="1"/>
            <a:endParaRPr lang="en-US" sz="200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2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3DF45-290A-F560-B2B8-FFD797A5B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  </a:t>
            </a:r>
            <a:r>
              <a:rPr lang="en-US" sz="4000" b="1" u="sng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DPR Details</a:t>
            </a:r>
            <a:endParaRPr lang="en-US" sz="4000" u="sng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F287B-3FB3-AFCE-8CAA-90C407A04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lvl="1" indent="0">
              <a:buNone/>
            </a:pPr>
            <a:r>
              <a:rPr lang="en-US" sz="2000" b="1" u="sng"/>
              <a:t>5.  Implementation Roadmap</a:t>
            </a:r>
            <a:endParaRPr lang="en-US" sz="2000"/>
          </a:p>
          <a:p>
            <a:pPr marL="342900" lvl="1" indent="-342900">
              <a:spcBef>
                <a:spcPts val="1000"/>
              </a:spcBef>
            </a:pPr>
            <a:r>
              <a:rPr lang="en-US" sz="2000"/>
              <a:t>Phase A (8–12 weeks): C hosting, Web UI, HTTPS purchase,Auth, MR workflow, REST API, backups.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sz="2000"/>
              <a:t>Phase B (8–12 weeks): CI runners, issues, tokens, audit logs.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sz="2000"/>
              <a:t>Phase C (12–20 weeks): Search, SSO, HA, monitoring, DR.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sz="2000"/>
              <a:t>Phase D (Ongoing): Package registries, advanced analytics, enterprise features.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000" b="1" u="sng"/>
              <a:t>6.  Security &amp; Compliance</a:t>
            </a:r>
            <a:endParaRPr lang="en-US" sz="2000"/>
          </a:p>
          <a:p>
            <a:pPr marL="342900" lvl="1" indent="-342900">
              <a:spcBef>
                <a:spcPts val="1000"/>
              </a:spcBef>
            </a:pPr>
            <a:r>
              <a:rPr lang="en-US" sz="2000"/>
              <a:t>TLS everywhere, MFA for users, LDAP/SSO integration.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sz="2000"/>
              <a:t>RBAC permissions and branch protection.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sz="2000"/>
              <a:t>Regular backups and DR testing.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sz="2000"/>
              <a:t>Audit logs and monitoring.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8394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B65CC-0529-E2FD-882D-E2731488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5600" dirty="0">
                <a:solidFill>
                  <a:srgbClr val="FFFFFF"/>
                </a:solidFill>
              </a:rPr>
              <a:t>   </a:t>
            </a:r>
            <a:r>
              <a:rPr lang="en-US" sz="5600" b="1" u="sng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DPR Details</a:t>
            </a:r>
            <a:endParaRPr lang="en-US" sz="56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B0AEB-F649-6960-B6B6-D45044049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lvl="1" indent="0">
              <a:buNone/>
            </a:pPr>
            <a:r>
              <a:rPr lang="en-US" sz="2000" b="1" u="sng" dirty="0">
                <a:solidFill>
                  <a:schemeClr val="tx1">
                    <a:alpha val="80000"/>
                  </a:schemeClr>
                </a:solidFill>
              </a:rPr>
              <a:t>7.  Tools &amp; Tech Stack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342900" lvl="1" indent="-342900">
              <a:spcBef>
                <a:spcPts val="1000"/>
              </a:spcBef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Backend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: Node.js.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Frontend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: React.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Database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: PostgreSQL.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Cache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: Redis.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Storage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: S3 or On-premises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CI/CD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: Kubernetes runners.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Monitoring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: Prometheus and Grafana.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000" b="1" u="sng" dirty="0">
                <a:solidFill>
                  <a:schemeClr val="tx1">
                    <a:alpha val="80000"/>
                  </a:schemeClr>
                </a:solidFill>
              </a:rPr>
              <a:t> 8.  Recommendations:</a:t>
            </a:r>
            <a:endParaRPr lang="en-US" sz="2000" u="sng" dirty="0">
              <a:solidFill>
                <a:schemeClr val="tx1">
                  <a:alpha val="80000"/>
                </a:schemeClr>
              </a:solidFill>
              <a:ea typeface="+mn-lt"/>
              <a:cs typeface="+mn-lt"/>
            </a:endParaRPr>
          </a:p>
          <a:p>
            <a:pPr marL="342900" lvl="1" indent="-342900">
              <a:spcBef>
                <a:spcPts val="1000"/>
              </a:spcBef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Start with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CHub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342900" lvl="1" indent="-342900">
              <a:spcBef>
                <a:spcPts val="1000"/>
              </a:spcBef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Focus internal effort on integration, scaling, and security.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Adopt phased implementation to ensure smooth rollout.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sz="2000" b="1">
              <a:solidFill>
                <a:schemeClr val="tx1">
                  <a:alpha val="80000"/>
                </a:schemeClr>
              </a:solidFill>
            </a:endParaRPr>
          </a:p>
          <a:p>
            <a:pPr lvl="1"/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endParaRPr lang="en-US" sz="20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232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280C0-B3B5-FF32-2105-B644BA137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4188040" cy="4526280"/>
          </a:xfrm>
        </p:spPr>
        <p:txBody>
          <a:bodyPr>
            <a:normAutofit/>
          </a:bodyPr>
          <a:lstStyle/>
          <a:p>
            <a:r>
              <a:rPr lang="en-US" sz="4000" b="1" u="sng">
                <a:latin typeface="Calibri"/>
                <a:ea typeface="Calibri"/>
                <a:cs typeface="Calibri"/>
              </a:rPr>
              <a:t>Frontend Development Team</a:t>
            </a:r>
            <a:endParaRPr lang="en-US" sz="4000" u="sng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7A65A98-5D0D-5CE3-3541-AA42802AF6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7211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533-C8DC-372A-1813-EA32B335F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 b="1" u="sng"/>
              <a:t>Backend Development Team</a:t>
            </a:r>
            <a:endParaRPr lang="en-US" sz="3800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AECC4-C49A-8962-D5CA-29A5076AA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/>
              <a:t>Language</a:t>
            </a:r>
            <a:r>
              <a:rPr lang="en-US" sz="2200" dirty="0"/>
              <a:t>: </a:t>
            </a:r>
            <a:r>
              <a:rPr lang="en-US" dirty="0"/>
              <a:t>Node.JS</a:t>
            </a:r>
          </a:p>
          <a:p>
            <a:r>
              <a:rPr lang="en-US" sz="2400" b="1" dirty="0"/>
              <a:t>Team Size</a:t>
            </a:r>
            <a:r>
              <a:rPr lang="en-US" sz="2200" dirty="0"/>
              <a:t>: </a:t>
            </a:r>
            <a:r>
              <a:rPr lang="en-US" dirty="0"/>
              <a:t>30</a:t>
            </a:r>
          </a:p>
        </p:txBody>
      </p:sp>
      <p:pic>
        <p:nvPicPr>
          <p:cNvPr id="4" name="Picture 3" descr="Why to Use Node.js For Backend Development? - GeeksforGeeks">
            <a:extLst>
              <a:ext uri="{FF2B5EF4-FFF2-40B4-BE49-F238E27FC236}">
                <a16:creationId xmlns:a16="http://schemas.microsoft.com/office/drawing/2014/main" id="{8B9F341F-81CA-4F65-7358-18FE75089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806626"/>
            <a:ext cx="6903720" cy="324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58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9AB3-CD12-25A6-7A3F-8ECEDFC71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u="sng" dirty="0">
                <a:solidFill>
                  <a:srgbClr val="FFFFFF"/>
                </a:solidFill>
              </a:rPr>
              <a:t>Database Team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0349062-B9BE-B91B-BBA0-D60E975803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139887"/>
              </p:ext>
            </p:extLst>
          </p:nvPr>
        </p:nvGraphicFramePr>
        <p:xfrm>
          <a:off x="4669729" y="33264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2" name="Picture 21" descr="What Is PostgreSQL?">
            <a:extLst>
              <a:ext uri="{FF2B5EF4-FFF2-40B4-BE49-F238E27FC236}">
                <a16:creationId xmlns:a16="http://schemas.microsoft.com/office/drawing/2014/main" id="{8567330C-2B05-992A-F29F-FE8E627234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685" y="1709546"/>
            <a:ext cx="3556000" cy="210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02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46815-4B38-8B9E-D570-336E0D51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016" y="905011"/>
            <a:ext cx="4589328" cy="1889135"/>
          </a:xfrm>
        </p:spPr>
        <p:txBody>
          <a:bodyPr anchor="b">
            <a:normAutofit/>
          </a:bodyPr>
          <a:lstStyle/>
          <a:p>
            <a:r>
              <a:rPr lang="en-US" sz="4800" b="1" u="sng"/>
              <a:t>Deployment Team</a:t>
            </a:r>
            <a:endParaRPr lang="en-US" sz="4800" u="sng"/>
          </a:p>
        </p:txBody>
      </p:sp>
      <p:pic>
        <p:nvPicPr>
          <p:cNvPr id="4" name="Picture 3" descr="DevOps">
            <a:extLst>
              <a:ext uri="{FF2B5EF4-FFF2-40B4-BE49-F238E27FC236}">
                <a16:creationId xmlns:a16="http://schemas.microsoft.com/office/drawing/2014/main" id="{1034B28F-9EF2-9B9B-4DD7-3DA6146A4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07" y="1379489"/>
            <a:ext cx="5468347" cy="281279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8F708-EBB6-3A73-4A83-F2C088627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016" y="2965592"/>
            <a:ext cx="4589328" cy="29873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Deployment using DevOps tools.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97594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C-Hub</vt:lpstr>
      <vt:lpstr>      DPR Details</vt:lpstr>
      <vt:lpstr>           DPR Details</vt:lpstr>
      <vt:lpstr>  DPR Details</vt:lpstr>
      <vt:lpstr>   DPR Details</vt:lpstr>
      <vt:lpstr>Frontend Development Team</vt:lpstr>
      <vt:lpstr>Backend Development Team</vt:lpstr>
      <vt:lpstr>Database Team</vt:lpstr>
      <vt:lpstr>Deployment Team</vt:lpstr>
      <vt:lpstr>Permissions</vt:lpstr>
      <vt:lpstr>This is my Overview Of Project Report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309</cp:revision>
  <dcterms:created xsi:type="dcterms:W3CDTF">2025-09-22T10:20:58Z</dcterms:created>
  <dcterms:modified xsi:type="dcterms:W3CDTF">2025-09-22T11:48:16Z</dcterms:modified>
</cp:coreProperties>
</file>