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>
        <p:scale>
          <a:sx n="66" d="100"/>
          <a:sy n="66" d="100"/>
        </p:scale>
        <p:origin x="1190" y="9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F58FC-2BD3-1137-02CB-988E6A147C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8490F1-D8D5-C021-7C5C-9FF0FCA038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8F1ACE-C8C4-FAAD-5176-9852C0240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D2856-45A1-40FE-B4AF-8D335E8B4A88}" type="datetimeFigureOut">
              <a:rPr lang="en-IN" smtClean="0"/>
              <a:t>07-08-2023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0F218D-888C-6E05-8436-D355063D9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E7F39-8807-932E-F457-DBF260FFE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B7C9F-CBFF-477E-B7B5-19A6CBE330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1372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3E620-484B-FFDF-A2A9-6A9B967B8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21E37A-6B44-B982-8E1D-EEFBCAC77F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B0E80-1AAA-0C1D-1CFF-3B5E3B652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D2856-45A1-40FE-B4AF-8D335E8B4A88}" type="datetimeFigureOut">
              <a:rPr lang="en-IN" smtClean="0"/>
              <a:t>07-08-2023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A0743-CA1D-0D06-2D92-4C6E12332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0ACD2-5215-B26D-CB7F-C2E2411CA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B7C9F-CBFF-477E-B7B5-19A6CBE330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2375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A6DABD-9A71-7949-972B-C684CD103C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05FDAC-9EAA-D231-DFC7-9FA0F57B82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1C82F-DE01-734F-C653-D4DAFC74C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D2856-45A1-40FE-B4AF-8D335E8B4A88}" type="datetimeFigureOut">
              <a:rPr lang="en-IN" smtClean="0"/>
              <a:t>07-08-2023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2E146-2910-9F20-AF46-49A426B28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D27A3-E378-2379-CA61-C09C56BDE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B7C9F-CBFF-477E-B7B5-19A6CBE330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5389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65CFE-B8F6-5323-2CCE-93E6AB61E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A8833-1552-69C2-44CB-AB615AE88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BF4FF-3C59-8E14-5A55-E87011C39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D2856-45A1-40FE-B4AF-8D335E8B4A88}" type="datetimeFigureOut">
              <a:rPr lang="en-IN" smtClean="0"/>
              <a:t>07-08-2023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80CE3-453C-2FA0-A49E-304C3AD50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D589EE-C6CE-60F1-5F1A-0D58836C9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B7C9F-CBFF-477E-B7B5-19A6CBE330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8588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E8D06-55EE-CAF5-A536-157A4B3AB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1B6714-22C8-8CE2-4613-48B69348A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529209-44AF-5A1C-E449-3D2784D06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D2856-45A1-40FE-B4AF-8D335E8B4A88}" type="datetimeFigureOut">
              <a:rPr lang="en-IN" smtClean="0"/>
              <a:t>07-08-2023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84585-3378-72C1-06AD-2E511022A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80407-454E-1F96-12B5-AF531C796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B7C9F-CBFF-477E-B7B5-19A6CBE330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532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1302C-03AB-294F-0658-1CA46DB87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1A50B-1FFD-929B-FCED-69EBCDF39C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6F0585-4D65-583D-B65E-5A615823C4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05B04A-7B40-4F19-BC0E-F2761A184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D2856-45A1-40FE-B4AF-8D335E8B4A88}" type="datetimeFigureOut">
              <a:rPr lang="en-IN" smtClean="0"/>
              <a:t>07-08-2023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BA1D4A-3549-92E2-7F98-A33C58F5B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F9DA81-4C2D-08FF-62E8-B95042E98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B7C9F-CBFF-477E-B7B5-19A6CBE330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1453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78927-C822-5F9F-5BBB-0CDED6E38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D4C516-D6E0-1D0B-2CDF-6C0C100CC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B3528F-EE86-2AFA-6697-AA92FD4C98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3E0B75-4C16-DF52-7B77-0AD51A5DD9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F76206-6BAF-C004-8DB9-20BB9E3AF5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95B2FB-7148-69CB-7CA2-2E541339C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D2856-45A1-40FE-B4AF-8D335E8B4A88}" type="datetimeFigureOut">
              <a:rPr lang="en-IN" smtClean="0"/>
              <a:t>07-08-2023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8BC79B-0998-27A0-50D4-8D15BE83A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7D74D9-DE33-AE48-B2A0-00BBE0B9B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B7C9F-CBFF-477E-B7B5-19A6CBE330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4282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04330-1F08-CC48-BC65-FAC543647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5F4E0F-FFD7-14C8-EAC4-4021B0AF1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D2856-45A1-40FE-B4AF-8D335E8B4A88}" type="datetimeFigureOut">
              <a:rPr lang="en-IN" smtClean="0"/>
              <a:t>07-08-2023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B31ECA-121E-BF81-171C-E3B2229AA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C80256-9188-705E-C2E3-F9F82A771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B7C9F-CBFF-477E-B7B5-19A6CBE330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7343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4A9A62-18FB-0CD9-AC89-ABE78194D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D2856-45A1-40FE-B4AF-8D335E8B4A88}" type="datetimeFigureOut">
              <a:rPr lang="en-IN" smtClean="0"/>
              <a:t>07-08-2023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4CA8D6-9898-25FF-C0AC-F06461854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71CDF4-A1BD-43D5-D4B5-DF632D887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B7C9F-CBFF-477E-B7B5-19A6CBE330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3283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87550-5B44-E6FD-D598-20F94243B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D33BA-7CF9-A699-6266-4F9559A3C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3547B4-46F2-8990-1F0A-D0C7089DE0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75400B-DF84-82F7-1049-021BDEAAF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D2856-45A1-40FE-B4AF-8D335E8B4A88}" type="datetimeFigureOut">
              <a:rPr lang="en-IN" smtClean="0"/>
              <a:t>07-08-2023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BC14FD-351D-102D-A5B9-93EC29533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1C4A98-08F7-B591-EBCB-7A694E3A0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B7C9F-CBFF-477E-B7B5-19A6CBE330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0955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DAC00-2098-BB3C-591A-C514A95E1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924063-72BD-552A-F389-7139F44E66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E03DAB-70A4-87DC-A009-89B06DF1B8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9FB0A8-4B8F-1CDF-582F-36814604D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D2856-45A1-40FE-B4AF-8D335E8B4A88}" type="datetimeFigureOut">
              <a:rPr lang="en-IN" smtClean="0"/>
              <a:t>07-08-2023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D2C1E9-B7CE-701D-A8CD-569119D86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A83182-1680-E0AF-AC9A-64BB9D043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B7C9F-CBFF-477E-B7B5-19A6CBE330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7971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41C8AD-5AAD-2CF1-412B-B52B1ACD5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1FEBA8-9ED3-F268-7A2B-EDB1BF06D0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8A5F8-E4D0-426A-BD7A-62DB716EC4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D2856-45A1-40FE-B4AF-8D335E8B4A88}" type="datetimeFigureOut">
              <a:rPr lang="en-IN" smtClean="0"/>
              <a:t>07-08-2023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96986-B89C-FEEB-C322-E72AB68F59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60DE2-46C0-A143-9944-DC1A8F1123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B7C9F-CBFF-477E-B7B5-19A6CBE330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2478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3EF595-F9CD-360F-7094-BC75E11DD0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673" y="0"/>
            <a:ext cx="9942654" cy="59459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64A9AA5-DB45-9645-522D-CFAB8391BC18}"/>
              </a:ext>
            </a:extLst>
          </p:cNvPr>
          <p:cNvSpPr txBox="1"/>
          <p:nvPr/>
        </p:nvSpPr>
        <p:spPr>
          <a:xfrm>
            <a:off x="1124673" y="6245069"/>
            <a:ext cx="6094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lang="en-US" b="1" dirty="0">
                <a:solidFill>
                  <a:srgbClr val="000000"/>
                </a:solidFill>
                <a:latin typeface="Arial Black" panose="020B0A04020102020204" pitchFamily="34" charset="0"/>
              </a:rPr>
              <a:t>reate a instance in no name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0275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1D07370-2ED9-8445-5D9F-E012C4AD46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722" y="1668"/>
            <a:ext cx="10289893" cy="59014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C53A617-1EFF-F8DC-5734-34F8201AD81C}"/>
              </a:ext>
            </a:extLst>
          </p:cNvPr>
          <p:cNvSpPr txBox="1"/>
          <p:nvPr/>
        </p:nvSpPr>
        <p:spPr>
          <a:xfrm>
            <a:off x="1241385" y="6164047"/>
            <a:ext cx="6094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Instance Stopped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9131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30310D5-F88D-DB89-879A-2E7ECF3A18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25" y="1668"/>
            <a:ext cx="10347768" cy="56467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3BC4089-60E7-A6EE-62B2-92D0FFD41AE8}"/>
              </a:ext>
            </a:extLst>
          </p:cNvPr>
          <p:cNvSpPr txBox="1"/>
          <p:nvPr/>
        </p:nvSpPr>
        <p:spPr>
          <a:xfrm>
            <a:off x="1033042" y="6013576"/>
            <a:ext cx="60940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Arial Black" panose="020B0A04020102020204" pitchFamily="34" charset="0"/>
              </a:rPr>
              <a:t>Again we start a same instance. The </a:t>
            </a:r>
            <a:r>
              <a:rPr lang="en-IN" dirty="0" err="1">
                <a:latin typeface="Arial Black" panose="020B0A04020102020204" pitchFamily="34" charset="0"/>
              </a:rPr>
              <a:t>ip</a:t>
            </a:r>
            <a:r>
              <a:rPr lang="en-IN" dirty="0">
                <a:latin typeface="Arial Black" panose="020B0A04020102020204" pitchFamily="34" charset="0"/>
              </a:rPr>
              <a:t> address will changed</a:t>
            </a:r>
          </a:p>
        </p:txBody>
      </p:sp>
    </p:spTree>
    <p:extLst>
      <p:ext uri="{BB962C8B-B14F-4D97-AF65-F5344CB8AC3E}">
        <p14:creationId xmlns:p14="http://schemas.microsoft.com/office/powerpoint/2010/main" val="3317036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A45676-F598-66A7-E23D-FE3311116A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803" y="1668"/>
            <a:ext cx="10081550" cy="5727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E13345B-FEAD-A715-FFF3-96B81F546E2E}"/>
              </a:ext>
            </a:extLst>
          </p:cNvPr>
          <p:cNvSpPr txBox="1"/>
          <p:nvPr/>
        </p:nvSpPr>
        <p:spPr>
          <a:xfrm>
            <a:off x="952018" y="6059875"/>
            <a:ext cx="6094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Arial Black" panose="020B0A04020102020204" pitchFamily="34" charset="0"/>
              </a:rPr>
              <a:t>EC2 </a:t>
            </a:r>
            <a:r>
              <a:rPr lang="en-IN" dirty="0" err="1">
                <a:latin typeface="Arial Black" panose="020B0A04020102020204" pitchFamily="34" charset="0"/>
              </a:rPr>
              <a:t>ip</a:t>
            </a:r>
            <a:r>
              <a:rPr lang="en-IN" dirty="0">
                <a:latin typeface="Arial Black" panose="020B0A04020102020204" pitchFamily="34" charset="0"/>
              </a:rPr>
              <a:t> address is associated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0692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5E0BA7E-EB8B-7ADD-F9FA-B4F38741AE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974" y="0"/>
            <a:ext cx="10000527" cy="57989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932AE55-026D-221D-3454-6A79FBCB9D00}"/>
              </a:ext>
            </a:extLst>
          </p:cNvPr>
          <p:cNvSpPr txBox="1"/>
          <p:nvPr/>
        </p:nvSpPr>
        <p:spPr>
          <a:xfrm>
            <a:off x="925974" y="6036725"/>
            <a:ext cx="6094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Arial Black" panose="020B0A04020102020204" pitchFamily="34" charset="0"/>
              </a:rPr>
              <a:t>Elastic </a:t>
            </a:r>
            <a:r>
              <a:rPr lang="en-IN" dirty="0" err="1">
                <a:latin typeface="Arial Black" panose="020B0A04020102020204" pitchFamily="34" charset="0"/>
              </a:rPr>
              <a:t>ip</a:t>
            </a:r>
            <a:r>
              <a:rPr lang="en-IN" dirty="0">
                <a:latin typeface="Arial Black" panose="020B0A04020102020204" pitchFamily="34" charset="0"/>
              </a:rPr>
              <a:t> is changed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6721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79F44FF-56C8-CE4F-8C82-13105463F8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24" y="0"/>
            <a:ext cx="10116275" cy="56831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D78B974-C301-7651-2E65-CB01C264274E}"/>
              </a:ext>
            </a:extLst>
          </p:cNvPr>
          <p:cNvSpPr txBox="1"/>
          <p:nvPr/>
        </p:nvSpPr>
        <p:spPr>
          <a:xfrm>
            <a:off x="1808545" y="5886255"/>
            <a:ext cx="60940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Arial Black" panose="020B0A04020102020204" pitchFamily="34" charset="0"/>
              </a:rPr>
              <a:t>We have to stop the instance again the public </a:t>
            </a:r>
            <a:r>
              <a:rPr lang="en-IN" dirty="0" err="1">
                <a:latin typeface="Arial Black" panose="020B0A04020102020204" pitchFamily="34" charset="0"/>
              </a:rPr>
              <a:t>ip</a:t>
            </a:r>
            <a:r>
              <a:rPr lang="en-IN" dirty="0">
                <a:latin typeface="Arial Black" panose="020B0A04020102020204" pitchFamily="34" charset="0"/>
              </a:rPr>
              <a:t> address is still there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8454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1902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43</Words>
  <Application>Microsoft Office PowerPoint</Application>
  <PresentationFormat>Widescreen</PresentationFormat>
  <Paragraphs>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Arial Black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 Bharathi B</dc:creator>
  <cp:lastModifiedBy>Mani Bharathi B</cp:lastModifiedBy>
  <cp:revision>1</cp:revision>
  <dcterms:created xsi:type="dcterms:W3CDTF">2023-08-07T06:13:24Z</dcterms:created>
  <dcterms:modified xsi:type="dcterms:W3CDTF">2023-08-07T06:25:37Z</dcterms:modified>
</cp:coreProperties>
</file>