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kpython.com/python-modules/python-p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56" y="904502"/>
            <a:ext cx="10195896" cy="2731806"/>
          </a:xfrm>
        </p:spPr>
        <p:txBody>
          <a:bodyPr/>
          <a:lstStyle/>
          <a:p>
            <a:r>
              <a:rPr lang="en-AU" altLang="en-IN" dirty="0"/>
              <a:t>    BALAGA MANIKANTA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657" y="3636308"/>
            <a:ext cx="9697295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2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</a:p>
          <a:p>
            <a:r>
              <a:rPr lang="en-IN" dirty="0"/>
              <a:t>Importing Required Libraries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56D-0391-05EA-C7F6-8DBBF9632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C19C-8455-49B7-5397-FE0697E0A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6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733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Gill Sans MT</vt:lpstr>
      <vt:lpstr>Trebuchet MS</vt:lpstr>
      <vt:lpstr>Wingdings</vt:lpstr>
      <vt:lpstr>Gallery</vt:lpstr>
      <vt:lpstr>    BALAGA MANIKANTA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Presentation</vt:lpstr>
      <vt:lpstr>RESULTS</vt:lpstr>
      <vt:lpstr>result</vt:lpstr>
      <vt:lpstr>https://www.bing.com/ck/a?!&amp;&amp;p=af46efc4df165da5JmltdHM9MTcxOTI3MzYwMCZpZ3VpZD0wMmZkYzI4Yy05MDIyLTY3OGItMzgyZi1kMGFmOTFmMDY2OGQmaW5zaWQ9NTUwNQ&amp;ptn=3&amp;ver=2&amp;hsh=3&amp;fclid=02fdc28c-9022-678b-382f-d0af91f0668d&amp;psq=keylogger+&amp;u=a1aHR0cHM6Ly93d3cubWFsd2FyZWJ5dGVzLmNvbS9rZXlsb2dnZXI&amp;ntb=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HP</cp:lastModifiedBy>
  <cp:revision>6</cp:revision>
  <dcterms:created xsi:type="dcterms:W3CDTF">1900-01-01T00:00:00Z</dcterms:created>
  <dcterms:modified xsi:type="dcterms:W3CDTF">2024-06-25T10:20:13Z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