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7" r:id="rId10"/>
    <p:sldId id="265" r:id="rId11"/>
    <p:sldId id="269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D5BF7-3EC5-4A0C-9CAE-3F17C55D1B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4718E6-E24B-4492-92FD-BCED84586D8C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CFBF11EC-B8F7-4614-B474-4E1FFDA75196}" type="parTrans" cxnId="{F38EC32C-F545-402A-B3FB-B9EC2D87177B}">
      <dgm:prSet/>
      <dgm:spPr/>
      <dgm:t>
        <a:bodyPr/>
        <a:lstStyle/>
        <a:p>
          <a:endParaRPr lang="en-US"/>
        </a:p>
      </dgm:t>
    </dgm:pt>
    <dgm:pt modelId="{34551B8B-7DDE-417D-BBCF-0FACA80340B3}" type="sibTrans" cxnId="{F38EC32C-F545-402A-B3FB-B9EC2D87177B}">
      <dgm:prSet/>
      <dgm:spPr/>
      <dgm:t>
        <a:bodyPr/>
        <a:lstStyle/>
        <a:p>
          <a:endParaRPr lang="en-US"/>
        </a:p>
      </dgm:t>
    </dgm:pt>
    <dgm:pt modelId="{7B61E967-A41F-4E1D-AE44-C6F3DB53E2C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E3471D8A-22C0-4AEB-9629-ED04E5CF9225}" type="parTrans" cxnId="{C2F47A56-D7AF-4634-B5B0-EA854D1C8F7E}">
      <dgm:prSet/>
      <dgm:spPr/>
      <dgm:t>
        <a:bodyPr/>
        <a:lstStyle/>
        <a:p>
          <a:endParaRPr lang="en-US"/>
        </a:p>
      </dgm:t>
    </dgm:pt>
    <dgm:pt modelId="{E4604242-9BAC-4F72-AD6A-5D38C09DE3D3}" type="sibTrans" cxnId="{C2F47A56-D7AF-4634-B5B0-EA854D1C8F7E}">
      <dgm:prSet/>
      <dgm:spPr/>
      <dgm:t>
        <a:bodyPr/>
        <a:lstStyle/>
        <a:p>
          <a:endParaRPr lang="en-US"/>
        </a:p>
      </dgm:t>
    </dgm:pt>
    <dgm:pt modelId="{1E316BCF-0585-4D56-B09F-DFF7BE1967C2}">
      <dgm:prSet/>
      <dgm:spPr/>
      <dgm:t>
        <a:bodyPr/>
        <a:lstStyle/>
        <a:p>
          <a:r>
            <a:rPr lang="en-US"/>
            <a:t>Core Concept Used in the Code</a:t>
          </a:r>
        </a:p>
      </dgm:t>
    </dgm:pt>
    <dgm:pt modelId="{2BCD3453-DE8F-4BCD-89F6-441818783FA5}" type="parTrans" cxnId="{054E3B6F-894D-491A-8951-0761FD980C32}">
      <dgm:prSet/>
      <dgm:spPr/>
      <dgm:t>
        <a:bodyPr/>
        <a:lstStyle/>
        <a:p>
          <a:endParaRPr lang="en-US"/>
        </a:p>
      </dgm:t>
    </dgm:pt>
    <dgm:pt modelId="{E5445355-8872-4704-81B3-817E9BF46745}" type="sibTrans" cxnId="{054E3B6F-894D-491A-8951-0761FD980C32}">
      <dgm:prSet/>
      <dgm:spPr/>
      <dgm:t>
        <a:bodyPr/>
        <a:lstStyle/>
        <a:p>
          <a:endParaRPr lang="en-US"/>
        </a:p>
      </dgm:t>
    </dgm:pt>
    <dgm:pt modelId="{25006269-F13C-4F01-B025-D24CEED2AC41}">
      <dgm:prSet/>
      <dgm:spPr/>
      <dgm:t>
        <a:bodyPr/>
        <a:lstStyle/>
        <a:p>
          <a:r>
            <a:rPr lang="en-US"/>
            <a:t>Source Code</a:t>
          </a:r>
        </a:p>
      </dgm:t>
    </dgm:pt>
    <dgm:pt modelId="{BBB9C95E-6C74-43EB-9C45-F268318B76BA}" type="parTrans" cxnId="{03A9B890-E810-413B-B5FC-9C8CC8D7C86F}">
      <dgm:prSet/>
      <dgm:spPr/>
      <dgm:t>
        <a:bodyPr/>
        <a:lstStyle/>
        <a:p>
          <a:endParaRPr lang="en-US"/>
        </a:p>
      </dgm:t>
    </dgm:pt>
    <dgm:pt modelId="{592C756F-5082-45E3-890D-FE8A063B1172}" type="sibTrans" cxnId="{03A9B890-E810-413B-B5FC-9C8CC8D7C86F}">
      <dgm:prSet/>
      <dgm:spPr/>
      <dgm:t>
        <a:bodyPr/>
        <a:lstStyle/>
        <a:p>
          <a:endParaRPr lang="en-US"/>
        </a:p>
      </dgm:t>
    </dgm:pt>
    <dgm:pt modelId="{48C2BE18-D90C-4117-A2A0-3F2D70AD9B46}">
      <dgm:prSet/>
      <dgm:spPr/>
      <dgm:t>
        <a:bodyPr/>
        <a:lstStyle/>
        <a:p>
          <a:r>
            <a:rPr lang="en-US"/>
            <a:t>Ouputs of the Code</a:t>
          </a:r>
        </a:p>
      </dgm:t>
    </dgm:pt>
    <dgm:pt modelId="{043C9715-376B-47C2-AA0A-FDD4F654D69B}" type="parTrans" cxnId="{57ECD580-A16E-494B-B094-04B285AAAD1C}">
      <dgm:prSet/>
      <dgm:spPr/>
      <dgm:t>
        <a:bodyPr/>
        <a:lstStyle/>
        <a:p>
          <a:endParaRPr lang="en-US"/>
        </a:p>
      </dgm:t>
    </dgm:pt>
    <dgm:pt modelId="{74183DBC-3896-4AF9-88FD-09250ED9227F}" type="sibTrans" cxnId="{57ECD580-A16E-494B-B094-04B285AAAD1C}">
      <dgm:prSet/>
      <dgm:spPr/>
      <dgm:t>
        <a:bodyPr/>
        <a:lstStyle/>
        <a:p>
          <a:endParaRPr lang="en-US"/>
        </a:p>
      </dgm:t>
    </dgm:pt>
    <dgm:pt modelId="{4B42A23B-0C57-4F5A-B93E-7E046A393CF5}">
      <dgm:prSet/>
      <dgm:spPr/>
      <dgm:t>
        <a:bodyPr/>
        <a:lstStyle/>
        <a:p>
          <a:r>
            <a:rPr lang="en-US"/>
            <a:t>Code Analysis</a:t>
          </a:r>
        </a:p>
      </dgm:t>
    </dgm:pt>
    <dgm:pt modelId="{EA9059A5-D56B-4395-A877-6D073E393D23}" type="parTrans" cxnId="{A97B2DAB-CF0D-42DB-B6B6-68227F337225}">
      <dgm:prSet/>
      <dgm:spPr/>
      <dgm:t>
        <a:bodyPr/>
        <a:lstStyle/>
        <a:p>
          <a:endParaRPr lang="en-US"/>
        </a:p>
      </dgm:t>
    </dgm:pt>
    <dgm:pt modelId="{630EF3B2-C751-4E0A-8D2E-8ABDB06402CC}" type="sibTrans" cxnId="{A97B2DAB-CF0D-42DB-B6B6-68227F337225}">
      <dgm:prSet/>
      <dgm:spPr/>
      <dgm:t>
        <a:bodyPr/>
        <a:lstStyle/>
        <a:p>
          <a:endParaRPr lang="en-US"/>
        </a:p>
      </dgm:t>
    </dgm:pt>
    <dgm:pt modelId="{86BD1059-61AA-4A4C-B6F3-24F554872093}">
      <dgm:prSet/>
      <dgm:spPr/>
      <dgm:t>
        <a:bodyPr/>
        <a:lstStyle/>
        <a:p>
          <a:r>
            <a:rPr lang="en-US"/>
            <a:t>Conclusion</a:t>
          </a:r>
        </a:p>
      </dgm:t>
    </dgm:pt>
    <dgm:pt modelId="{C7B6A5E5-41E0-44C0-8A4E-D47D7C418B26}" type="parTrans" cxnId="{F7F6FFC0-8F9A-4B2A-B994-570E47BFB9C3}">
      <dgm:prSet/>
      <dgm:spPr/>
      <dgm:t>
        <a:bodyPr/>
        <a:lstStyle/>
        <a:p>
          <a:endParaRPr lang="en-US"/>
        </a:p>
      </dgm:t>
    </dgm:pt>
    <dgm:pt modelId="{324D299F-D268-4E71-A2A4-1BC08A293778}" type="sibTrans" cxnId="{F7F6FFC0-8F9A-4B2A-B994-570E47BFB9C3}">
      <dgm:prSet/>
      <dgm:spPr/>
      <dgm:t>
        <a:bodyPr/>
        <a:lstStyle/>
        <a:p>
          <a:endParaRPr lang="en-US"/>
        </a:p>
      </dgm:t>
    </dgm:pt>
    <dgm:pt modelId="{DB4D49F3-549A-45B5-A4DB-14A6182C6E0F}" type="pres">
      <dgm:prSet presAssocID="{ACDD5BF7-3EC5-4A0C-9CAE-3F17C55D1B03}" presName="linear" presStyleCnt="0">
        <dgm:presLayoutVars>
          <dgm:dir/>
          <dgm:animLvl val="lvl"/>
          <dgm:resizeHandles val="exact"/>
        </dgm:presLayoutVars>
      </dgm:prSet>
      <dgm:spPr/>
    </dgm:pt>
    <dgm:pt modelId="{3CF72C39-8BC1-475E-A0F5-5442961D9BA2}" type="pres">
      <dgm:prSet presAssocID="{094718E6-E24B-4492-92FD-BCED84586D8C}" presName="parentLin" presStyleCnt="0"/>
      <dgm:spPr/>
    </dgm:pt>
    <dgm:pt modelId="{32BD1D47-FC9B-474F-A94B-1ED9CB5A3615}" type="pres">
      <dgm:prSet presAssocID="{094718E6-E24B-4492-92FD-BCED84586D8C}" presName="parentLeftMargin" presStyleLbl="node1" presStyleIdx="0" presStyleCnt="7"/>
      <dgm:spPr/>
    </dgm:pt>
    <dgm:pt modelId="{D7E66991-D2B6-4FB9-8218-12AA99C6FE8C}" type="pres">
      <dgm:prSet presAssocID="{094718E6-E24B-4492-92FD-BCED84586D8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C9394E6-23D5-470D-AD94-7A1DDAFBC28E}" type="pres">
      <dgm:prSet presAssocID="{094718E6-E24B-4492-92FD-BCED84586D8C}" presName="negativeSpace" presStyleCnt="0"/>
      <dgm:spPr/>
    </dgm:pt>
    <dgm:pt modelId="{BC72347B-EB42-46D6-A5D0-76939781D06B}" type="pres">
      <dgm:prSet presAssocID="{094718E6-E24B-4492-92FD-BCED84586D8C}" presName="childText" presStyleLbl="conFgAcc1" presStyleIdx="0" presStyleCnt="7">
        <dgm:presLayoutVars>
          <dgm:bulletEnabled val="1"/>
        </dgm:presLayoutVars>
      </dgm:prSet>
      <dgm:spPr/>
    </dgm:pt>
    <dgm:pt modelId="{6DB45DBE-A19E-4400-9735-D072EA8179C8}" type="pres">
      <dgm:prSet presAssocID="{34551B8B-7DDE-417D-BBCF-0FACA80340B3}" presName="spaceBetweenRectangles" presStyleCnt="0"/>
      <dgm:spPr/>
    </dgm:pt>
    <dgm:pt modelId="{67936461-9BFA-4D82-929F-7246061EBA78}" type="pres">
      <dgm:prSet presAssocID="{7B61E967-A41F-4E1D-AE44-C6F3DB53E2CB}" presName="parentLin" presStyleCnt="0"/>
      <dgm:spPr/>
    </dgm:pt>
    <dgm:pt modelId="{CEAC31B5-BC53-4C69-83CF-99273D1DA02B}" type="pres">
      <dgm:prSet presAssocID="{7B61E967-A41F-4E1D-AE44-C6F3DB53E2CB}" presName="parentLeftMargin" presStyleLbl="node1" presStyleIdx="0" presStyleCnt="7"/>
      <dgm:spPr/>
    </dgm:pt>
    <dgm:pt modelId="{AA1C69A3-C2A6-4D73-8A57-A35C613312D9}" type="pres">
      <dgm:prSet presAssocID="{7B61E967-A41F-4E1D-AE44-C6F3DB53E2C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C7B2FC4-E43C-44A4-A5FA-E2851888546F}" type="pres">
      <dgm:prSet presAssocID="{7B61E967-A41F-4E1D-AE44-C6F3DB53E2CB}" presName="negativeSpace" presStyleCnt="0"/>
      <dgm:spPr/>
    </dgm:pt>
    <dgm:pt modelId="{B3B535C4-F152-4BF9-B1C9-F9154DCE4E5C}" type="pres">
      <dgm:prSet presAssocID="{7B61E967-A41F-4E1D-AE44-C6F3DB53E2CB}" presName="childText" presStyleLbl="conFgAcc1" presStyleIdx="1" presStyleCnt="7">
        <dgm:presLayoutVars>
          <dgm:bulletEnabled val="1"/>
        </dgm:presLayoutVars>
      </dgm:prSet>
      <dgm:spPr/>
    </dgm:pt>
    <dgm:pt modelId="{47C0A25D-3A66-467F-B973-326183ED0A90}" type="pres">
      <dgm:prSet presAssocID="{E4604242-9BAC-4F72-AD6A-5D38C09DE3D3}" presName="spaceBetweenRectangles" presStyleCnt="0"/>
      <dgm:spPr/>
    </dgm:pt>
    <dgm:pt modelId="{3DD08FBE-F3A3-4F04-87B7-506D508754D2}" type="pres">
      <dgm:prSet presAssocID="{1E316BCF-0585-4D56-B09F-DFF7BE1967C2}" presName="parentLin" presStyleCnt="0"/>
      <dgm:spPr/>
    </dgm:pt>
    <dgm:pt modelId="{D98AF230-CC74-44D1-94E5-E34544460834}" type="pres">
      <dgm:prSet presAssocID="{1E316BCF-0585-4D56-B09F-DFF7BE1967C2}" presName="parentLeftMargin" presStyleLbl="node1" presStyleIdx="1" presStyleCnt="7"/>
      <dgm:spPr/>
    </dgm:pt>
    <dgm:pt modelId="{7F185361-5370-4506-A3EB-037F5F2B0B87}" type="pres">
      <dgm:prSet presAssocID="{1E316BCF-0585-4D56-B09F-DFF7BE1967C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31A99C1-00AD-4EB3-AF0B-5A83CF1D9F7D}" type="pres">
      <dgm:prSet presAssocID="{1E316BCF-0585-4D56-B09F-DFF7BE1967C2}" presName="negativeSpace" presStyleCnt="0"/>
      <dgm:spPr/>
    </dgm:pt>
    <dgm:pt modelId="{6EE61CA9-76F1-4A86-8655-E7B78D8A18EC}" type="pres">
      <dgm:prSet presAssocID="{1E316BCF-0585-4D56-B09F-DFF7BE1967C2}" presName="childText" presStyleLbl="conFgAcc1" presStyleIdx="2" presStyleCnt="7">
        <dgm:presLayoutVars>
          <dgm:bulletEnabled val="1"/>
        </dgm:presLayoutVars>
      </dgm:prSet>
      <dgm:spPr/>
    </dgm:pt>
    <dgm:pt modelId="{D0656EF5-CFB9-4717-9145-261495AD2D50}" type="pres">
      <dgm:prSet presAssocID="{E5445355-8872-4704-81B3-817E9BF46745}" presName="spaceBetweenRectangles" presStyleCnt="0"/>
      <dgm:spPr/>
    </dgm:pt>
    <dgm:pt modelId="{663882AC-F38C-45DB-9902-331E47CD29FB}" type="pres">
      <dgm:prSet presAssocID="{25006269-F13C-4F01-B025-D24CEED2AC41}" presName="parentLin" presStyleCnt="0"/>
      <dgm:spPr/>
    </dgm:pt>
    <dgm:pt modelId="{9AF43697-D9CE-4CD5-949D-0FB3BE1CF98A}" type="pres">
      <dgm:prSet presAssocID="{25006269-F13C-4F01-B025-D24CEED2AC41}" presName="parentLeftMargin" presStyleLbl="node1" presStyleIdx="2" presStyleCnt="7"/>
      <dgm:spPr/>
    </dgm:pt>
    <dgm:pt modelId="{D8BAFDB8-FC41-484C-9873-C3E57B8E8CB5}" type="pres">
      <dgm:prSet presAssocID="{25006269-F13C-4F01-B025-D24CEED2AC4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DF09111-9BB2-40F2-AD48-44B0489B2C5D}" type="pres">
      <dgm:prSet presAssocID="{25006269-F13C-4F01-B025-D24CEED2AC41}" presName="negativeSpace" presStyleCnt="0"/>
      <dgm:spPr/>
    </dgm:pt>
    <dgm:pt modelId="{C2740BAD-83FC-4A74-A739-40249A4A6775}" type="pres">
      <dgm:prSet presAssocID="{25006269-F13C-4F01-B025-D24CEED2AC41}" presName="childText" presStyleLbl="conFgAcc1" presStyleIdx="3" presStyleCnt="7">
        <dgm:presLayoutVars>
          <dgm:bulletEnabled val="1"/>
        </dgm:presLayoutVars>
      </dgm:prSet>
      <dgm:spPr/>
    </dgm:pt>
    <dgm:pt modelId="{412AEC09-5131-4D22-A1F7-549614DFB1DE}" type="pres">
      <dgm:prSet presAssocID="{592C756F-5082-45E3-890D-FE8A063B1172}" presName="spaceBetweenRectangles" presStyleCnt="0"/>
      <dgm:spPr/>
    </dgm:pt>
    <dgm:pt modelId="{A848895E-2711-4956-8492-3E9FF212AF19}" type="pres">
      <dgm:prSet presAssocID="{48C2BE18-D90C-4117-A2A0-3F2D70AD9B46}" presName="parentLin" presStyleCnt="0"/>
      <dgm:spPr/>
    </dgm:pt>
    <dgm:pt modelId="{6DFCED83-8227-4585-B6A4-61F495A58AC0}" type="pres">
      <dgm:prSet presAssocID="{48C2BE18-D90C-4117-A2A0-3F2D70AD9B46}" presName="parentLeftMargin" presStyleLbl="node1" presStyleIdx="3" presStyleCnt="7"/>
      <dgm:spPr/>
    </dgm:pt>
    <dgm:pt modelId="{BC6E6D47-B9BA-4DDA-B1E5-4526AA4C4CAE}" type="pres">
      <dgm:prSet presAssocID="{48C2BE18-D90C-4117-A2A0-3F2D70AD9B4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85D14D-B6ED-4146-A047-6091A0C0064B}" type="pres">
      <dgm:prSet presAssocID="{48C2BE18-D90C-4117-A2A0-3F2D70AD9B46}" presName="negativeSpace" presStyleCnt="0"/>
      <dgm:spPr/>
    </dgm:pt>
    <dgm:pt modelId="{16A4A318-D2F8-4185-AB87-F2E3659E4CC3}" type="pres">
      <dgm:prSet presAssocID="{48C2BE18-D90C-4117-A2A0-3F2D70AD9B46}" presName="childText" presStyleLbl="conFgAcc1" presStyleIdx="4" presStyleCnt="7">
        <dgm:presLayoutVars>
          <dgm:bulletEnabled val="1"/>
        </dgm:presLayoutVars>
      </dgm:prSet>
      <dgm:spPr/>
    </dgm:pt>
    <dgm:pt modelId="{84219912-B43A-444C-A0F2-612C271C0C5D}" type="pres">
      <dgm:prSet presAssocID="{74183DBC-3896-4AF9-88FD-09250ED9227F}" presName="spaceBetweenRectangles" presStyleCnt="0"/>
      <dgm:spPr/>
    </dgm:pt>
    <dgm:pt modelId="{DF8412CC-44A2-49B6-904F-88E1AF513209}" type="pres">
      <dgm:prSet presAssocID="{4B42A23B-0C57-4F5A-B93E-7E046A393CF5}" presName="parentLin" presStyleCnt="0"/>
      <dgm:spPr/>
    </dgm:pt>
    <dgm:pt modelId="{8CBE0E11-2614-4CAB-9967-49FAEC4BFCF0}" type="pres">
      <dgm:prSet presAssocID="{4B42A23B-0C57-4F5A-B93E-7E046A393CF5}" presName="parentLeftMargin" presStyleLbl="node1" presStyleIdx="4" presStyleCnt="7"/>
      <dgm:spPr/>
    </dgm:pt>
    <dgm:pt modelId="{9D6BB3B2-A19A-49FA-9DEC-19C1D87FE86B}" type="pres">
      <dgm:prSet presAssocID="{4B42A23B-0C57-4F5A-B93E-7E046A393CF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EFAA3DF-545B-4EEA-8A46-306CD038FF3E}" type="pres">
      <dgm:prSet presAssocID="{4B42A23B-0C57-4F5A-B93E-7E046A393CF5}" presName="negativeSpace" presStyleCnt="0"/>
      <dgm:spPr/>
    </dgm:pt>
    <dgm:pt modelId="{AD576DF7-65EE-4608-A454-1C1FE7F4DA1C}" type="pres">
      <dgm:prSet presAssocID="{4B42A23B-0C57-4F5A-B93E-7E046A393CF5}" presName="childText" presStyleLbl="conFgAcc1" presStyleIdx="5" presStyleCnt="7">
        <dgm:presLayoutVars>
          <dgm:bulletEnabled val="1"/>
        </dgm:presLayoutVars>
      </dgm:prSet>
      <dgm:spPr/>
    </dgm:pt>
    <dgm:pt modelId="{28F96F32-101B-4EE2-B604-6EA942D76C84}" type="pres">
      <dgm:prSet presAssocID="{630EF3B2-C751-4E0A-8D2E-8ABDB06402CC}" presName="spaceBetweenRectangles" presStyleCnt="0"/>
      <dgm:spPr/>
    </dgm:pt>
    <dgm:pt modelId="{788602DB-882E-4CEB-AF7B-A424F8DD8061}" type="pres">
      <dgm:prSet presAssocID="{86BD1059-61AA-4A4C-B6F3-24F554872093}" presName="parentLin" presStyleCnt="0"/>
      <dgm:spPr/>
    </dgm:pt>
    <dgm:pt modelId="{EADD6DD5-11F4-43A7-A4C0-33038BA4EF79}" type="pres">
      <dgm:prSet presAssocID="{86BD1059-61AA-4A4C-B6F3-24F554872093}" presName="parentLeftMargin" presStyleLbl="node1" presStyleIdx="5" presStyleCnt="7"/>
      <dgm:spPr/>
    </dgm:pt>
    <dgm:pt modelId="{9A40678C-2767-477F-BAAA-260501A4A721}" type="pres">
      <dgm:prSet presAssocID="{86BD1059-61AA-4A4C-B6F3-24F554872093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957BF5F-8330-429D-9889-F88806CA84B0}" type="pres">
      <dgm:prSet presAssocID="{86BD1059-61AA-4A4C-B6F3-24F554872093}" presName="negativeSpace" presStyleCnt="0"/>
      <dgm:spPr/>
    </dgm:pt>
    <dgm:pt modelId="{0663DF1E-FD5C-44B6-BDAA-D4C6CCAA0EFD}" type="pres">
      <dgm:prSet presAssocID="{86BD1059-61AA-4A4C-B6F3-24F554872093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4560A18-80AC-4475-8806-5186D12F9B48}" type="presOf" srcId="{ACDD5BF7-3EC5-4A0C-9CAE-3F17C55D1B03}" destId="{DB4D49F3-549A-45B5-A4DB-14A6182C6E0F}" srcOrd="0" destOrd="0" presId="urn:microsoft.com/office/officeart/2005/8/layout/list1"/>
    <dgm:cxn modelId="{F4C09E1A-0A89-45F1-A8EC-9125D27757C9}" type="presOf" srcId="{4B42A23B-0C57-4F5A-B93E-7E046A393CF5}" destId="{8CBE0E11-2614-4CAB-9967-49FAEC4BFCF0}" srcOrd="0" destOrd="0" presId="urn:microsoft.com/office/officeart/2005/8/layout/list1"/>
    <dgm:cxn modelId="{F38EC32C-F545-402A-B3FB-B9EC2D87177B}" srcId="{ACDD5BF7-3EC5-4A0C-9CAE-3F17C55D1B03}" destId="{094718E6-E24B-4492-92FD-BCED84586D8C}" srcOrd="0" destOrd="0" parTransId="{CFBF11EC-B8F7-4614-B474-4E1FFDA75196}" sibTransId="{34551B8B-7DDE-417D-BBCF-0FACA80340B3}"/>
    <dgm:cxn modelId="{7C5AE638-9B9B-4E3D-81E0-AF7DBC35A9FB}" type="presOf" srcId="{1E316BCF-0585-4D56-B09F-DFF7BE1967C2}" destId="{D98AF230-CC74-44D1-94E5-E34544460834}" srcOrd="0" destOrd="0" presId="urn:microsoft.com/office/officeart/2005/8/layout/list1"/>
    <dgm:cxn modelId="{4EDAA05B-568B-4D66-A81D-3F0E6B17DFB9}" type="presOf" srcId="{7B61E967-A41F-4E1D-AE44-C6F3DB53E2CB}" destId="{CEAC31B5-BC53-4C69-83CF-99273D1DA02B}" srcOrd="0" destOrd="0" presId="urn:microsoft.com/office/officeart/2005/8/layout/list1"/>
    <dgm:cxn modelId="{8779D946-8AE2-43CE-80E2-3C29BC351A79}" type="presOf" srcId="{25006269-F13C-4F01-B025-D24CEED2AC41}" destId="{D8BAFDB8-FC41-484C-9873-C3E57B8E8CB5}" srcOrd="1" destOrd="0" presId="urn:microsoft.com/office/officeart/2005/8/layout/list1"/>
    <dgm:cxn modelId="{054E3B6F-894D-491A-8951-0761FD980C32}" srcId="{ACDD5BF7-3EC5-4A0C-9CAE-3F17C55D1B03}" destId="{1E316BCF-0585-4D56-B09F-DFF7BE1967C2}" srcOrd="2" destOrd="0" parTransId="{2BCD3453-DE8F-4BCD-89F6-441818783FA5}" sibTransId="{E5445355-8872-4704-81B3-817E9BF46745}"/>
    <dgm:cxn modelId="{6F8D4A71-E7F1-4352-BF24-97FDAB27B473}" type="presOf" srcId="{094718E6-E24B-4492-92FD-BCED84586D8C}" destId="{D7E66991-D2B6-4FB9-8218-12AA99C6FE8C}" srcOrd="1" destOrd="0" presId="urn:microsoft.com/office/officeart/2005/8/layout/list1"/>
    <dgm:cxn modelId="{C2F47A56-D7AF-4634-B5B0-EA854D1C8F7E}" srcId="{ACDD5BF7-3EC5-4A0C-9CAE-3F17C55D1B03}" destId="{7B61E967-A41F-4E1D-AE44-C6F3DB53E2CB}" srcOrd="1" destOrd="0" parTransId="{E3471D8A-22C0-4AEB-9629-ED04E5CF9225}" sibTransId="{E4604242-9BAC-4F72-AD6A-5D38C09DE3D3}"/>
    <dgm:cxn modelId="{20733E7D-C32A-4F30-BD8E-F498B69AED2C}" type="presOf" srcId="{094718E6-E24B-4492-92FD-BCED84586D8C}" destId="{32BD1D47-FC9B-474F-A94B-1ED9CB5A3615}" srcOrd="0" destOrd="0" presId="urn:microsoft.com/office/officeart/2005/8/layout/list1"/>
    <dgm:cxn modelId="{57ECD580-A16E-494B-B094-04B285AAAD1C}" srcId="{ACDD5BF7-3EC5-4A0C-9CAE-3F17C55D1B03}" destId="{48C2BE18-D90C-4117-A2A0-3F2D70AD9B46}" srcOrd="4" destOrd="0" parTransId="{043C9715-376B-47C2-AA0A-FDD4F654D69B}" sibTransId="{74183DBC-3896-4AF9-88FD-09250ED9227F}"/>
    <dgm:cxn modelId="{C0D9D281-8895-4408-B996-926D0159030F}" type="presOf" srcId="{25006269-F13C-4F01-B025-D24CEED2AC41}" destId="{9AF43697-D9CE-4CD5-949D-0FB3BE1CF98A}" srcOrd="0" destOrd="0" presId="urn:microsoft.com/office/officeart/2005/8/layout/list1"/>
    <dgm:cxn modelId="{567B9E82-605A-43EE-90F2-E31F9FDB42F3}" type="presOf" srcId="{48C2BE18-D90C-4117-A2A0-3F2D70AD9B46}" destId="{BC6E6D47-B9BA-4DDA-B1E5-4526AA4C4CAE}" srcOrd="1" destOrd="0" presId="urn:microsoft.com/office/officeart/2005/8/layout/list1"/>
    <dgm:cxn modelId="{03A9B890-E810-413B-B5FC-9C8CC8D7C86F}" srcId="{ACDD5BF7-3EC5-4A0C-9CAE-3F17C55D1B03}" destId="{25006269-F13C-4F01-B025-D24CEED2AC41}" srcOrd="3" destOrd="0" parTransId="{BBB9C95E-6C74-43EB-9C45-F268318B76BA}" sibTransId="{592C756F-5082-45E3-890D-FE8A063B1172}"/>
    <dgm:cxn modelId="{FF08D895-F5E3-49C5-AE98-ECE019AEAEAE}" type="presOf" srcId="{4B42A23B-0C57-4F5A-B93E-7E046A393CF5}" destId="{9D6BB3B2-A19A-49FA-9DEC-19C1D87FE86B}" srcOrd="1" destOrd="0" presId="urn:microsoft.com/office/officeart/2005/8/layout/list1"/>
    <dgm:cxn modelId="{0DFA13A4-139A-4062-A0B2-ADDBAEA3C537}" type="presOf" srcId="{48C2BE18-D90C-4117-A2A0-3F2D70AD9B46}" destId="{6DFCED83-8227-4585-B6A4-61F495A58AC0}" srcOrd="0" destOrd="0" presId="urn:microsoft.com/office/officeart/2005/8/layout/list1"/>
    <dgm:cxn modelId="{A97B2DAB-CF0D-42DB-B6B6-68227F337225}" srcId="{ACDD5BF7-3EC5-4A0C-9CAE-3F17C55D1B03}" destId="{4B42A23B-0C57-4F5A-B93E-7E046A393CF5}" srcOrd="5" destOrd="0" parTransId="{EA9059A5-D56B-4395-A877-6D073E393D23}" sibTransId="{630EF3B2-C751-4E0A-8D2E-8ABDB06402CC}"/>
    <dgm:cxn modelId="{F7F6FFC0-8F9A-4B2A-B994-570E47BFB9C3}" srcId="{ACDD5BF7-3EC5-4A0C-9CAE-3F17C55D1B03}" destId="{86BD1059-61AA-4A4C-B6F3-24F554872093}" srcOrd="6" destOrd="0" parTransId="{C7B6A5E5-41E0-44C0-8A4E-D47D7C418B26}" sibTransId="{324D299F-D268-4E71-A2A4-1BC08A293778}"/>
    <dgm:cxn modelId="{A762C7D7-D91B-43D4-AFA4-17096026DCBB}" type="presOf" srcId="{7B61E967-A41F-4E1D-AE44-C6F3DB53E2CB}" destId="{AA1C69A3-C2A6-4D73-8A57-A35C613312D9}" srcOrd="1" destOrd="0" presId="urn:microsoft.com/office/officeart/2005/8/layout/list1"/>
    <dgm:cxn modelId="{376A47EE-EFFC-496C-8C94-7F1D4E790131}" type="presOf" srcId="{86BD1059-61AA-4A4C-B6F3-24F554872093}" destId="{9A40678C-2767-477F-BAAA-260501A4A721}" srcOrd="1" destOrd="0" presId="urn:microsoft.com/office/officeart/2005/8/layout/list1"/>
    <dgm:cxn modelId="{65B7DDF1-2592-4D6D-A3DF-352E5199F7E6}" type="presOf" srcId="{86BD1059-61AA-4A4C-B6F3-24F554872093}" destId="{EADD6DD5-11F4-43A7-A4C0-33038BA4EF79}" srcOrd="0" destOrd="0" presId="urn:microsoft.com/office/officeart/2005/8/layout/list1"/>
    <dgm:cxn modelId="{5CB76BFD-DF66-4D8F-9B17-F28E4E9E7FCD}" type="presOf" srcId="{1E316BCF-0585-4D56-B09F-DFF7BE1967C2}" destId="{7F185361-5370-4506-A3EB-037F5F2B0B87}" srcOrd="1" destOrd="0" presId="urn:microsoft.com/office/officeart/2005/8/layout/list1"/>
    <dgm:cxn modelId="{9BBB0B96-DDC7-41E0-AAFF-1B134A8153B5}" type="presParOf" srcId="{DB4D49F3-549A-45B5-A4DB-14A6182C6E0F}" destId="{3CF72C39-8BC1-475E-A0F5-5442961D9BA2}" srcOrd="0" destOrd="0" presId="urn:microsoft.com/office/officeart/2005/8/layout/list1"/>
    <dgm:cxn modelId="{40EB3893-709F-4668-B5C9-81ECD8DFD10D}" type="presParOf" srcId="{3CF72C39-8BC1-475E-A0F5-5442961D9BA2}" destId="{32BD1D47-FC9B-474F-A94B-1ED9CB5A3615}" srcOrd="0" destOrd="0" presId="urn:microsoft.com/office/officeart/2005/8/layout/list1"/>
    <dgm:cxn modelId="{993A48DE-EB29-4BFF-9DBB-1B9846ECA848}" type="presParOf" srcId="{3CF72C39-8BC1-475E-A0F5-5442961D9BA2}" destId="{D7E66991-D2B6-4FB9-8218-12AA99C6FE8C}" srcOrd="1" destOrd="0" presId="urn:microsoft.com/office/officeart/2005/8/layout/list1"/>
    <dgm:cxn modelId="{1AE4282D-DB0E-4FD7-8991-87BE9AA30816}" type="presParOf" srcId="{DB4D49F3-549A-45B5-A4DB-14A6182C6E0F}" destId="{2C9394E6-23D5-470D-AD94-7A1DDAFBC28E}" srcOrd="1" destOrd="0" presId="urn:microsoft.com/office/officeart/2005/8/layout/list1"/>
    <dgm:cxn modelId="{8E9D8273-023C-4D78-9B94-53CD4BA780EE}" type="presParOf" srcId="{DB4D49F3-549A-45B5-A4DB-14A6182C6E0F}" destId="{BC72347B-EB42-46D6-A5D0-76939781D06B}" srcOrd="2" destOrd="0" presId="urn:microsoft.com/office/officeart/2005/8/layout/list1"/>
    <dgm:cxn modelId="{0FF65B8A-4E69-4923-BDE2-7A815B99B2BB}" type="presParOf" srcId="{DB4D49F3-549A-45B5-A4DB-14A6182C6E0F}" destId="{6DB45DBE-A19E-4400-9735-D072EA8179C8}" srcOrd="3" destOrd="0" presId="urn:microsoft.com/office/officeart/2005/8/layout/list1"/>
    <dgm:cxn modelId="{902F593E-098D-4CEC-BFD9-86368DB79137}" type="presParOf" srcId="{DB4D49F3-549A-45B5-A4DB-14A6182C6E0F}" destId="{67936461-9BFA-4D82-929F-7246061EBA78}" srcOrd="4" destOrd="0" presId="urn:microsoft.com/office/officeart/2005/8/layout/list1"/>
    <dgm:cxn modelId="{3271B340-7FAD-4E6B-8FBD-E6965AFFFB4E}" type="presParOf" srcId="{67936461-9BFA-4D82-929F-7246061EBA78}" destId="{CEAC31B5-BC53-4C69-83CF-99273D1DA02B}" srcOrd="0" destOrd="0" presId="urn:microsoft.com/office/officeart/2005/8/layout/list1"/>
    <dgm:cxn modelId="{6DC0E302-816A-4053-BC81-0215F42EC78B}" type="presParOf" srcId="{67936461-9BFA-4D82-929F-7246061EBA78}" destId="{AA1C69A3-C2A6-4D73-8A57-A35C613312D9}" srcOrd="1" destOrd="0" presId="urn:microsoft.com/office/officeart/2005/8/layout/list1"/>
    <dgm:cxn modelId="{9D41AD38-1EAE-434A-935C-696334C18F79}" type="presParOf" srcId="{DB4D49F3-549A-45B5-A4DB-14A6182C6E0F}" destId="{8C7B2FC4-E43C-44A4-A5FA-E2851888546F}" srcOrd="5" destOrd="0" presId="urn:microsoft.com/office/officeart/2005/8/layout/list1"/>
    <dgm:cxn modelId="{997C4F30-8BC5-483F-8B56-3E5C2C0EA991}" type="presParOf" srcId="{DB4D49F3-549A-45B5-A4DB-14A6182C6E0F}" destId="{B3B535C4-F152-4BF9-B1C9-F9154DCE4E5C}" srcOrd="6" destOrd="0" presId="urn:microsoft.com/office/officeart/2005/8/layout/list1"/>
    <dgm:cxn modelId="{2497BA50-DB16-4E59-8D83-28DA1BFBD0D7}" type="presParOf" srcId="{DB4D49F3-549A-45B5-A4DB-14A6182C6E0F}" destId="{47C0A25D-3A66-467F-B973-326183ED0A90}" srcOrd="7" destOrd="0" presId="urn:microsoft.com/office/officeart/2005/8/layout/list1"/>
    <dgm:cxn modelId="{6D3DCA7A-643A-452E-9C1A-04B73D00EDDD}" type="presParOf" srcId="{DB4D49F3-549A-45B5-A4DB-14A6182C6E0F}" destId="{3DD08FBE-F3A3-4F04-87B7-506D508754D2}" srcOrd="8" destOrd="0" presId="urn:microsoft.com/office/officeart/2005/8/layout/list1"/>
    <dgm:cxn modelId="{8D01D654-63C6-42DD-8143-CB12C75DE1A8}" type="presParOf" srcId="{3DD08FBE-F3A3-4F04-87B7-506D508754D2}" destId="{D98AF230-CC74-44D1-94E5-E34544460834}" srcOrd="0" destOrd="0" presId="urn:microsoft.com/office/officeart/2005/8/layout/list1"/>
    <dgm:cxn modelId="{B6E4A1E0-B41E-445B-8FBF-11CA886F759A}" type="presParOf" srcId="{3DD08FBE-F3A3-4F04-87B7-506D508754D2}" destId="{7F185361-5370-4506-A3EB-037F5F2B0B87}" srcOrd="1" destOrd="0" presId="urn:microsoft.com/office/officeart/2005/8/layout/list1"/>
    <dgm:cxn modelId="{3284F1FC-E1FB-465D-B3A7-930D71ADC25E}" type="presParOf" srcId="{DB4D49F3-549A-45B5-A4DB-14A6182C6E0F}" destId="{B31A99C1-00AD-4EB3-AF0B-5A83CF1D9F7D}" srcOrd="9" destOrd="0" presId="urn:microsoft.com/office/officeart/2005/8/layout/list1"/>
    <dgm:cxn modelId="{320DD177-585F-473F-8AC2-931F84372F7D}" type="presParOf" srcId="{DB4D49F3-549A-45B5-A4DB-14A6182C6E0F}" destId="{6EE61CA9-76F1-4A86-8655-E7B78D8A18EC}" srcOrd="10" destOrd="0" presId="urn:microsoft.com/office/officeart/2005/8/layout/list1"/>
    <dgm:cxn modelId="{FE5821BB-6E71-4B95-88CB-29CC0B469704}" type="presParOf" srcId="{DB4D49F3-549A-45B5-A4DB-14A6182C6E0F}" destId="{D0656EF5-CFB9-4717-9145-261495AD2D50}" srcOrd="11" destOrd="0" presId="urn:microsoft.com/office/officeart/2005/8/layout/list1"/>
    <dgm:cxn modelId="{8885E18F-0CF2-4CF9-A93B-C8B881AE7BC0}" type="presParOf" srcId="{DB4D49F3-549A-45B5-A4DB-14A6182C6E0F}" destId="{663882AC-F38C-45DB-9902-331E47CD29FB}" srcOrd="12" destOrd="0" presId="urn:microsoft.com/office/officeart/2005/8/layout/list1"/>
    <dgm:cxn modelId="{455A018C-6EF6-4C75-A6A2-4169205D29DF}" type="presParOf" srcId="{663882AC-F38C-45DB-9902-331E47CD29FB}" destId="{9AF43697-D9CE-4CD5-949D-0FB3BE1CF98A}" srcOrd="0" destOrd="0" presId="urn:microsoft.com/office/officeart/2005/8/layout/list1"/>
    <dgm:cxn modelId="{794FB952-2A34-413E-9BB7-E3C15AFD6244}" type="presParOf" srcId="{663882AC-F38C-45DB-9902-331E47CD29FB}" destId="{D8BAFDB8-FC41-484C-9873-C3E57B8E8CB5}" srcOrd="1" destOrd="0" presId="urn:microsoft.com/office/officeart/2005/8/layout/list1"/>
    <dgm:cxn modelId="{8AD26BC3-589C-4A2A-AECE-E014257A7057}" type="presParOf" srcId="{DB4D49F3-549A-45B5-A4DB-14A6182C6E0F}" destId="{EDF09111-9BB2-40F2-AD48-44B0489B2C5D}" srcOrd="13" destOrd="0" presId="urn:microsoft.com/office/officeart/2005/8/layout/list1"/>
    <dgm:cxn modelId="{916AC3CA-3917-437D-AF45-BCF2C4EA5302}" type="presParOf" srcId="{DB4D49F3-549A-45B5-A4DB-14A6182C6E0F}" destId="{C2740BAD-83FC-4A74-A739-40249A4A6775}" srcOrd="14" destOrd="0" presId="urn:microsoft.com/office/officeart/2005/8/layout/list1"/>
    <dgm:cxn modelId="{3050A363-D89F-44E4-B3D8-B55F09348CF4}" type="presParOf" srcId="{DB4D49F3-549A-45B5-A4DB-14A6182C6E0F}" destId="{412AEC09-5131-4D22-A1F7-549614DFB1DE}" srcOrd="15" destOrd="0" presId="urn:microsoft.com/office/officeart/2005/8/layout/list1"/>
    <dgm:cxn modelId="{0BFB7548-941B-40AA-A0B4-9D3728168ECA}" type="presParOf" srcId="{DB4D49F3-549A-45B5-A4DB-14A6182C6E0F}" destId="{A848895E-2711-4956-8492-3E9FF212AF19}" srcOrd="16" destOrd="0" presId="urn:microsoft.com/office/officeart/2005/8/layout/list1"/>
    <dgm:cxn modelId="{E412D7E7-3D3D-4C5C-979F-9E89BD81EE15}" type="presParOf" srcId="{A848895E-2711-4956-8492-3E9FF212AF19}" destId="{6DFCED83-8227-4585-B6A4-61F495A58AC0}" srcOrd="0" destOrd="0" presId="urn:microsoft.com/office/officeart/2005/8/layout/list1"/>
    <dgm:cxn modelId="{D5DC9B22-A897-48C2-A977-02BD2B00D0CD}" type="presParOf" srcId="{A848895E-2711-4956-8492-3E9FF212AF19}" destId="{BC6E6D47-B9BA-4DDA-B1E5-4526AA4C4CAE}" srcOrd="1" destOrd="0" presId="urn:microsoft.com/office/officeart/2005/8/layout/list1"/>
    <dgm:cxn modelId="{300C7316-CF13-41F0-885D-7B92673C4FDF}" type="presParOf" srcId="{DB4D49F3-549A-45B5-A4DB-14A6182C6E0F}" destId="{3285D14D-B6ED-4146-A047-6091A0C0064B}" srcOrd="17" destOrd="0" presId="urn:microsoft.com/office/officeart/2005/8/layout/list1"/>
    <dgm:cxn modelId="{E5CCA11E-E780-43FD-929B-ABB4A1EBD285}" type="presParOf" srcId="{DB4D49F3-549A-45B5-A4DB-14A6182C6E0F}" destId="{16A4A318-D2F8-4185-AB87-F2E3659E4CC3}" srcOrd="18" destOrd="0" presId="urn:microsoft.com/office/officeart/2005/8/layout/list1"/>
    <dgm:cxn modelId="{85C39906-0B03-40CF-9DDB-3A5D3C832450}" type="presParOf" srcId="{DB4D49F3-549A-45B5-A4DB-14A6182C6E0F}" destId="{84219912-B43A-444C-A0F2-612C271C0C5D}" srcOrd="19" destOrd="0" presId="urn:microsoft.com/office/officeart/2005/8/layout/list1"/>
    <dgm:cxn modelId="{B6BC7E81-95C5-4B6E-992C-15A5C730F762}" type="presParOf" srcId="{DB4D49F3-549A-45B5-A4DB-14A6182C6E0F}" destId="{DF8412CC-44A2-49B6-904F-88E1AF513209}" srcOrd="20" destOrd="0" presId="urn:microsoft.com/office/officeart/2005/8/layout/list1"/>
    <dgm:cxn modelId="{3E09BBE5-A5DF-428B-8359-41887453AF48}" type="presParOf" srcId="{DF8412CC-44A2-49B6-904F-88E1AF513209}" destId="{8CBE0E11-2614-4CAB-9967-49FAEC4BFCF0}" srcOrd="0" destOrd="0" presId="urn:microsoft.com/office/officeart/2005/8/layout/list1"/>
    <dgm:cxn modelId="{C28FA9F1-ACD6-4650-BAA5-B864F149605D}" type="presParOf" srcId="{DF8412CC-44A2-49B6-904F-88E1AF513209}" destId="{9D6BB3B2-A19A-49FA-9DEC-19C1D87FE86B}" srcOrd="1" destOrd="0" presId="urn:microsoft.com/office/officeart/2005/8/layout/list1"/>
    <dgm:cxn modelId="{C67FE626-FB7A-4F71-A683-14459D98F250}" type="presParOf" srcId="{DB4D49F3-549A-45B5-A4DB-14A6182C6E0F}" destId="{3EFAA3DF-545B-4EEA-8A46-306CD038FF3E}" srcOrd="21" destOrd="0" presId="urn:microsoft.com/office/officeart/2005/8/layout/list1"/>
    <dgm:cxn modelId="{AAF74F96-55D3-4C9A-B4A5-3562E880BE8F}" type="presParOf" srcId="{DB4D49F3-549A-45B5-A4DB-14A6182C6E0F}" destId="{AD576DF7-65EE-4608-A454-1C1FE7F4DA1C}" srcOrd="22" destOrd="0" presId="urn:microsoft.com/office/officeart/2005/8/layout/list1"/>
    <dgm:cxn modelId="{B8B46591-CC78-4D97-A672-61A885D3050F}" type="presParOf" srcId="{DB4D49F3-549A-45B5-A4DB-14A6182C6E0F}" destId="{28F96F32-101B-4EE2-B604-6EA942D76C84}" srcOrd="23" destOrd="0" presId="urn:microsoft.com/office/officeart/2005/8/layout/list1"/>
    <dgm:cxn modelId="{5ACB9118-119F-418D-BD6D-80EE36044034}" type="presParOf" srcId="{DB4D49F3-549A-45B5-A4DB-14A6182C6E0F}" destId="{788602DB-882E-4CEB-AF7B-A424F8DD8061}" srcOrd="24" destOrd="0" presId="urn:microsoft.com/office/officeart/2005/8/layout/list1"/>
    <dgm:cxn modelId="{74686CDB-A3A1-4018-B2A5-1EB60FC5A609}" type="presParOf" srcId="{788602DB-882E-4CEB-AF7B-A424F8DD8061}" destId="{EADD6DD5-11F4-43A7-A4C0-33038BA4EF79}" srcOrd="0" destOrd="0" presId="urn:microsoft.com/office/officeart/2005/8/layout/list1"/>
    <dgm:cxn modelId="{CC976A66-426B-4564-B041-9284D7788FA1}" type="presParOf" srcId="{788602DB-882E-4CEB-AF7B-A424F8DD8061}" destId="{9A40678C-2767-477F-BAAA-260501A4A721}" srcOrd="1" destOrd="0" presId="urn:microsoft.com/office/officeart/2005/8/layout/list1"/>
    <dgm:cxn modelId="{A9B68A85-8251-4B18-ABA9-F1485A4948BA}" type="presParOf" srcId="{DB4D49F3-549A-45B5-A4DB-14A6182C6E0F}" destId="{B957BF5F-8330-429D-9889-F88806CA84B0}" srcOrd="25" destOrd="0" presId="urn:microsoft.com/office/officeart/2005/8/layout/list1"/>
    <dgm:cxn modelId="{F756F9CF-DE5A-47E0-9D05-50AAD8CBE90D}" type="presParOf" srcId="{DB4D49F3-549A-45B5-A4DB-14A6182C6E0F}" destId="{0663DF1E-FD5C-44B6-BDAA-D4C6CCAA0EF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7CDF7-DAFF-4B80-A0D1-D4B9F720AC1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89AAC2-BDF6-4A0B-9B48-6999C18D797E}">
      <dgm:prSet/>
      <dgm:spPr/>
      <dgm:t>
        <a:bodyPr/>
        <a:lstStyle/>
        <a:p>
          <a:pPr>
            <a:defRPr cap="all"/>
          </a:pPr>
          <a:r>
            <a:rPr lang="en-US"/>
            <a:t>Doubly Linked List for student records</a:t>
          </a:r>
        </a:p>
      </dgm:t>
    </dgm:pt>
    <dgm:pt modelId="{EE2A7CF4-A844-439C-B108-D5CC5F5C6259}" type="parTrans" cxnId="{0A64AC06-ED96-41B1-BBA0-7C7EE710C59F}">
      <dgm:prSet/>
      <dgm:spPr/>
      <dgm:t>
        <a:bodyPr/>
        <a:lstStyle/>
        <a:p>
          <a:endParaRPr lang="en-US"/>
        </a:p>
      </dgm:t>
    </dgm:pt>
    <dgm:pt modelId="{F728BE67-A9D7-4C00-8C88-D7900BEF62C4}" type="sibTrans" cxnId="{0A64AC06-ED96-41B1-BBA0-7C7EE710C59F}">
      <dgm:prSet/>
      <dgm:spPr/>
      <dgm:t>
        <a:bodyPr/>
        <a:lstStyle/>
        <a:p>
          <a:endParaRPr lang="en-US"/>
        </a:p>
      </dgm:t>
    </dgm:pt>
    <dgm:pt modelId="{EC8197C1-2811-43D9-80C0-1A89BC36298A}">
      <dgm:prSet/>
      <dgm:spPr/>
      <dgm:t>
        <a:bodyPr/>
        <a:lstStyle/>
        <a:p>
          <a:pPr>
            <a:defRPr cap="all"/>
          </a:pPr>
          <a:r>
            <a:rPr lang="en-US"/>
            <a:t>Dynamic memory allocation using pointers</a:t>
          </a:r>
        </a:p>
      </dgm:t>
    </dgm:pt>
    <dgm:pt modelId="{EAB9E9FC-F70D-4B92-BAF2-02CC1F69ED94}" type="parTrans" cxnId="{734078A6-F466-4110-B38F-35215E025D86}">
      <dgm:prSet/>
      <dgm:spPr/>
      <dgm:t>
        <a:bodyPr/>
        <a:lstStyle/>
        <a:p>
          <a:endParaRPr lang="en-US"/>
        </a:p>
      </dgm:t>
    </dgm:pt>
    <dgm:pt modelId="{176A3AFD-A773-4289-AF71-5494D91EB5C6}" type="sibTrans" cxnId="{734078A6-F466-4110-B38F-35215E025D86}">
      <dgm:prSet/>
      <dgm:spPr/>
      <dgm:t>
        <a:bodyPr/>
        <a:lstStyle/>
        <a:p>
          <a:endParaRPr lang="en-US"/>
        </a:p>
      </dgm:t>
    </dgm:pt>
    <dgm:pt modelId="{368B5A12-C2EC-4778-837F-FA603F5777EB}">
      <dgm:prSet/>
      <dgm:spPr/>
      <dgm:t>
        <a:bodyPr/>
        <a:lstStyle/>
        <a:p>
          <a:pPr>
            <a:defRPr cap="all"/>
          </a:pPr>
          <a:r>
            <a:rPr lang="en-US"/>
            <a:t>Modular programming for clarity and reusability</a:t>
          </a:r>
        </a:p>
      </dgm:t>
    </dgm:pt>
    <dgm:pt modelId="{D74B9398-D7B3-4B21-8A42-DE32651E724E}" type="parTrans" cxnId="{027A63A4-2169-44CE-9E87-B64278C1D96C}">
      <dgm:prSet/>
      <dgm:spPr/>
      <dgm:t>
        <a:bodyPr/>
        <a:lstStyle/>
        <a:p>
          <a:endParaRPr lang="en-US"/>
        </a:p>
      </dgm:t>
    </dgm:pt>
    <dgm:pt modelId="{BD26A2B6-6E5F-4CA7-9431-1238BEC95323}" type="sibTrans" cxnId="{027A63A4-2169-44CE-9E87-B64278C1D96C}">
      <dgm:prSet/>
      <dgm:spPr/>
      <dgm:t>
        <a:bodyPr/>
        <a:lstStyle/>
        <a:p>
          <a:endParaRPr lang="en-US"/>
        </a:p>
      </dgm:t>
    </dgm:pt>
    <dgm:pt modelId="{609FE487-7C50-4491-B772-290F4AE78899}">
      <dgm:prSet/>
      <dgm:spPr/>
      <dgm:t>
        <a:bodyPr/>
        <a:lstStyle/>
        <a:p>
          <a:pPr>
            <a:defRPr cap="all"/>
          </a:pPr>
          <a:r>
            <a:rPr lang="en-US"/>
            <a:t>Efficient traversal for searching and displaying</a:t>
          </a:r>
        </a:p>
      </dgm:t>
    </dgm:pt>
    <dgm:pt modelId="{7A7E7D71-885B-45E5-AB29-5BD8D501A928}" type="parTrans" cxnId="{873C0651-EEF5-4FA4-A4F7-22ACC8B47D5B}">
      <dgm:prSet/>
      <dgm:spPr/>
      <dgm:t>
        <a:bodyPr/>
        <a:lstStyle/>
        <a:p>
          <a:endParaRPr lang="en-US"/>
        </a:p>
      </dgm:t>
    </dgm:pt>
    <dgm:pt modelId="{A0CDADAB-AB59-4E72-9ADA-6CEB3CEF3B15}" type="sibTrans" cxnId="{873C0651-EEF5-4FA4-A4F7-22ACC8B47D5B}">
      <dgm:prSet/>
      <dgm:spPr/>
      <dgm:t>
        <a:bodyPr/>
        <a:lstStyle/>
        <a:p>
          <a:endParaRPr lang="en-US"/>
        </a:p>
      </dgm:t>
    </dgm:pt>
    <dgm:pt modelId="{30A2F967-CC91-459F-9BEE-498EE103B9B5}">
      <dgm:prSet/>
      <dgm:spPr/>
      <dgm:t>
        <a:bodyPr/>
        <a:lstStyle/>
        <a:p>
          <a:pPr>
            <a:defRPr cap="all"/>
          </a:pPr>
          <a:r>
            <a:rPr lang="en-US"/>
            <a:t>Destructor to ensure memory cleanup</a:t>
          </a:r>
        </a:p>
      </dgm:t>
    </dgm:pt>
    <dgm:pt modelId="{DE10D9EF-EEE1-4F64-9451-C20A221AA244}" type="parTrans" cxnId="{6559D63A-EDCD-45D9-A982-0DB92CBA5DC6}">
      <dgm:prSet/>
      <dgm:spPr/>
      <dgm:t>
        <a:bodyPr/>
        <a:lstStyle/>
        <a:p>
          <a:endParaRPr lang="en-US"/>
        </a:p>
      </dgm:t>
    </dgm:pt>
    <dgm:pt modelId="{A4900D3F-7A90-42EA-824A-0040183D6F87}" type="sibTrans" cxnId="{6559D63A-EDCD-45D9-A982-0DB92CBA5DC6}">
      <dgm:prSet/>
      <dgm:spPr/>
      <dgm:t>
        <a:bodyPr/>
        <a:lstStyle/>
        <a:p>
          <a:endParaRPr lang="en-US"/>
        </a:p>
      </dgm:t>
    </dgm:pt>
    <dgm:pt modelId="{6B1D2F82-2D3C-4C56-B896-5B604ADEFAC5}" type="pres">
      <dgm:prSet presAssocID="{DB57CDF7-DAFF-4B80-A0D1-D4B9F720AC1D}" presName="root" presStyleCnt="0">
        <dgm:presLayoutVars>
          <dgm:dir/>
          <dgm:resizeHandles val="exact"/>
        </dgm:presLayoutVars>
      </dgm:prSet>
      <dgm:spPr/>
    </dgm:pt>
    <dgm:pt modelId="{AF351CE8-B04F-4726-A61A-498ADE70EEB4}" type="pres">
      <dgm:prSet presAssocID="{EF89AAC2-BDF6-4A0B-9B48-6999C18D797E}" presName="compNode" presStyleCnt="0"/>
      <dgm:spPr/>
    </dgm:pt>
    <dgm:pt modelId="{CFADF79E-088D-499A-B386-7C3A02E6EFF8}" type="pres">
      <dgm:prSet presAssocID="{EF89AAC2-BDF6-4A0B-9B48-6999C18D797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75E416-D9D3-416F-8E20-C6868DE19A51}" type="pres">
      <dgm:prSet presAssocID="{EF89AAC2-BDF6-4A0B-9B48-6999C18D79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BD9C95-CDCB-487A-9175-89FAB96375AE}" type="pres">
      <dgm:prSet presAssocID="{EF89AAC2-BDF6-4A0B-9B48-6999C18D797E}" presName="spaceRect" presStyleCnt="0"/>
      <dgm:spPr/>
    </dgm:pt>
    <dgm:pt modelId="{0D666FFF-16AE-47A0-8D88-CFCC933A4FBE}" type="pres">
      <dgm:prSet presAssocID="{EF89AAC2-BDF6-4A0B-9B48-6999C18D797E}" presName="textRect" presStyleLbl="revTx" presStyleIdx="0" presStyleCnt="5">
        <dgm:presLayoutVars>
          <dgm:chMax val="1"/>
          <dgm:chPref val="1"/>
        </dgm:presLayoutVars>
      </dgm:prSet>
      <dgm:spPr/>
    </dgm:pt>
    <dgm:pt modelId="{A2A07138-7CC7-4ED6-9D1E-3CBE666BFBF0}" type="pres">
      <dgm:prSet presAssocID="{F728BE67-A9D7-4C00-8C88-D7900BEF62C4}" presName="sibTrans" presStyleCnt="0"/>
      <dgm:spPr/>
    </dgm:pt>
    <dgm:pt modelId="{4A9AD8F7-C89A-4104-B9BD-38A1E744F0CC}" type="pres">
      <dgm:prSet presAssocID="{EC8197C1-2811-43D9-80C0-1A89BC36298A}" presName="compNode" presStyleCnt="0"/>
      <dgm:spPr/>
    </dgm:pt>
    <dgm:pt modelId="{FDA17DBC-DEC1-497C-A4D1-9487A2B1B959}" type="pres">
      <dgm:prSet presAssocID="{EC8197C1-2811-43D9-80C0-1A89BC36298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65B09CA-5FF4-4267-A4CC-2DFAF4B490B7}" type="pres">
      <dgm:prSet presAssocID="{EC8197C1-2811-43D9-80C0-1A89BC3629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B2A444-70F1-44D6-8089-24669644BD67}" type="pres">
      <dgm:prSet presAssocID="{EC8197C1-2811-43D9-80C0-1A89BC36298A}" presName="spaceRect" presStyleCnt="0"/>
      <dgm:spPr/>
    </dgm:pt>
    <dgm:pt modelId="{CE092B5A-F7E3-4649-B148-3DF1BBBC6B88}" type="pres">
      <dgm:prSet presAssocID="{EC8197C1-2811-43D9-80C0-1A89BC36298A}" presName="textRect" presStyleLbl="revTx" presStyleIdx="1" presStyleCnt="5">
        <dgm:presLayoutVars>
          <dgm:chMax val="1"/>
          <dgm:chPref val="1"/>
        </dgm:presLayoutVars>
      </dgm:prSet>
      <dgm:spPr/>
    </dgm:pt>
    <dgm:pt modelId="{5F67BB9A-FCEC-4B81-8FC9-712A3B7BBA87}" type="pres">
      <dgm:prSet presAssocID="{176A3AFD-A773-4289-AF71-5494D91EB5C6}" presName="sibTrans" presStyleCnt="0"/>
      <dgm:spPr/>
    </dgm:pt>
    <dgm:pt modelId="{0C857460-D80E-4D81-8E24-ED4957317AEC}" type="pres">
      <dgm:prSet presAssocID="{368B5A12-C2EC-4778-837F-FA603F5777EB}" presName="compNode" presStyleCnt="0"/>
      <dgm:spPr/>
    </dgm:pt>
    <dgm:pt modelId="{9A518DB9-5AC2-43FD-B1EF-D66BD69851FA}" type="pres">
      <dgm:prSet presAssocID="{368B5A12-C2EC-4778-837F-FA603F5777E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95D350A-57EB-4DF8-8992-F99843578966}" type="pres">
      <dgm:prSet presAssocID="{368B5A12-C2EC-4778-837F-FA603F5777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EECBE6-4FCA-4126-9B0E-F6ABF61DED17}" type="pres">
      <dgm:prSet presAssocID="{368B5A12-C2EC-4778-837F-FA603F5777EB}" presName="spaceRect" presStyleCnt="0"/>
      <dgm:spPr/>
    </dgm:pt>
    <dgm:pt modelId="{6F5AEDDA-A6AE-4574-B894-7D212F7B171F}" type="pres">
      <dgm:prSet presAssocID="{368B5A12-C2EC-4778-837F-FA603F5777EB}" presName="textRect" presStyleLbl="revTx" presStyleIdx="2" presStyleCnt="5">
        <dgm:presLayoutVars>
          <dgm:chMax val="1"/>
          <dgm:chPref val="1"/>
        </dgm:presLayoutVars>
      </dgm:prSet>
      <dgm:spPr/>
    </dgm:pt>
    <dgm:pt modelId="{38B94DF9-9537-4AC5-91C8-AB8186D59E86}" type="pres">
      <dgm:prSet presAssocID="{BD26A2B6-6E5F-4CA7-9431-1238BEC95323}" presName="sibTrans" presStyleCnt="0"/>
      <dgm:spPr/>
    </dgm:pt>
    <dgm:pt modelId="{0AEF0B1F-EEAD-4EAE-A3B9-75E9F6224E76}" type="pres">
      <dgm:prSet presAssocID="{609FE487-7C50-4491-B772-290F4AE78899}" presName="compNode" presStyleCnt="0"/>
      <dgm:spPr/>
    </dgm:pt>
    <dgm:pt modelId="{5861513E-D642-4B9D-96C1-B7C7ADAF941B}" type="pres">
      <dgm:prSet presAssocID="{609FE487-7C50-4491-B772-290F4AE7889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01F09C8-26E8-47B9-BE03-CF96BA49E657}" type="pres">
      <dgm:prSet presAssocID="{609FE487-7C50-4491-B772-290F4AE788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E1D0161E-AC22-4E1D-BAE7-DC768FEC44DC}" type="pres">
      <dgm:prSet presAssocID="{609FE487-7C50-4491-B772-290F4AE78899}" presName="spaceRect" presStyleCnt="0"/>
      <dgm:spPr/>
    </dgm:pt>
    <dgm:pt modelId="{FED7FAF7-D12E-4F61-9FD6-DF4C3F8B4F20}" type="pres">
      <dgm:prSet presAssocID="{609FE487-7C50-4491-B772-290F4AE78899}" presName="textRect" presStyleLbl="revTx" presStyleIdx="3" presStyleCnt="5">
        <dgm:presLayoutVars>
          <dgm:chMax val="1"/>
          <dgm:chPref val="1"/>
        </dgm:presLayoutVars>
      </dgm:prSet>
      <dgm:spPr/>
    </dgm:pt>
    <dgm:pt modelId="{09B70C73-E4DC-468F-8724-A544909D1AA6}" type="pres">
      <dgm:prSet presAssocID="{A0CDADAB-AB59-4E72-9ADA-6CEB3CEF3B15}" presName="sibTrans" presStyleCnt="0"/>
      <dgm:spPr/>
    </dgm:pt>
    <dgm:pt modelId="{0A02A458-B759-4EF6-925A-DDC666781DA4}" type="pres">
      <dgm:prSet presAssocID="{30A2F967-CC91-459F-9BEE-498EE103B9B5}" presName="compNode" presStyleCnt="0"/>
      <dgm:spPr/>
    </dgm:pt>
    <dgm:pt modelId="{AA87A122-9F04-455D-962F-E0BC62CB7791}" type="pres">
      <dgm:prSet presAssocID="{30A2F967-CC91-459F-9BEE-498EE103B9B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2D034B4-C9E4-4221-A540-09D25FAE5ED7}" type="pres">
      <dgm:prSet presAssocID="{30A2F967-CC91-459F-9BEE-498EE103B9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200EB9-ABA2-48F2-BEEB-612AEDFF53FC}" type="pres">
      <dgm:prSet presAssocID="{30A2F967-CC91-459F-9BEE-498EE103B9B5}" presName="spaceRect" presStyleCnt="0"/>
      <dgm:spPr/>
    </dgm:pt>
    <dgm:pt modelId="{75CE729D-F3EE-4B48-88D3-00637D706DA2}" type="pres">
      <dgm:prSet presAssocID="{30A2F967-CC91-459F-9BEE-498EE103B9B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A64AC06-ED96-41B1-BBA0-7C7EE710C59F}" srcId="{DB57CDF7-DAFF-4B80-A0D1-D4B9F720AC1D}" destId="{EF89AAC2-BDF6-4A0B-9B48-6999C18D797E}" srcOrd="0" destOrd="0" parTransId="{EE2A7CF4-A844-439C-B108-D5CC5F5C6259}" sibTransId="{F728BE67-A9D7-4C00-8C88-D7900BEF62C4}"/>
    <dgm:cxn modelId="{DB96340D-95EC-4DDE-A874-94457B1F8D45}" type="presOf" srcId="{EC8197C1-2811-43D9-80C0-1A89BC36298A}" destId="{CE092B5A-F7E3-4649-B148-3DF1BBBC6B88}" srcOrd="0" destOrd="0" presId="urn:microsoft.com/office/officeart/2018/5/layout/IconLeafLabelList"/>
    <dgm:cxn modelId="{6559D63A-EDCD-45D9-A982-0DB92CBA5DC6}" srcId="{DB57CDF7-DAFF-4B80-A0D1-D4B9F720AC1D}" destId="{30A2F967-CC91-459F-9BEE-498EE103B9B5}" srcOrd="4" destOrd="0" parTransId="{DE10D9EF-EEE1-4F64-9451-C20A221AA244}" sibTransId="{A4900D3F-7A90-42EA-824A-0040183D6F87}"/>
    <dgm:cxn modelId="{DF136965-8002-4AF4-9243-DEB36FFF6258}" type="presOf" srcId="{609FE487-7C50-4491-B772-290F4AE78899}" destId="{FED7FAF7-D12E-4F61-9FD6-DF4C3F8B4F20}" srcOrd="0" destOrd="0" presId="urn:microsoft.com/office/officeart/2018/5/layout/IconLeafLabelList"/>
    <dgm:cxn modelId="{2B15F466-3F54-4FC1-848E-D4312C79B773}" type="presOf" srcId="{DB57CDF7-DAFF-4B80-A0D1-D4B9F720AC1D}" destId="{6B1D2F82-2D3C-4C56-B896-5B604ADEFAC5}" srcOrd="0" destOrd="0" presId="urn:microsoft.com/office/officeart/2018/5/layout/IconLeafLabelList"/>
    <dgm:cxn modelId="{873C0651-EEF5-4FA4-A4F7-22ACC8B47D5B}" srcId="{DB57CDF7-DAFF-4B80-A0D1-D4B9F720AC1D}" destId="{609FE487-7C50-4491-B772-290F4AE78899}" srcOrd="3" destOrd="0" parTransId="{7A7E7D71-885B-45E5-AB29-5BD8D501A928}" sibTransId="{A0CDADAB-AB59-4E72-9ADA-6CEB3CEF3B15}"/>
    <dgm:cxn modelId="{586D617D-B0E3-4C30-A645-0EF95F8E3424}" type="presOf" srcId="{30A2F967-CC91-459F-9BEE-498EE103B9B5}" destId="{75CE729D-F3EE-4B48-88D3-00637D706DA2}" srcOrd="0" destOrd="0" presId="urn:microsoft.com/office/officeart/2018/5/layout/IconLeafLabelList"/>
    <dgm:cxn modelId="{027A63A4-2169-44CE-9E87-B64278C1D96C}" srcId="{DB57CDF7-DAFF-4B80-A0D1-D4B9F720AC1D}" destId="{368B5A12-C2EC-4778-837F-FA603F5777EB}" srcOrd="2" destOrd="0" parTransId="{D74B9398-D7B3-4B21-8A42-DE32651E724E}" sibTransId="{BD26A2B6-6E5F-4CA7-9431-1238BEC95323}"/>
    <dgm:cxn modelId="{734078A6-F466-4110-B38F-35215E025D86}" srcId="{DB57CDF7-DAFF-4B80-A0D1-D4B9F720AC1D}" destId="{EC8197C1-2811-43D9-80C0-1A89BC36298A}" srcOrd="1" destOrd="0" parTransId="{EAB9E9FC-F70D-4B92-BAF2-02CC1F69ED94}" sibTransId="{176A3AFD-A773-4289-AF71-5494D91EB5C6}"/>
    <dgm:cxn modelId="{EBACE2CE-EF64-4C43-9B26-B727588085B5}" type="presOf" srcId="{368B5A12-C2EC-4778-837F-FA603F5777EB}" destId="{6F5AEDDA-A6AE-4574-B894-7D212F7B171F}" srcOrd="0" destOrd="0" presId="urn:microsoft.com/office/officeart/2018/5/layout/IconLeafLabelList"/>
    <dgm:cxn modelId="{367113D5-0D06-471D-B98F-31E04B97ED4D}" type="presOf" srcId="{EF89AAC2-BDF6-4A0B-9B48-6999C18D797E}" destId="{0D666FFF-16AE-47A0-8D88-CFCC933A4FBE}" srcOrd="0" destOrd="0" presId="urn:microsoft.com/office/officeart/2018/5/layout/IconLeafLabelList"/>
    <dgm:cxn modelId="{DA45E63D-FCF3-498E-8D4B-D6B6D0B78109}" type="presParOf" srcId="{6B1D2F82-2D3C-4C56-B896-5B604ADEFAC5}" destId="{AF351CE8-B04F-4726-A61A-498ADE70EEB4}" srcOrd="0" destOrd="0" presId="urn:microsoft.com/office/officeart/2018/5/layout/IconLeafLabelList"/>
    <dgm:cxn modelId="{43EFEF3B-E49B-47E9-9C9A-14C3F7FB2030}" type="presParOf" srcId="{AF351CE8-B04F-4726-A61A-498ADE70EEB4}" destId="{CFADF79E-088D-499A-B386-7C3A02E6EFF8}" srcOrd="0" destOrd="0" presId="urn:microsoft.com/office/officeart/2018/5/layout/IconLeafLabelList"/>
    <dgm:cxn modelId="{1F8FCF53-DCCF-4734-BD27-D35815E97079}" type="presParOf" srcId="{AF351CE8-B04F-4726-A61A-498ADE70EEB4}" destId="{C775E416-D9D3-416F-8E20-C6868DE19A51}" srcOrd="1" destOrd="0" presId="urn:microsoft.com/office/officeart/2018/5/layout/IconLeafLabelList"/>
    <dgm:cxn modelId="{A11B3825-C639-4C90-8664-9763C9F7CEF9}" type="presParOf" srcId="{AF351CE8-B04F-4726-A61A-498ADE70EEB4}" destId="{1BBD9C95-CDCB-487A-9175-89FAB96375AE}" srcOrd="2" destOrd="0" presId="urn:microsoft.com/office/officeart/2018/5/layout/IconLeafLabelList"/>
    <dgm:cxn modelId="{56133A39-AB51-434C-B497-1A11D2B3D793}" type="presParOf" srcId="{AF351CE8-B04F-4726-A61A-498ADE70EEB4}" destId="{0D666FFF-16AE-47A0-8D88-CFCC933A4FBE}" srcOrd="3" destOrd="0" presId="urn:microsoft.com/office/officeart/2018/5/layout/IconLeafLabelList"/>
    <dgm:cxn modelId="{C244EB20-4C56-45AF-9A16-EC32189DD4B3}" type="presParOf" srcId="{6B1D2F82-2D3C-4C56-B896-5B604ADEFAC5}" destId="{A2A07138-7CC7-4ED6-9D1E-3CBE666BFBF0}" srcOrd="1" destOrd="0" presId="urn:microsoft.com/office/officeart/2018/5/layout/IconLeafLabelList"/>
    <dgm:cxn modelId="{FBDE098A-C7B3-47D4-B164-3E1D408039C3}" type="presParOf" srcId="{6B1D2F82-2D3C-4C56-B896-5B604ADEFAC5}" destId="{4A9AD8F7-C89A-4104-B9BD-38A1E744F0CC}" srcOrd="2" destOrd="0" presId="urn:microsoft.com/office/officeart/2018/5/layout/IconLeafLabelList"/>
    <dgm:cxn modelId="{A42A5057-D3C1-4844-BA92-1B727CB1E9EA}" type="presParOf" srcId="{4A9AD8F7-C89A-4104-B9BD-38A1E744F0CC}" destId="{FDA17DBC-DEC1-497C-A4D1-9487A2B1B959}" srcOrd="0" destOrd="0" presId="urn:microsoft.com/office/officeart/2018/5/layout/IconLeafLabelList"/>
    <dgm:cxn modelId="{1A932715-A495-47EA-9BE9-44070E58173C}" type="presParOf" srcId="{4A9AD8F7-C89A-4104-B9BD-38A1E744F0CC}" destId="{D65B09CA-5FF4-4267-A4CC-2DFAF4B490B7}" srcOrd="1" destOrd="0" presId="urn:microsoft.com/office/officeart/2018/5/layout/IconLeafLabelList"/>
    <dgm:cxn modelId="{ABD642C2-BB8C-4C74-B2A9-03937E6C7076}" type="presParOf" srcId="{4A9AD8F7-C89A-4104-B9BD-38A1E744F0CC}" destId="{91B2A444-70F1-44D6-8089-24669644BD67}" srcOrd="2" destOrd="0" presId="urn:microsoft.com/office/officeart/2018/5/layout/IconLeafLabelList"/>
    <dgm:cxn modelId="{7B66793A-3F4C-49E1-A68C-CD4105B7F9E7}" type="presParOf" srcId="{4A9AD8F7-C89A-4104-B9BD-38A1E744F0CC}" destId="{CE092B5A-F7E3-4649-B148-3DF1BBBC6B88}" srcOrd="3" destOrd="0" presId="urn:microsoft.com/office/officeart/2018/5/layout/IconLeafLabelList"/>
    <dgm:cxn modelId="{01928B9A-4968-492E-9BC7-A8C9C9CF4A96}" type="presParOf" srcId="{6B1D2F82-2D3C-4C56-B896-5B604ADEFAC5}" destId="{5F67BB9A-FCEC-4B81-8FC9-712A3B7BBA87}" srcOrd="3" destOrd="0" presId="urn:microsoft.com/office/officeart/2018/5/layout/IconLeafLabelList"/>
    <dgm:cxn modelId="{51F00F1E-E2EC-44A1-ACA2-E2A2D8670DF0}" type="presParOf" srcId="{6B1D2F82-2D3C-4C56-B896-5B604ADEFAC5}" destId="{0C857460-D80E-4D81-8E24-ED4957317AEC}" srcOrd="4" destOrd="0" presId="urn:microsoft.com/office/officeart/2018/5/layout/IconLeafLabelList"/>
    <dgm:cxn modelId="{1DBA1184-A6D3-4F97-871E-50906D3C8872}" type="presParOf" srcId="{0C857460-D80E-4D81-8E24-ED4957317AEC}" destId="{9A518DB9-5AC2-43FD-B1EF-D66BD69851FA}" srcOrd="0" destOrd="0" presId="urn:microsoft.com/office/officeart/2018/5/layout/IconLeafLabelList"/>
    <dgm:cxn modelId="{656FB633-0D58-44B0-99F8-59203228BC4E}" type="presParOf" srcId="{0C857460-D80E-4D81-8E24-ED4957317AEC}" destId="{F95D350A-57EB-4DF8-8992-F99843578966}" srcOrd="1" destOrd="0" presId="urn:microsoft.com/office/officeart/2018/5/layout/IconLeafLabelList"/>
    <dgm:cxn modelId="{74BBE5DF-D577-4A7E-BD26-B6005FD1B831}" type="presParOf" srcId="{0C857460-D80E-4D81-8E24-ED4957317AEC}" destId="{A9EECBE6-4FCA-4126-9B0E-F6ABF61DED17}" srcOrd="2" destOrd="0" presId="urn:microsoft.com/office/officeart/2018/5/layout/IconLeafLabelList"/>
    <dgm:cxn modelId="{BD0ED3F5-E2F8-4FE9-A58A-1F846E5AD29A}" type="presParOf" srcId="{0C857460-D80E-4D81-8E24-ED4957317AEC}" destId="{6F5AEDDA-A6AE-4574-B894-7D212F7B171F}" srcOrd="3" destOrd="0" presId="urn:microsoft.com/office/officeart/2018/5/layout/IconLeafLabelList"/>
    <dgm:cxn modelId="{DEAF186D-0354-4BD1-BB55-212093387451}" type="presParOf" srcId="{6B1D2F82-2D3C-4C56-B896-5B604ADEFAC5}" destId="{38B94DF9-9537-4AC5-91C8-AB8186D59E86}" srcOrd="5" destOrd="0" presId="urn:microsoft.com/office/officeart/2018/5/layout/IconLeafLabelList"/>
    <dgm:cxn modelId="{096BF940-4012-4235-A8CA-9D82A779E861}" type="presParOf" srcId="{6B1D2F82-2D3C-4C56-B896-5B604ADEFAC5}" destId="{0AEF0B1F-EEAD-4EAE-A3B9-75E9F6224E76}" srcOrd="6" destOrd="0" presId="urn:microsoft.com/office/officeart/2018/5/layout/IconLeafLabelList"/>
    <dgm:cxn modelId="{C3D2404E-E6A9-4B47-9C09-915724965A38}" type="presParOf" srcId="{0AEF0B1F-EEAD-4EAE-A3B9-75E9F6224E76}" destId="{5861513E-D642-4B9D-96C1-B7C7ADAF941B}" srcOrd="0" destOrd="0" presId="urn:microsoft.com/office/officeart/2018/5/layout/IconLeafLabelList"/>
    <dgm:cxn modelId="{A5105015-A315-43B3-BCF4-4DD34BD14CAB}" type="presParOf" srcId="{0AEF0B1F-EEAD-4EAE-A3B9-75E9F6224E76}" destId="{D01F09C8-26E8-47B9-BE03-CF96BA49E657}" srcOrd="1" destOrd="0" presId="urn:microsoft.com/office/officeart/2018/5/layout/IconLeafLabelList"/>
    <dgm:cxn modelId="{7CCA2B84-E79A-46F3-92C2-4EE03A1D609E}" type="presParOf" srcId="{0AEF0B1F-EEAD-4EAE-A3B9-75E9F6224E76}" destId="{E1D0161E-AC22-4E1D-BAE7-DC768FEC44DC}" srcOrd="2" destOrd="0" presId="urn:microsoft.com/office/officeart/2018/5/layout/IconLeafLabelList"/>
    <dgm:cxn modelId="{52B4AB03-30A9-40EB-A5C3-0F419E9A6FCB}" type="presParOf" srcId="{0AEF0B1F-EEAD-4EAE-A3B9-75E9F6224E76}" destId="{FED7FAF7-D12E-4F61-9FD6-DF4C3F8B4F20}" srcOrd="3" destOrd="0" presId="urn:microsoft.com/office/officeart/2018/5/layout/IconLeafLabelList"/>
    <dgm:cxn modelId="{6F48BB4E-9F53-4EA0-A5B0-4F09D0BFF145}" type="presParOf" srcId="{6B1D2F82-2D3C-4C56-B896-5B604ADEFAC5}" destId="{09B70C73-E4DC-468F-8724-A544909D1AA6}" srcOrd="7" destOrd="0" presId="urn:microsoft.com/office/officeart/2018/5/layout/IconLeafLabelList"/>
    <dgm:cxn modelId="{985734D7-B25C-4775-A8C2-0E996DD3105F}" type="presParOf" srcId="{6B1D2F82-2D3C-4C56-B896-5B604ADEFAC5}" destId="{0A02A458-B759-4EF6-925A-DDC666781DA4}" srcOrd="8" destOrd="0" presId="urn:microsoft.com/office/officeart/2018/5/layout/IconLeafLabelList"/>
    <dgm:cxn modelId="{A30642CB-2EB6-4F9C-9465-C3103B528880}" type="presParOf" srcId="{0A02A458-B759-4EF6-925A-DDC666781DA4}" destId="{AA87A122-9F04-455D-962F-E0BC62CB7791}" srcOrd="0" destOrd="0" presId="urn:microsoft.com/office/officeart/2018/5/layout/IconLeafLabelList"/>
    <dgm:cxn modelId="{92BB22C7-0537-4083-B179-32750DA6AAF4}" type="presParOf" srcId="{0A02A458-B759-4EF6-925A-DDC666781DA4}" destId="{52D034B4-C9E4-4221-A540-09D25FAE5ED7}" srcOrd="1" destOrd="0" presId="urn:microsoft.com/office/officeart/2018/5/layout/IconLeafLabelList"/>
    <dgm:cxn modelId="{130FBDE5-0FD0-4FC7-A5FC-EB11EBB40FAA}" type="presParOf" srcId="{0A02A458-B759-4EF6-925A-DDC666781DA4}" destId="{82200EB9-ABA2-48F2-BEEB-612AEDFF53FC}" srcOrd="2" destOrd="0" presId="urn:microsoft.com/office/officeart/2018/5/layout/IconLeafLabelList"/>
    <dgm:cxn modelId="{F5DA117C-014F-475F-9C10-9ADA052EC49F}" type="presParOf" srcId="{0A02A458-B759-4EF6-925A-DDC666781DA4}" destId="{75CE729D-F3EE-4B48-88D3-00637D706D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A423FD-C411-4246-8D45-27A641CF653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3BB33B-2DA0-42F9-B968-B457388E6A7A}">
      <dgm:prSet/>
      <dgm:spPr/>
      <dgm:t>
        <a:bodyPr/>
        <a:lstStyle/>
        <a:p>
          <a:r>
            <a:rPr lang="en-IN"/>
            <a:t>Object-Oriented Programming concepts used</a:t>
          </a:r>
          <a:endParaRPr lang="en-US"/>
        </a:p>
      </dgm:t>
    </dgm:pt>
    <dgm:pt modelId="{43B06A12-789A-4308-9D16-8E174C339AE7}" type="parTrans" cxnId="{1CACE3EE-C56B-42B9-AA17-1011EF4E6512}">
      <dgm:prSet/>
      <dgm:spPr/>
      <dgm:t>
        <a:bodyPr/>
        <a:lstStyle/>
        <a:p>
          <a:endParaRPr lang="en-US"/>
        </a:p>
      </dgm:t>
    </dgm:pt>
    <dgm:pt modelId="{F6F99460-7B10-44B0-A9F0-0D0FAA3B881D}" type="sibTrans" cxnId="{1CACE3EE-C56B-42B9-AA17-1011EF4E6512}">
      <dgm:prSet/>
      <dgm:spPr/>
      <dgm:t>
        <a:bodyPr/>
        <a:lstStyle/>
        <a:p>
          <a:endParaRPr lang="en-US"/>
        </a:p>
      </dgm:t>
    </dgm:pt>
    <dgm:pt modelId="{E8AEF480-8BCA-49C6-8CD1-469BAEF2DB9B}">
      <dgm:prSet/>
      <dgm:spPr/>
      <dgm:t>
        <a:bodyPr/>
        <a:lstStyle/>
        <a:p>
          <a:r>
            <a:rPr lang="en-IN"/>
            <a:t>Encapsulation through the StudentList class</a:t>
          </a:r>
          <a:endParaRPr lang="en-US"/>
        </a:p>
      </dgm:t>
    </dgm:pt>
    <dgm:pt modelId="{C33C5EA4-7597-4A5E-B049-1C2FC1CB1DEA}" type="parTrans" cxnId="{FA608640-13D1-4062-B426-4BC467A82FF5}">
      <dgm:prSet/>
      <dgm:spPr/>
      <dgm:t>
        <a:bodyPr/>
        <a:lstStyle/>
        <a:p>
          <a:endParaRPr lang="en-US"/>
        </a:p>
      </dgm:t>
    </dgm:pt>
    <dgm:pt modelId="{8B6AE211-5247-49D3-99B6-24EC5D439F18}" type="sibTrans" cxnId="{FA608640-13D1-4062-B426-4BC467A82FF5}">
      <dgm:prSet/>
      <dgm:spPr/>
      <dgm:t>
        <a:bodyPr/>
        <a:lstStyle/>
        <a:p>
          <a:endParaRPr lang="en-US"/>
        </a:p>
      </dgm:t>
    </dgm:pt>
    <dgm:pt modelId="{9ACB50C7-FE6B-4029-9356-D58D589283E3}">
      <dgm:prSet/>
      <dgm:spPr/>
      <dgm:t>
        <a:bodyPr/>
        <a:lstStyle/>
        <a:p>
          <a:r>
            <a:rPr lang="en-IN"/>
            <a:t>Dynamic list manipulation using pointers</a:t>
          </a:r>
          <a:endParaRPr lang="en-US"/>
        </a:p>
      </dgm:t>
    </dgm:pt>
    <dgm:pt modelId="{4006E7A6-A183-4D16-A005-646DF828F1DD}" type="parTrans" cxnId="{A2117E6D-8676-4F64-9317-05991FE05E1F}">
      <dgm:prSet/>
      <dgm:spPr/>
      <dgm:t>
        <a:bodyPr/>
        <a:lstStyle/>
        <a:p>
          <a:endParaRPr lang="en-US"/>
        </a:p>
      </dgm:t>
    </dgm:pt>
    <dgm:pt modelId="{B569C165-E312-4359-915F-D5D446D581F9}" type="sibTrans" cxnId="{A2117E6D-8676-4F64-9317-05991FE05E1F}">
      <dgm:prSet/>
      <dgm:spPr/>
      <dgm:t>
        <a:bodyPr/>
        <a:lstStyle/>
        <a:p>
          <a:endParaRPr lang="en-US"/>
        </a:p>
      </dgm:t>
    </dgm:pt>
    <dgm:pt modelId="{E322DA55-6E92-4861-9969-5C9C2E56BFD4}">
      <dgm:prSet/>
      <dgm:spPr/>
      <dgm:t>
        <a:bodyPr/>
        <a:lstStyle/>
        <a:p>
          <a:r>
            <a:rPr lang="en-IN"/>
            <a:t>Robust error handling for invalid inputs</a:t>
          </a:r>
          <a:endParaRPr lang="en-US"/>
        </a:p>
      </dgm:t>
    </dgm:pt>
    <dgm:pt modelId="{D530A165-5B67-41A1-9EDB-59A9E9EDFD04}" type="parTrans" cxnId="{4E6600B1-C2EA-4A77-A477-1AF38CC71BD1}">
      <dgm:prSet/>
      <dgm:spPr/>
      <dgm:t>
        <a:bodyPr/>
        <a:lstStyle/>
        <a:p>
          <a:endParaRPr lang="en-US"/>
        </a:p>
      </dgm:t>
    </dgm:pt>
    <dgm:pt modelId="{28B01AD6-24A2-484E-B84C-09920CE7C758}" type="sibTrans" cxnId="{4E6600B1-C2EA-4A77-A477-1AF38CC71BD1}">
      <dgm:prSet/>
      <dgm:spPr/>
      <dgm:t>
        <a:bodyPr/>
        <a:lstStyle/>
        <a:p>
          <a:endParaRPr lang="en-US"/>
        </a:p>
      </dgm:t>
    </dgm:pt>
    <dgm:pt modelId="{5BF716E2-C03D-4A32-A584-A0CC7766BDD9}">
      <dgm:prSet/>
      <dgm:spPr/>
      <dgm:t>
        <a:bodyPr/>
        <a:lstStyle/>
        <a:p>
          <a:r>
            <a:rPr lang="en-IN"/>
            <a:t>Seamless user interaction through a menu-driven interface</a:t>
          </a:r>
          <a:endParaRPr lang="en-US"/>
        </a:p>
      </dgm:t>
    </dgm:pt>
    <dgm:pt modelId="{68E756B3-B199-48E0-98A6-9C25BDD9680B}" type="parTrans" cxnId="{970DC518-9668-4F69-9E45-6BE1918371E2}">
      <dgm:prSet/>
      <dgm:spPr/>
      <dgm:t>
        <a:bodyPr/>
        <a:lstStyle/>
        <a:p>
          <a:endParaRPr lang="en-US"/>
        </a:p>
      </dgm:t>
    </dgm:pt>
    <dgm:pt modelId="{4C677B5D-DC6F-4237-8B28-1D970D1F8361}" type="sibTrans" cxnId="{970DC518-9668-4F69-9E45-6BE1918371E2}">
      <dgm:prSet/>
      <dgm:spPr/>
      <dgm:t>
        <a:bodyPr/>
        <a:lstStyle/>
        <a:p>
          <a:endParaRPr lang="en-US"/>
        </a:p>
      </dgm:t>
    </dgm:pt>
    <dgm:pt modelId="{54EFB1F3-684A-4E4D-B17E-CCD7B04F2D9A}" type="pres">
      <dgm:prSet presAssocID="{EAA423FD-C411-4246-8D45-27A641CF6537}" presName="vert0" presStyleCnt="0">
        <dgm:presLayoutVars>
          <dgm:dir/>
          <dgm:animOne val="branch"/>
          <dgm:animLvl val="lvl"/>
        </dgm:presLayoutVars>
      </dgm:prSet>
      <dgm:spPr/>
    </dgm:pt>
    <dgm:pt modelId="{2999CA62-AB9D-4409-BA1B-4A0E7E8F4822}" type="pres">
      <dgm:prSet presAssocID="{FE3BB33B-2DA0-42F9-B968-B457388E6A7A}" presName="thickLine" presStyleLbl="alignNode1" presStyleIdx="0" presStyleCnt="5"/>
      <dgm:spPr/>
    </dgm:pt>
    <dgm:pt modelId="{49C5CBF9-24EA-4352-9834-6398DFE6411B}" type="pres">
      <dgm:prSet presAssocID="{FE3BB33B-2DA0-42F9-B968-B457388E6A7A}" presName="horz1" presStyleCnt="0"/>
      <dgm:spPr/>
    </dgm:pt>
    <dgm:pt modelId="{5EBFA843-4706-4E76-A3D9-08FD1919709A}" type="pres">
      <dgm:prSet presAssocID="{FE3BB33B-2DA0-42F9-B968-B457388E6A7A}" presName="tx1" presStyleLbl="revTx" presStyleIdx="0" presStyleCnt="5"/>
      <dgm:spPr/>
    </dgm:pt>
    <dgm:pt modelId="{BF5DF77C-86F9-4653-942A-6047C2833FDA}" type="pres">
      <dgm:prSet presAssocID="{FE3BB33B-2DA0-42F9-B968-B457388E6A7A}" presName="vert1" presStyleCnt="0"/>
      <dgm:spPr/>
    </dgm:pt>
    <dgm:pt modelId="{8D47F0C6-460B-4CB6-84A8-29724E8EE2C1}" type="pres">
      <dgm:prSet presAssocID="{E8AEF480-8BCA-49C6-8CD1-469BAEF2DB9B}" presName="thickLine" presStyleLbl="alignNode1" presStyleIdx="1" presStyleCnt="5"/>
      <dgm:spPr/>
    </dgm:pt>
    <dgm:pt modelId="{F6359C6C-48FF-4C58-9692-975B4639BA01}" type="pres">
      <dgm:prSet presAssocID="{E8AEF480-8BCA-49C6-8CD1-469BAEF2DB9B}" presName="horz1" presStyleCnt="0"/>
      <dgm:spPr/>
    </dgm:pt>
    <dgm:pt modelId="{20662008-0A0D-4C7F-BF14-5A405A79A985}" type="pres">
      <dgm:prSet presAssocID="{E8AEF480-8BCA-49C6-8CD1-469BAEF2DB9B}" presName="tx1" presStyleLbl="revTx" presStyleIdx="1" presStyleCnt="5"/>
      <dgm:spPr/>
    </dgm:pt>
    <dgm:pt modelId="{915BB808-ADE2-4DD2-A052-C54DE20C6828}" type="pres">
      <dgm:prSet presAssocID="{E8AEF480-8BCA-49C6-8CD1-469BAEF2DB9B}" presName="vert1" presStyleCnt="0"/>
      <dgm:spPr/>
    </dgm:pt>
    <dgm:pt modelId="{E0C953BC-B2AF-4E9E-B17B-D9DFEE2B7185}" type="pres">
      <dgm:prSet presAssocID="{9ACB50C7-FE6B-4029-9356-D58D589283E3}" presName="thickLine" presStyleLbl="alignNode1" presStyleIdx="2" presStyleCnt="5"/>
      <dgm:spPr/>
    </dgm:pt>
    <dgm:pt modelId="{CFA5E9B4-EF75-4396-9154-EAFE010F4D0C}" type="pres">
      <dgm:prSet presAssocID="{9ACB50C7-FE6B-4029-9356-D58D589283E3}" presName="horz1" presStyleCnt="0"/>
      <dgm:spPr/>
    </dgm:pt>
    <dgm:pt modelId="{74B804AD-0269-46DB-BA1C-BE31C13D0629}" type="pres">
      <dgm:prSet presAssocID="{9ACB50C7-FE6B-4029-9356-D58D589283E3}" presName="tx1" presStyleLbl="revTx" presStyleIdx="2" presStyleCnt="5"/>
      <dgm:spPr/>
    </dgm:pt>
    <dgm:pt modelId="{118F8212-CF52-4768-98F6-47B8AB5EDE50}" type="pres">
      <dgm:prSet presAssocID="{9ACB50C7-FE6B-4029-9356-D58D589283E3}" presName="vert1" presStyleCnt="0"/>
      <dgm:spPr/>
    </dgm:pt>
    <dgm:pt modelId="{065C470B-AB93-42E0-91CD-6BF186C6B47D}" type="pres">
      <dgm:prSet presAssocID="{E322DA55-6E92-4861-9969-5C9C2E56BFD4}" presName="thickLine" presStyleLbl="alignNode1" presStyleIdx="3" presStyleCnt="5"/>
      <dgm:spPr/>
    </dgm:pt>
    <dgm:pt modelId="{B15A6E8B-CA7B-4C65-B396-FA4E6265DEFD}" type="pres">
      <dgm:prSet presAssocID="{E322DA55-6E92-4861-9969-5C9C2E56BFD4}" presName="horz1" presStyleCnt="0"/>
      <dgm:spPr/>
    </dgm:pt>
    <dgm:pt modelId="{98F0E970-A10B-4B79-8658-DE1065D81A87}" type="pres">
      <dgm:prSet presAssocID="{E322DA55-6E92-4861-9969-5C9C2E56BFD4}" presName="tx1" presStyleLbl="revTx" presStyleIdx="3" presStyleCnt="5"/>
      <dgm:spPr/>
    </dgm:pt>
    <dgm:pt modelId="{F10D88A9-3F65-430E-A9AC-72B5786A005E}" type="pres">
      <dgm:prSet presAssocID="{E322DA55-6E92-4861-9969-5C9C2E56BFD4}" presName="vert1" presStyleCnt="0"/>
      <dgm:spPr/>
    </dgm:pt>
    <dgm:pt modelId="{14769943-6392-4D96-AD7D-786E13F09BD5}" type="pres">
      <dgm:prSet presAssocID="{5BF716E2-C03D-4A32-A584-A0CC7766BDD9}" presName="thickLine" presStyleLbl="alignNode1" presStyleIdx="4" presStyleCnt="5"/>
      <dgm:spPr/>
    </dgm:pt>
    <dgm:pt modelId="{2816CC72-7DF4-47B3-BBA9-A35C9BEB85E3}" type="pres">
      <dgm:prSet presAssocID="{5BF716E2-C03D-4A32-A584-A0CC7766BDD9}" presName="horz1" presStyleCnt="0"/>
      <dgm:spPr/>
    </dgm:pt>
    <dgm:pt modelId="{2D6DD198-1FD7-41A7-A291-B3AC9B6D48C8}" type="pres">
      <dgm:prSet presAssocID="{5BF716E2-C03D-4A32-A584-A0CC7766BDD9}" presName="tx1" presStyleLbl="revTx" presStyleIdx="4" presStyleCnt="5"/>
      <dgm:spPr/>
    </dgm:pt>
    <dgm:pt modelId="{001B035D-B655-41D1-A56B-4532A2CB7BA1}" type="pres">
      <dgm:prSet presAssocID="{5BF716E2-C03D-4A32-A584-A0CC7766BDD9}" presName="vert1" presStyleCnt="0"/>
      <dgm:spPr/>
    </dgm:pt>
  </dgm:ptLst>
  <dgm:cxnLst>
    <dgm:cxn modelId="{81753F05-24A6-43F5-92F8-7CEAF634D423}" type="presOf" srcId="{FE3BB33B-2DA0-42F9-B968-B457388E6A7A}" destId="{5EBFA843-4706-4E76-A3D9-08FD1919709A}" srcOrd="0" destOrd="0" presId="urn:microsoft.com/office/officeart/2008/layout/LinedList"/>
    <dgm:cxn modelId="{970DC518-9668-4F69-9E45-6BE1918371E2}" srcId="{EAA423FD-C411-4246-8D45-27A641CF6537}" destId="{5BF716E2-C03D-4A32-A584-A0CC7766BDD9}" srcOrd="4" destOrd="0" parTransId="{68E756B3-B199-48E0-98A6-9C25BDD9680B}" sibTransId="{4C677B5D-DC6F-4237-8B28-1D970D1F8361}"/>
    <dgm:cxn modelId="{FA608640-13D1-4062-B426-4BC467A82FF5}" srcId="{EAA423FD-C411-4246-8D45-27A641CF6537}" destId="{E8AEF480-8BCA-49C6-8CD1-469BAEF2DB9B}" srcOrd="1" destOrd="0" parTransId="{C33C5EA4-7597-4A5E-B049-1C2FC1CB1DEA}" sibTransId="{8B6AE211-5247-49D3-99B6-24EC5D439F18}"/>
    <dgm:cxn modelId="{B5A9CC6C-0FD3-4FDF-8F1E-E88ADE2C5B27}" type="presOf" srcId="{EAA423FD-C411-4246-8D45-27A641CF6537}" destId="{54EFB1F3-684A-4E4D-B17E-CCD7B04F2D9A}" srcOrd="0" destOrd="0" presId="urn:microsoft.com/office/officeart/2008/layout/LinedList"/>
    <dgm:cxn modelId="{A2117E6D-8676-4F64-9317-05991FE05E1F}" srcId="{EAA423FD-C411-4246-8D45-27A641CF6537}" destId="{9ACB50C7-FE6B-4029-9356-D58D589283E3}" srcOrd="2" destOrd="0" parTransId="{4006E7A6-A183-4D16-A005-646DF828F1DD}" sibTransId="{B569C165-E312-4359-915F-D5D446D581F9}"/>
    <dgm:cxn modelId="{456A1259-3C6C-474F-A110-C21D97DB7829}" type="presOf" srcId="{9ACB50C7-FE6B-4029-9356-D58D589283E3}" destId="{74B804AD-0269-46DB-BA1C-BE31C13D0629}" srcOrd="0" destOrd="0" presId="urn:microsoft.com/office/officeart/2008/layout/LinedList"/>
    <dgm:cxn modelId="{CA1BF15A-0C89-4B82-8E63-D9287A4D0CA2}" type="presOf" srcId="{E322DA55-6E92-4861-9969-5C9C2E56BFD4}" destId="{98F0E970-A10B-4B79-8658-DE1065D81A87}" srcOrd="0" destOrd="0" presId="urn:microsoft.com/office/officeart/2008/layout/LinedList"/>
    <dgm:cxn modelId="{4E6600B1-C2EA-4A77-A477-1AF38CC71BD1}" srcId="{EAA423FD-C411-4246-8D45-27A641CF6537}" destId="{E322DA55-6E92-4861-9969-5C9C2E56BFD4}" srcOrd="3" destOrd="0" parTransId="{D530A165-5B67-41A1-9EDB-59A9E9EDFD04}" sibTransId="{28B01AD6-24A2-484E-B84C-09920CE7C758}"/>
    <dgm:cxn modelId="{DD7C08D0-79AB-4161-AAEC-C89F1F6B0CD1}" type="presOf" srcId="{E8AEF480-8BCA-49C6-8CD1-469BAEF2DB9B}" destId="{20662008-0A0D-4C7F-BF14-5A405A79A985}" srcOrd="0" destOrd="0" presId="urn:microsoft.com/office/officeart/2008/layout/LinedList"/>
    <dgm:cxn modelId="{77187ED4-17CE-4BED-A600-A5A957DA872C}" type="presOf" srcId="{5BF716E2-C03D-4A32-A584-A0CC7766BDD9}" destId="{2D6DD198-1FD7-41A7-A291-B3AC9B6D48C8}" srcOrd="0" destOrd="0" presId="urn:microsoft.com/office/officeart/2008/layout/LinedList"/>
    <dgm:cxn modelId="{1CACE3EE-C56B-42B9-AA17-1011EF4E6512}" srcId="{EAA423FD-C411-4246-8D45-27A641CF6537}" destId="{FE3BB33B-2DA0-42F9-B968-B457388E6A7A}" srcOrd="0" destOrd="0" parTransId="{43B06A12-789A-4308-9D16-8E174C339AE7}" sibTransId="{F6F99460-7B10-44B0-A9F0-0D0FAA3B881D}"/>
    <dgm:cxn modelId="{A06BE8D4-80E6-4618-B19A-8F859A51EAB6}" type="presParOf" srcId="{54EFB1F3-684A-4E4D-B17E-CCD7B04F2D9A}" destId="{2999CA62-AB9D-4409-BA1B-4A0E7E8F4822}" srcOrd="0" destOrd="0" presId="urn:microsoft.com/office/officeart/2008/layout/LinedList"/>
    <dgm:cxn modelId="{0EC66762-F88E-4353-8783-185C2C905FCC}" type="presParOf" srcId="{54EFB1F3-684A-4E4D-B17E-CCD7B04F2D9A}" destId="{49C5CBF9-24EA-4352-9834-6398DFE6411B}" srcOrd="1" destOrd="0" presId="urn:microsoft.com/office/officeart/2008/layout/LinedList"/>
    <dgm:cxn modelId="{4686BA8D-FADF-48D0-99C0-85EA91D351D6}" type="presParOf" srcId="{49C5CBF9-24EA-4352-9834-6398DFE6411B}" destId="{5EBFA843-4706-4E76-A3D9-08FD1919709A}" srcOrd="0" destOrd="0" presId="urn:microsoft.com/office/officeart/2008/layout/LinedList"/>
    <dgm:cxn modelId="{1CF1EC4C-4BB0-4C0B-AA4C-50DDFD316B53}" type="presParOf" srcId="{49C5CBF9-24EA-4352-9834-6398DFE6411B}" destId="{BF5DF77C-86F9-4653-942A-6047C2833FDA}" srcOrd="1" destOrd="0" presId="urn:microsoft.com/office/officeart/2008/layout/LinedList"/>
    <dgm:cxn modelId="{3F9ABC5D-809A-406F-856E-6598C17999E4}" type="presParOf" srcId="{54EFB1F3-684A-4E4D-B17E-CCD7B04F2D9A}" destId="{8D47F0C6-460B-4CB6-84A8-29724E8EE2C1}" srcOrd="2" destOrd="0" presId="urn:microsoft.com/office/officeart/2008/layout/LinedList"/>
    <dgm:cxn modelId="{3E8C5FF6-65E9-47D0-BE31-BAD57A65EBA9}" type="presParOf" srcId="{54EFB1F3-684A-4E4D-B17E-CCD7B04F2D9A}" destId="{F6359C6C-48FF-4C58-9692-975B4639BA01}" srcOrd="3" destOrd="0" presId="urn:microsoft.com/office/officeart/2008/layout/LinedList"/>
    <dgm:cxn modelId="{BD2860D5-35B1-4C7A-A484-F01D4FEFCE22}" type="presParOf" srcId="{F6359C6C-48FF-4C58-9692-975B4639BA01}" destId="{20662008-0A0D-4C7F-BF14-5A405A79A985}" srcOrd="0" destOrd="0" presId="urn:microsoft.com/office/officeart/2008/layout/LinedList"/>
    <dgm:cxn modelId="{86396E7C-D999-42B7-9A91-7783118464B0}" type="presParOf" srcId="{F6359C6C-48FF-4C58-9692-975B4639BA01}" destId="{915BB808-ADE2-4DD2-A052-C54DE20C6828}" srcOrd="1" destOrd="0" presId="urn:microsoft.com/office/officeart/2008/layout/LinedList"/>
    <dgm:cxn modelId="{A7B5E7F6-63BF-4350-99BF-880BFE24D118}" type="presParOf" srcId="{54EFB1F3-684A-4E4D-B17E-CCD7B04F2D9A}" destId="{E0C953BC-B2AF-4E9E-B17B-D9DFEE2B7185}" srcOrd="4" destOrd="0" presId="urn:microsoft.com/office/officeart/2008/layout/LinedList"/>
    <dgm:cxn modelId="{0A7510E3-D7BA-4715-9D73-DAFFAF3808AC}" type="presParOf" srcId="{54EFB1F3-684A-4E4D-B17E-CCD7B04F2D9A}" destId="{CFA5E9B4-EF75-4396-9154-EAFE010F4D0C}" srcOrd="5" destOrd="0" presId="urn:microsoft.com/office/officeart/2008/layout/LinedList"/>
    <dgm:cxn modelId="{10D9FECD-081A-4BDD-8522-B7FDDC7405DB}" type="presParOf" srcId="{CFA5E9B4-EF75-4396-9154-EAFE010F4D0C}" destId="{74B804AD-0269-46DB-BA1C-BE31C13D0629}" srcOrd="0" destOrd="0" presId="urn:microsoft.com/office/officeart/2008/layout/LinedList"/>
    <dgm:cxn modelId="{B7E8B27B-814C-41F4-B4DB-2BC0C811F613}" type="presParOf" srcId="{CFA5E9B4-EF75-4396-9154-EAFE010F4D0C}" destId="{118F8212-CF52-4768-98F6-47B8AB5EDE50}" srcOrd="1" destOrd="0" presId="urn:microsoft.com/office/officeart/2008/layout/LinedList"/>
    <dgm:cxn modelId="{9ACE8789-70F2-4C34-9E0D-A204BA71B34C}" type="presParOf" srcId="{54EFB1F3-684A-4E4D-B17E-CCD7B04F2D9A}" destId="{065C470B-AB93-42E0-91CD-6BF186C6B47D}" srcOrd="6" destOrd="0" presId="urn:microsoft.com/office/officeart/2008/layout/LinedList"/>
    <dgm:cxn modelId="{54584349-A04D-4342-BDDD-0E2CE7DBEEEB}" type="presParOf" srcId="{54EFB1F3-684A-4E4D-B17E-CCD7B04F2D9A}" destId="{B15A6E8B-CA7B-4C65-B396-FA4E6265DEFD}" srcOrd="7" destOrd="0" presId="urn:microsoft.com/office/officeart/2008/layout/LinedList"/>
    <dgm:cxn modelId="{3B74D61E-7317-4E47-9113-4B29D910D7FA}" type="presParOf" srcId="{B15A6E8B-CA7B-4C65-B396-FA4E6265DEFD}" destId="{98F0E970-A10B-4B79-8658-DE1065D81A87}" srcOrd="0" destOrd="0" presId="urn:microsoft.com/office/officeart/2008/layout/LinedList"/>
    <dgm:cxn modelId="{03F450B6-DBA3-4433-AEC8-936F673D8C6F}" type="presParOf" srcId="{B15A6E8B-CA7B-4C65-B396-FA4E6265DEFD}" destId="{F10D88A9-3F65-430E-A9AC-72B5786A005E}" srcOrd="1" destOrd="0" presId="urn:microsoft.com/office/officeart/2008/layout/LinedList"/>
    <dgm:cxn modelId="{C853558B-7DF2-4D67-B2DA-A9D0F4252C62}" type="presParOf" srcId="{54EFB1F3-684A-4E4D-B17E-CCD7B04F2D9A}" destId="{14769943-6392-4D96-AD7D-786E13F09BD5}" srcOrd="8" destOrd="0" presId="urn:microsoft.com/office/officeart/2008/layout/LinedList"/>
    <dgm:cxn modelId="{C6C82545-48B2-43F4-B1DE-5DD534B8E039}" type="presParOf" srcId="{54EFB1F3-684A-4E4D-B17E-CCD7B04F2D9A}" destId="{2816CC72-7DF4-47B3-BBA9-A35C9BEB85E3}" srcOrd="9" destOrd="0" presId="urn:microsoft.com/office/officeart/2008/layout/LinedList"/>
    <dgm:cxn modelId="{BF1C32ED-CA60-4F86-8583-5781430B605B}" type="presParOf" srcId="{2816CC72-7DF4-47B3-BBA9-A35C9BEB85E3}" destId="{2D6DD198-1FD7-41A7-A291-B3AC9B6D48C8}" srcOrd="0" destOrd="0" presId="urn:microsoft.com/office/officeart/2008/layout/LinedList"/>
    <dgm:cxn modelId="{C47DCAE4-0666-4D4C-9155-EF5D94A87634}" type="presParOf" srcId="{2816CC72-7DF4-47B3-BBA9-A35C9BEB85E3}" destId="{001B035D-B655-41D1-A56B-4532A2CB7B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2347B-EB42-46D6-A5D0-76939781D06B}">
      <dsp:nvSpPr>
        <dsp:cNvPr id="0" name=""/>
        <dsp:cNvSpPr/>
      </dsp:nvSpPr>
      <dsp:spPr>
        <a:xfrm>
          <a:off x="0" y="33876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66991-D2B6-4FB9-8218-12AA99C6FE8C}">
      <dsp:nvSpPr>
        <dsp:cNvPr id="0" name=""/>
        <dsp:cNvSpPr/>
      </dsp:nvSpPr>
      <dsp:spPr>
        <a:xfrm>
          <a:off x="525780" y="146888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Problem Statement</a:t>
          </a:r>
        </a:p>
      </dsp:txBody>
      <dsp:txXfrm>
        <a:off x="544514" y="165622"/>
        <a:ext cx="7323452" cy="346292"/>
      </dsp:txXfrm>
    </dsp:sp>
    <dsp:sp modelId="{B3B535C4-F152-4BF9-B1C9-F9154DCE4E5C}">
      <dsp:nvSpPr>
        <dsp:cNvPr id="0" name=""/>
        <dsp:cNvSpPr/>
      </dsp:nvSpPr>
      <dsp:spPr>
        <a:xfrm>
          <a:off x="0" y="92844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C69A3-C2A6-4D73-8A57-A35C613312D9}">
      <dsp:nvSpPr>
        <dsp:cNvPr id="0" name=""/>
        <dsp:cNvSpPr/>
      </dsp:nvSpPr>
      <dsp:spPr>
        <a:xfrm>
          <a:off x="525780" y="736569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Introduction</a:t>
          </a:r>
        </a:p>
      </dsp:txBody>
      <dsp:txXfrm>
        <a:off x="544514" y="755303"/>
        <a:ext cx="7323452" cy="346292"/>
      </dsp:txXfrm>
    </dsp:sp>
    <dsp:sp modelId="{6EE61CA9-76F1-4A86-8655-E7B78D8A18EC}">
      <dsp:nvSpPr>
        <dsp:cNvPr id="0" name=""/>
        <dsp:cNvSpPr/>
      </dsp:nvSpPr>
      <dsp:spPr>
        <a:xfrm>
          <a:off x="0" y="151812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85361-5370-4506-A3EB-037F5F2B0B87}">
      <dsp:nvSpPr>
        <dsp:cNvPr id="0" name=""/>
        <dsp:cNvSpPr/>
      </dsp:nvSpPr>
      <dsp:spPr>
        <a:xfrm>
          <a:off x="525780" y="1326249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Core Concept Used in the Code</a:t>
          </a:r>
        </a:p>
      </dsp:txBody>
      <dsp:txXfrm>
        <a:off x="544514" y="1344983"/>
        <a:ext cx="7323452" cy="346292"/>
      </dsp:txXfrm>
    </dsp:sp>
    <dsp:sp modelId="{C2740BAD-83FC-4A74-A739-40249A4A6775}">
      <dsp:nvSpPr>
        <dsp:cNvPr id="0" name=""/>
        <dsp:cNvSpPr/>
      </dsp:nvSpPr>
      <dsp:spPr>
        <a:xfrm>
          <a:off x="0" y="210780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AFDB8-FC41-484C-9873-C3E57B8E8CB5}">
      <dsp:nvSpPr>
        <dsp:cNvPr id="0" name=""/>
        <dsp:cNvSpPr/>
      </dsp:nvSpPr>
      <dsp:spPr>
        <a:xfrm>
          <a:off x="525780" y="1915929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Source Code</a:t>
          </a:r>
        </a:p>
      </dsp:txBody>
      <dsp:txXfrm>
        <a:off x="544514" y="1934663"/>
        <a:ext cx="7323452" cy="346292"/>
      </dsp:txXfrm>
    </dsp:sp>
    <dsp:sp modelId="{16A4A318-D2F8-4185-AB87-F2E3659E4CC3}">
      <dsp:nvSpPr>
        <dsp:cNvPr id="0" name=""/>
        <dsp:cNvSpPr/>
      </dsp:nvSpPr>
      <dsp:spPr>
        <a:xfrm>
          <a:off x="0" y="269748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E6D47-B9BA-4DDA-B1E5-4526AA4C4CAE}">
      <dsp:nvSpPr>
        <dsp:cNvPr id="0" name=""/>
        <dsp:cNvSpPr/>
      </dsp:nvSpPr>
      <dsp:spPr>
        <a:xfrm>
          <a:off x="525780" y="2505609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Ouputs of the Code</a:t>
          </a:r>
        </a:p>
      </dsp:txBody>
      <dsp:txXfrm>
        <a:off x="544514" y="2524343"/>
        <a:ext cx="7323452" cy="346292"/>
      </dsp:txXfrm>
    </dsp:sp>
    <dsp:sp modelId="{AD576DF7-65EE-4608-A454-1C1FE7F4DA1C}">
      <dsp:nvSpPr>
        <dsp:cNvPr id="0" name=""/>
        <dsp:cNvSpPr/>
      </dsp:nvSpPr>
      <dsp:spPr>
        <a:xfrm>
          <a:off x="0" y="328716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BB3B2-A19A-49FA-9DEC-19C1D87FE86B}">
      <dsp:nvSpPr>
        <dsp:cNvPr id="0" name=""/>
        <dsp:cNvSpPr/>
      </dsp:nvSpPr>
      <dsp:spPr>
        <a:xfrm>
          <a:off x="525780" y="3095289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Code Analysis</a:t>
          </a:r>
        </a:p>
      </dsp:txBody>
      <dsp:txXfrm>
        <a:off x="544514" y="3114023"/>
        <a:ext cx="7323452" cy="346292"/>
      </dsp:txXfrm>
    </dsp:sp>
    <dsp:sp modelId="{0663DF1E-FD5C-44B6-BDAA-D4C6CCAA0EFD}">
      <dsp:nvSpPr>
        <dsp:cNvPr id="0" name=""/>
        <dsp:cNvSpPr/>
      </dsp:nvSpPr>
      <dsp:spPr>
        <a:xfrm>
          <a:off x="0" y="387684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0678C-2767-477F-BAAA-260501A4A721}">
      <dsp:nvSpPr>
        <dsp:cNvPr id="0" name=""/>
        <dsp:cNvSpPr/>
      </dsp:nvSpPr>
      <dsp:spPr>
        <a:xfrm>
          <a:off x="525780" y="3684969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44514" y="3703703"/>
        <a:ext cx="732345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F79E-088D-499A-B386-7C3A02E6EFF8}">
      <dsp:nvSpPr>
        <dsp:cNvPr id="0" name=""/>
        <dsp:cNvSpPr/>
      </dsp:nvSpPr>
      <dsp:spPr>
        <a:xfrm>
          <a:off x="68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5E416-D9D3-416F-8E20-C6868DE19A51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66FFF-16AE-47A0-8D88-CFCC933A4FBE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Doubly Linked List for student records</a:t>
          </a:r>
        </a:p>
      </dsp:txBody>
      <dsp:txXfrm>
        <a:off x="333914" y="2456402"/>
        <a:ext cx="1800000" cy="720000"/>
      </dsp:txXfrm>
    </dsp:sp>
    <dsp:sp modelId="{FDA17DBC-DEC1-497C-A4D1-9487A2B1B959}">
      <dsp:nvSpPr>
        <dsp:cNvPr id="0" name=""/>
        <dsp:cNvSpPr/>
      </dsp:nvSpPr>
      <dsp:spPr>
        <a:xfrm>
          <a:off x="279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B09CA-5FF4-4267-A4CC-2DFAF4B490B7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92B5A-F7E3-4649-B148-3DF1BBBC6B88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Dynamic memory allocation using pointers</a:t>
          </a:r>
        </a:p>
      </dsp:txBody>
      <dsp:txXfrm>
        <a:off x="2448914" y="2456402"/>
        <a:ext cx="1800000" cy="720000"/>
      </dsp:txXfrm>
    </dsp:sp>
    <dsp:sp modelId="{9A518DB9-5AC2-43FD-B1EF-D66BD69851FA}">
      <dsp:nvSpPr>
        <dsp:cNvPr id="0" name=""/>
        <dsp:cNvSpPr/>
      </dsp:nvSpPr>
      <dsp:spPr>
        <a:xfrm>
          <a:off x="491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D350A-57EB-4DF8-8992-F99843578966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AEDDA-A6AE-4574-B894-7D212F7B171F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Modular programming for clarity and reusability</a:t>
          </a:r>
        </a:p>
      </dsp:txBody>
      <dsp:txXfrm>
        <a:off x="4563914" y="2456402"/>
        <a:ext cx="1800000" cy="720000"/>
      </dsp:txXfrm>
    </dsp:sp>
    <dsp:sp modelId="{5861513E-D642-4B9D-96C1-B7C7ADAF941B}">
      <dsp:nvSpPr>
        <dsp:cNvPr id="0" name=""/>
        <dsp:cNvSpPr/>
      </dsp:nvSpPr>
      <dsp:spPr>
        <a:xfrm>
          <a:off x="702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F09C8-26E8-47B9-BE03-CF96BA49E657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7FAF7-D12E-4F61-9FD6-DF4C3F8B4F20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Efficient traversal for searching and displaying</a:t>
          </a:r>
        </a:p>
      </dsp:txBody>
      <dsp:txXfrm>
        <a:off x="6678914" y="2456402"/>
        <a:ext cx="1800000" cy="720000"/>
      </dsp:txXfrm>
    </dsp:sp>
    <dsp:sp modelId="{AA87A122-9F04-455D-962F-E0BC62CB7791}">
      <dsp:nvSpPr>
        <dsp:cNvPr id="0" name=""/>
        <dsp:cNvSpPr/>
      </dsp:nvSpPr>
      <dsp:spPr>
        <a:xfrm>
          <a:off x="914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034B4-C9E4-4221-A540-09D25FAE5ED7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E729D-F3EE-4B48-88D3-00637D706DA2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Destructor to ensure memory cleanup</a:t>
          </a:r>
        </a:p>
      </dsp:txBody>
      <dsp:txXfrm>
        <a:off x="8793914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9CA62-AB9D-4409-BA1B-4A0E7E8F4822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FA843-4706-4E76-A3D9-08FD1919709A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Object-Oriented Programming concepts used</a:t>
          </a:r>
          <a:endParaRPr lang="en-US" sz="3200" kern="1200"/>
        </a:p>
      </dsp:txBody>
      <dsp:txXfrm>
        <a:off x="0" y="531"/>
        <a:ext cx="10515600" cy="870055"/>
      </dsp:txXfrm>
    </dsp:sp>
    <dsp:sp modelId="{8D47F0C6-460B-4CB6-84A8-29724E8EE2C1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62008-0A0D-4C7F-BF14-5A405A79A985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Encapsulation through the StudentList class</a:t>
          </a:r>
          <a:endParaRPr lang="en-US" sz="3200" kern="1200"/>
        </a:p>
      </dsp:txBody>
      <dsp:txXfrm>
        <a:off x="0" y="870586"/>
        <a:ext cx="10515600" cy="870055"/>
      </dsp:txXfrm>
    </dsp:sp>
    <dsp:sp modelId="{E0C953BC-B2AF-4E9E-B17B-D9DFEE2B7185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804AD-0269-46DB-BA1C-BE31C13D062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Dynamic list manipulation using pointers</a:t>
          </a:r>
          <a:endParaRPr lang="en-US" sz="3200" kern="1200"/>
        </a:p>
      </dsp:txBody>
      <dsp:txXfrm>
        <a:off x="0" y="1740641"/>
        <a:ext cx="10515600" cy="870055"/>
      </dsp:txXfrm>
    </dsp:sp>
    <dsp:sp modelId="{065C470B-AB93-42E0-91CD-6BF186C6B47D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0E970-A10B-4B79-8658-DE1065D81A8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Robust error handling for invalid inputs</a:t>
          </a:r>
          <a:endParaRPr lang="en-US" sz="3200" kern="1200"/>
        </a:p>
      </dsp:txBody>
      <dsp:txXfrm>
        <a:off x="0" y="2610696"/>
        <a:ext cx="10515600" cy="870055"/>
      </dsp:txXfrm>
    </dsp:sp>
    <dsp:sp modelId="{14769943-6392-4D96-AD7D-786E13F09BD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DD198-1FD7-41A7-A291-B3AC9B6D48C8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Seamless user interaction through a menu-driven interface</a:t>
          </a:r>
          <a:endParaRPr lang="en-US" sz="32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7860-03E3-4A32-7895-53A9A3C5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A4EC-76FF-CD57-5635-93BE15A8E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AB71-11AD-581D-ADE6-C10EF402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1D58-529A-C745-81B3-0050EACC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85CD-2013-C174-A5D1-38E8BFB4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1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2237-7EDD-8AEC-FEB2-1DD16A52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6120E-FF04-9CF0-CD0B-04CF77C8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2469-E781-6FEE-8440-FAA54310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BA6D-4093-A495-1BCC-F6A18F00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85D2-4AF0-DAF9-D5EB-EBB6DC3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0D4B5-E6D3-053A-6609-8D15A04A9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9A599-B7A6-7438-E160-2B404E66B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B418-F2EB-C8B4-2335-ED689665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1376-F7A9-A8D4-DA2F-FC78CCC8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1D53-8328-439D-399C-B0FFE6CC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1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6B8B-0E8A-97DF-38C8-9B4CC59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0EF10-0A17-648B-4A10-DCB8FF51C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2FE1-C037-4690-D9CD-9C498B7C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DB51-A69B-8F32-A1E9-DB0DC59C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D613-B439-F0EB-91BD-0C78A91A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9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FAC-EE39-5979-20E8-83FC9223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7A0C-AB72-6EB4-74F0-548B9FB9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EC50-F36C-A920-07B1-55864222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DF10F-FE4F-957C-8B74-59ED4814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F109-594A-1B77-183D-FED6C836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58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661D-5615-020F-DEEB-74E407D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F6582-FF55-C2C4-6E45-BD505316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6D11-7E50-EA23-31B2-0BEC05EE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E5DDA-2343-23DF-80FA-2B77A132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A34B-E350-6C79-C377-F36248E3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4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0F27-47EE-12C3-FB4D-904911A6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E4BD-5C8B-C642-3560-9DD73843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74AE2-14C0-5249-58CB-55A88BA46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4B2E-83EA-0422-46FE-BEBA0AE6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C860A-EB17-A473-00F3-4949D62B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3A967-6D98-FC86-E2D4-C3F1E01A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97A5-DB44-909E-49A5-F06F2BF2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FA7C1-ACC9-6E67-AA7B-48F15346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9DDDA-322A-EA5E-E9F6-078D0381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04EA6-6B64-70B7-6802-9BF2867A2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EC78D-EC36-801A-C846-02227F2F2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AF7B8-1C18-B8E7-2F8D-DACE0DAB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A6F2E-2C88-BC34-1784-AB3AEEAA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22219-08D9-6B8E-8593-31939A4A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47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AA0C-3204-355A-2D6A-1B75C2F7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AE8FC-8DF1-E38C-561E-2008BE95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E4ED-31F6-C054-570C-C9F24519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629D-1904-A31A-A32B-69635DB3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2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A55C5-681F-13BB-A0BB-E95E51A1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9C011-160C-137B-A38B-A2007F3F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07468-B104-EDB4-0DAC-BA21FC06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18DE-8FB1-EE24-A6A0-18E03EA1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E371-CCB2-8499-F902-9B6577A3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2AD4C-F6D0-7D00-C730-BCC19358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2ECFD-3275-9698-7D01-E9DFAB89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B7CB-1C3F-E2D7-538E-94A20596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65B1-8718-E5C9-8660-6885DFE6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9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4486-C1C3-F10A-70A2-150B0B48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AE9FF-34EC-04FB-6660-92802BB26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3EA10-0A23-6DE9-C51B-8C9B920C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F3A2-88FD-5EB2-26EF-F0B69136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E7AA-4F94-7079-5FA8-0771EAEE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F4DF-7048-AA84-6326-CD1504D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778CF-1CEA-727C-1B82-A66F2654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B2C42-E372-F4D8-BEEC-2C4937A3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190E-307B-808E-A4A9-58700DE2C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F623D-F03A-4696-B8DA-83309F0C05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BBE4-AC0A-5C86-01AA-EB2BD12B6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2E96-F0D4-59CB-7EF4-6932D193B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0DF6C-7D7B-42A8-87D2-BC729448F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9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2FB84-4C28-78DA-61DA-F1F8E2EB2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chemeClr val="bg2"/>
                </a:solidFill>
              </a:rPr>
              <a:t>C++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A8795-8414-B647-B6A8-40AB25DB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IN" sz="1800"/>
              <a:t>Student Management System</a:t>
            </a:r>
          </a:p>
          <a:p>
            <a:r>
              <a:rPr lang="en-IN" sz="1800"/>
              <a:t>Professor Name: Kavitha Rani</a:t>
            </a:r>
          </a:p>
        </p:txBody>
      </p:sp>
    </p:spTree>
    <p:extLst>
      <p:ext uri="{BB962C8B-B14F-4D97-AF65-F5344CB8AC3E}">
        <p14:creationId xmlns:p14="http://schemas.microsoft.com/office/powerpoint/2010/main" val="1478614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E8768-45FA-63D3-4440-2FE3BA88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83" y="783771"/>
            <a:ext cx="9732833" cy="607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492E8-3154-4682-C3BE-AFF681EAB6CE}"/>
              </a:ext>
            </a:extLst>
          </p:cNvPr>
          <p:cNvSpPr txBox="1"/>
          <p:nvPr/>
        </p:nvSpPr>
        <p:spPr>
          <a:xfrm>
            <a:off x="783772" y="152400"/>
            <a:ext cx="554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Main Function:</a:t>
            </a: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79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CB5E6A-E2AD-652D-4FBD-C74C3868B122}"/>
              </a:ext>
            </a:extLst>
          </p:cNvPr>
          <p:cNvSpPr txBox="1"/>
          <p:nvPr/>
        </p:nvSpPr>
        <p:spPr>
          <a:xfrm>
            <a:off x="810986" y="163286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Add and Search a Student: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E17B16-5EA3-52D4-533A-167FDE564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91" y="816429"/>
            <a:ext cx="9106580" cy="57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2AECC-3513-66A9-60E3-17BBFE99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97246-7EB2-278B-DBB3-6FED9F636C91}"/>
              </a:ext>
            </a:extLst>
          </p:cNvPr>
          <p:cNvSpPr txBox="1"/>
          <p:nvPr/>
        </p:nvSpPr>
        <p:spPr>
          <a:xfrm>
            <a:off x="810986" y="163286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Add and Remove Student: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0D5580-6AAF-044C-19D5-E1D53F36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686506"/>
            <a:ext cx="8746671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0DAFE-4F72-657B-0759-80C22695C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2577C-4391-51F8-B442-4A23E1F1D8FF}"/>
              </a:ext>
            </a:extLst>
          </p:cNvPr>
          <p:cNvSpPr txBox="1"/>
          <p:nvPr/>
        </p:nvSpPr>
        <p:spPr>
          <a:xfrm>
            <a:off x="810986" y="163286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Add and Display Student: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FC513A-1281-4D1F-61AB-EBAEC422A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53" y="686506"/>
            <a:ext cx="87915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3193-1622-FF08-7C86-AF826B5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Code Analysis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A0B7505-13DD-80AB-9B44-3E0F2B288F09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6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F7BE4-4315-6174-73FD-F2904BAF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701E-C444-1FA6-0CEA-BCFF6AC3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Provides an efficient solution for student management</a:t>
            </a:r>
          </a:p>
          <a:p>
            <a:r>
              <a:rPr lang="en-US" sz="2000"/>
              <a:t>Demonstrates the power of linked lists in C++</a:t>
            </a:r>
          </a:p>
          <a:p>
            <a:r>
              <a:rPr lang="en-US" sz="2000"/>
              <a:t>Easy to extend for larger systems or additional features</a:t>
            </a:r>
          </a:p>
          <a:p>
            <a:r>
              <a:rPr lang="en-US" sz="2000"/>
              <a:t>Emphasizes modular design for maintainability</a:t>
            </a:r>
          </a:p>
          <a:p>
            <a:r>
              <a:rPr lang="en-US" sz="2000"/>
              <a:t>Practical application for educational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375097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023F1-A8C6-8806-06F8-4DA10BA8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IN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739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29658-9AAA-1495-CB0C-84020973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Participants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008F6-CB09-9D15-B986-844E979C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1) R. Abhiram Chowdary - AP23110010260</a:t>
            </a:r>
          </a:p>
          <a:p>
            <a:pPr marL="0"/>
            <a:r>
              <a:rPr lang="en-US" sz="2000"/>
              <a:t>2) K. Tejaswi - AP23110010276</a:t>
            </a:r>
          </a:p>
          <a:p>
            <a:pPr marL="0"/>
            <a:r>
              <a:rPr lang="en-US" sz="2000"/>
              <a:t>3) K. Lakshmi Swetha - AP23110010286</a:t>
            </a:r>
          </a:p>
          <a:p>
            <a:pPr marL="0"/>
            <a:r>
              <a:rPr lang="en-US" sz="2000"/>
              <a:t>4) T. Bala Manindra - AP23110010293</a:t>
            </a:r>
          </a:p>
        </p:txBody>
      </p:sp>
    </p:spTree>
    <p:extLst>
      <p:ext uri="{BB962C8B-B14F-4D97-AF65-F5344CB8AC3E}">
        <p14:creationId xmlns:p14="http://schemas.microsoft.com/office/powerpoint/2010/main" val="5983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B0AA-ECC0-63B5-955F-4818A626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Table of Contents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80D74E93-FC87-C24B-519C-87002DBC5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69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50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9AC6A-4AAA-B56E-A9DA-D4A014F4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4D0B2-254E-4C11-39B4-37334E2B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2384" y="1992086"/>
            <a:ext cx="6277758" cy="4383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Managing student records manually is prone to human errors and inefficiencies, leading to inaccuracies and data inconsistencies. This process is time-consuming, limiting the ability to access, update, and analyze information quickly. As the number of students grows, scalability becomes a significant challenge, making traditional methods unsustainable.</a:t>
            </a:r>
          </a:p>
        </p:txBody>
      </p:sp>
    </p:spTree>
    <p:extLst>
      <p:ext uri="{BB962C8B-B14F-4D97-AF65-F5344CB8AC3E}">
        <p14:creationId xmlns:p14="http://schemas.microsoft.com/office/powerpoint/2010/main" val="130747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E1ECB-6B35-45BE-2B9E-E6C569FC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8CBA5-642E-FCD4-9CE6-A253C2F1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 C++ program for student management</a:t>
            </a:r>
          </a:p>
          <a:p>
            <a:r>
              <a:rPr lang="en-US" sz="2000">
                <a:solidFill>
                  <a:schemeClr val="bg1"/>
                </a:solidFill>
              </a:rPr>
              <a:t>Uses a doubly linked list structure</a:t>
            </a:r>
          </a:p>
          <a:p>
            <a:r>
              <a:rPr lang="en-US" sz="2000">
                <a:solidFill>
                  <a:schemeClr val="bg1"/>
                </a:solidFill>
              </a:rPr>
              <a:t>Supports adding, removing, searching, and displaying students</a:t>
            </a:r>
          </a:p>
          <a:p>
            <a:r>
              <a:rPr lang="en-US" sz="2000">
                <a:solidFill>
                  <a:schemeClr val="bg1"/>
                </a:solidFill>
              </a:rPr>
              <a:t>Emphasizes efficiency and simplicity</a:t>
            </a:r>
          </a:p>
          <a:p>
            <a:r>
              <a:rPr lang="en-US" sz="2000">
                <a:solidFill>
                  <a:schemeClr val="bg1"/>
                </a:solidFill>
              </a:rPr>
              <a:t>Suitable for small to medium datasets</a:t>
            </a:r>
          </a:p>
        </p:txBody>
      </p:sp>
    </p:spTree>
    <p:extLst>
      <p:ext uri="{BB962C8B-B14F-4D97-AF65-F5344CB8AC3E}">
        <p14:creationId xmlns:p14="http://schemas.microsoft.com/office/powerpoint/2010/main" val="51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99020-C3C6-605B-E44C-C35178E9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 Concept Used in the Code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DED5243-1E32-4A3D-873E-462D235BE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4150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30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FE01B-31CF-2455-3175-AA4F1D5B7925}"/>
              </a:ext>
            </a:extLst>
          </p:cNvPr>
          <p:cNvSpPr txBox="1"/>
          <p:nvPr/>
        </p:nvSpPr>
        <p:spPr>
          <a:xfrm>
            <a:off x="1600200" y="424543"/>
            <a:ext cx="5344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Student Class: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ADEB0-91EB-10A3-ADFF-42730936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1" y="1849137"/>
            <a:ext cx="12060736" cy="31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34E75-493F-C25D-A33E-65D320E17306}"/>
              </a:ext>
            </a:extLst>
          </p:cNvPr>
          <p:cNvSpPr txBox="1"/>
          <p:nvPr/>
        </p:nvSpPr>
        <p:spPr>
          <a:xfrm>
            <a:off x="979714" y="174171"/>
            <a:ext cx="476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StudentList</a:t>
            </a:r>
            <a:r>
              <a:rPr lang="en-IN" sz="2800" b="1" dirty="0"/>
              <a:t> Class: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89AD0-FA88-0B55-4640-CCCED802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29" y="854141"/>
            <a:ext cx="11230671" cy="59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6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1A4238-DAAD-C13B-78FB-3FFDF57D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4" y="526051"/>
            <a:ext cx="10425632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282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C++ Project</vt:lpstr>
      <vt:lpstr>Project Participants</vt:lpstr>
      <vt:lpstr>Table of Contents</vt:lpstr>
      <vt:lpstr>Problem Statement</vt:lpstr>
      <vt:lpstr>Introduction</vt:lpstr>
      <vt:lpstr>Core Concept Used in the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Gutha Prathyush</dc:creator>
  <cp:lastModifiedBy>Gutha Prathyush</cp:lastModifiedBy>
  <cp:revision>1</cp:revision>
  <dcterms:created xsi:type="dcterms:W3CDTF">2024-11-19T13:01:39Z</dcterms:created>
  <dcterms:modified xsi:type="dcterms:W3CDTF">2024-11-19T13:39:10Z</dcterms:modified>
</cp:coreProperties>
</file>