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BD8CD-FF97-462F-B59D-2923F19C585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4DBA-10B7-48C4-9E50-BA0D38D7D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3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F681-8970-4056-AA7C-BB38892A016B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7481-0CC5-43CF-B47C-74351B237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F681-8970-4056-AA7C-BB38892A016B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7481-0CC5-43CF-B47C-74351B237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20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F681-8970-4056-AA7C-BB38892A016B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7481-0CC5-43CF-B47C-74351B237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40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F681-8970-4056-AA7C-BB38892A016B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7481-0CC5-43CF-B47C-74351B237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10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F681-8970-4056-AA7C-BB38892A016B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7481-0CC5-43CF-B47C-74351B237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622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F681-8970-4056-AA7C-BB38892A016B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7481-0CC5-43CF-B47C-74351B237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62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F681-8970-4056-AA7C-BB38892A016B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7481-0CC5-43CF-B47C-74351B237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97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F681-8970-4056-AA7C-BB38892A016B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7481-0CC5-43CF-B47C-74351B237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198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F681-8970-4056-AA7C-BB38892A016B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7481-0CC5-43CF-B47C-74351B237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5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F681-8970-4056-AA7C-BB38892A016B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7481-0CC5-43CF-B47C-74351B237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0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F681-8970-4056-AA7C-BB38892A016B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7481-0CC5-43CF-B47C-74351B237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70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F681-8970-4056-AA7C-BB38892A016B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7481-0CC5-43CF-B47C-74351B237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58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F681-8970-4056-AA7C-BB38892A016B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7481-0CC5-43CF-B47C-74351B237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59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F681-8970-4056-AA7C-BB38892A016B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7481-0CC5-43CF-B47C-74351B237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89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F681-8970-4056-AA7C-BB38892A016B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7481-0CC5-43CF-B47C-74351B237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57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F681-8970-4056-AA7C-BB38892A016B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27481-0CC5-43CF-B47C-74351B237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89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3A98F681-8970-4056-AA7C-BB38892A016B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2427481-0CC5-43CF-B47C-74351B237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2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A98F681-8970-4056-AA7C-BB38892A016B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2427481-0CC5-43CF-B47C-74351B2377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900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413D-217A-D4F3-6BCA-DBDA5F3D8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355" y="62425"/>
            <a:ext cx="9144000" cy="23876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2EFCB-7D13-4409-AB7F-52761170A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090" y="3077497"/>
            <a:ext cx="10500852" cy="307749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Hello ! Greetings to all . I am here to share my insights for the company </a:t>
            </a:r>
          </a:p>
          <a:p>
            <a:pPr algn="l"/>
            <a:r>
              <a:rPr lang="en-US" dirty="0"/>
              <a:t>sales performance for the year of 2011.</a:t>
            </a:r>
          </a:p>
          <a:p>
            <a:pPr algn="l"/>
            <a:r>
              <a:rPr lang="en-US" dirty="0"/>
              <a:t>I appreciate TATA Group for providing me with this opportunity to gain insightful information from the data of stores’ Performance.</a:t>
            </a:r>
          </a:p>
          <a:p>
            <a:pPr algn="l"/>
            <a:r>
              <a:rPr lang="en-US" dirty="0"/>
              <a:t>Thanks to respected  CEO and CMO for questions asked to me and provide directions for the insights of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90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87753F-851D-4754-CAC7-334A0743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633" y="678425"/>
            <a:ext cx="8146150" cy="1066801"/>
          </a:xfrm>
        </p:spPr>
        <p:txBody>
          <a:bodyPr/>
          <a:lstStyle/>
          <a:p>
            <a:r>
              <a:rPr lang="en-US" dirty="0"/>
              <a:t>Thought Process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B51AED4-DA85-4223-DED6-68259EECB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710" y="2477729"/>
            <a:ext cx="9296524" cy="3313471"/>
          </a:xfrm>
        </p:spPr>
        <p:txBody>
          <a:bodyPr/>
          <a:lstStyle/>
          <a:p>
            <a:pPr algn="l"/>
            <a:r>
              <a:rPr lang="en-US" dirty="0"/>
              <a:t>I ensure you that I look all the necessary steps to ensure that this analysis is accurate and correct.</a:t>
            </a:r>
          </a:p>
          <a:p>
            <a:pPr algn="l"/>
            <a:r>
              <a:rPr lang="en-US" dirty="0"/>
              <a:t>I cleaned up the data you provided by removing all the negatives values in the unit price and quantity columns and also filtered the data as required for all the visualizations.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82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EDE1A5-1D00-4442-6DFF-DBF628F6E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94" y="898606"/>
            <a:ext cx="4282811" cy="35207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8F6D0C-F4D0-A2A1-1CC5-D993A5E3777A}"/>
              </a:ext>
            </a:extLst>
          </p:cNvPr>
          <p:cNvSpPr txBox="1"/>
          <p:nvPr/>
        </p:nvSpPr>
        <p:spPr>
          <a:xfrm>
            <a:off x="1363578" y="4973053"/>
            <a:ext cx="1028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8  months had stable monthly revenue with an average of 685K.</a:t>
            </a:r>
          </a:p>
          <a:p>
            <a:r>
              <a:rPr lang="en-US" dirty="0"/>
              <a:t>The revenue trend from August to December how seasonally are the retail store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02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DE196-3DF3-9C32-F1DB-38FDAB110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464" y="311209"/>
            <a:ext cx="6988146" cy="4823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1AF0B7-D077-F444-561B-4B469F7EEEB6}"/>
              </a:ext>
            </a:extLst>
          </p:cNvPr>
          <p:cNvSpPr txBox="1"/>
          <p:nvPr/>
        </p:nvSpPr>
        <p:spPr>
          <a:xfrm>
            <a:off x="1155032" y="5346462"/>
            <a:ext cx="9609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chart represents the top 10 countries in revenue and the quantities bought in these countries except the United Kingdom.</a:t>
            </a:r>
          </a:p>
          <a:p>
            <a:r>
              <a:rPr lang="en-US" dirty="0"/>
              <a:t>There is no major difference between the revenue and the quantity of goods and sold in these countries showing a high performance power in these countries.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28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F2175C-95F4-B146-241A-5614B52E7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137" y="200163"/>
            <a:ext cx="8644859" cy="45449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B505C3-D4CF-7713-EF7D-F83F40CD4B7D}"/>
              </a:ext>
            </a:extLst>
          </p:cNvPr>
          <p:cNvSpPr txBox="1"/>
          <p:nvPr/>
        </p:nvSpPr>
        <p:spPr>
          <a:xfrm>
            <a:off x="1411705" y="5053263"/>
            <a:ext cx="9495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difference in revenue between the top 10 countries is 15.8%.</a:t>
            </a:r>
          </a:p>
          <a:p>
            <a:r>
              <a:rPr lang="en-US" dirty="0"/>
              <a:t>The company can aim to strengthen the relationships with these customers to increase customer loyalty and retention and ultimately drive more sales and revenue for the company.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83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CC000D-EEED-747F-C6FF-3B332C3ED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58" y="288759"/>
            <a:ext cx="8672130" cy="4757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B04F73-8306-B8E2-BA1F-C6726873857B}"/>
              </a:ext>
            </a:extLst>
          </p:cNvPr>
          <p:cNvSpPr txBox="1"/>
          <p:nvPr/>
        </p:nvSpPr>
        <p:spPr>
          <a:xfrm>
            <a:off x="1130967" y="5268377"/>
            <a:ext cx="9673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map chart concludes by comparing the places that have produced the greatest</a:t>
            </a:r>
          </a:p>
          <a:p>
            <a:r>
              <a:rPr lang="en-US" dirty="0"/>
              <a:t>revenue to those that have not.</a:t>
            </a:r>
          </a:p>
          <a:p>
            <a:r>
              <a:rPr lang="en-US" dirty="0"/>
              <a:t>There is no market in Africa, Asia and Russia .</a:t>
            </a:r>
          </a:p>
          <a:p>
            <a:r>
              <a:rPr lang="en-US" dirty="0"/>
              <a:t>The map also reveals that the majority of the sales occur only in European market more and dive deeper into these region to maximize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15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A14B-2A1A-115B-9225-8FFD3244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676" y="1062687"/>
            <a:ext cx="8686800" cy="1468800"/>
          </a:xfrm>
        </p:spPr>
        <p:txBody>
          <a:bodyPr/>
          <a:lstStyle/>
          <a:p>
            <a:pPr algn="ctr"/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29362-568E-488A-5305-51382EC28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7747" y="2871537"/>
            <a:ext cx="9010065" cy="276624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The company should come up with strategies that aim at shocking and advertising seasonal products to maximize sales when the demand go up.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The company should create special relationship with the customers who order in big quantities in order to increase the retention.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The European market has more potential to grow sales hence company should build strategies to maximize the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458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28</TotalTime>
  <Words>362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Mesh</vt:lpstr>
      <vt:lpstr>Introduction</vt:lpstr>
      <vt:lpstr>Thought Process</vt:lpstr>
      <vt:lpstr>PowerPoint Presentation</vt:lpstr>
      <vt:lpstr>PowerPoint Presentation</vt:lpstr>
      <vt:lpstr>PowerPoint Presentation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Manikanth Suryavamshi</dc:creator>
  <cp:lastModifiedBy>Manikanth Suryavamshi</cp:lastModifiedBy>
  <cp:revision>1</cp:revision>
  <dcterms:created xsi:type="dcterms:W3CDTF">2024-06-30T10:41:32Z</dcterms:created>
  <dcterms:modified xsi:type="dcterms:W3CDTF">2024-06-30T11:10:25Z</dcterms:modified>
</cp:coreProperties>
</file>