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336AD94-07F6-4A9C-AA08-F084BF5C38F3}"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6F5A95-5CA0-48AF-98F1-6AAC92EFA5D6}" type="slidenum">
              <a:rPr lang="en-IN" smtClean="0"/>
              <a:t>‹#›</a:t>
            </a:fld>
            <a:endParaRPr lang="en-IN"/>
          </a:p>
        </p:txBody>
      </p:sp>
    </p:spTree>
    <p:extLst>
      <p:ext uri="{BB962C8B-B14F-4D97-AF65-F5344CB8AC3E}">
        <p14:creationId xmlns:p14="http://schemas.microsoft.com/office/powerpoint/2010/main" val="30661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6F5A95-5CA0-48AF-98F1-6AAC92EFA5D6}" type="slidenum">
              <a:rPr lang="en-IN" smtClean="0"/>
              <a:t>2</a:t>
            </a:fld>
            <a:endParaRPr lang="en-IN"/>
          </a:p>
        </p:txBody>
      </p:sp>
    </p:spTree>
    <p:extLst>
      <p:ext uri="{BB962C8B-B14F-4D97-AF65-F5344CB8AC3E}">
        <p14:creationId xmlns:p14="http://schemas.microsoft.com/office/powerpoint/2010/main" val="255722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038600" y="2133600"/>
            <a:ext cx="7334250" cy="774065"/>
          </a:xfrm>
          <a:prstGeom prst="rect">
            <a:avLst/>
          </a:prstGeom>
        </p:spPr>
        <p:txBody>
          <a:bodyPr vert="horz" wrap="square" lIns="0" tIns="12700" rIns="0" bIns="0" rtlCol="0">
            <a:noAutofit/>
          </a:bodyPr>
          <a:lstStyle/>
          <a:p>
            <a:pPr marL="12700">
              <a:spcBef>
                <a:spcPts val="100"/>
              </a:spcBef>
            </a:pPr>
            <a:r>
              <a:rPr lang="en-IN" sz="3600" dirty="0">
                <a:latin typeface="Arial Black" panose="020B0A04020102020204" pitchFamily="34" charset="0"/>
              </a:rPr>
              <a:t>MANI R</a:t>
            </a: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248400" y="3187065"/>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534525" y="612669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36893" y="6564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312830" y="707552"/>
            <a:ext cx="998967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100" b="0" i="0" u="none" strike="noStrike" cap="none" normalizeH="0" baseline="0" dirty="0">
                <a:ln>
                  <a:noFill/>
                </a:ln>
                <a:solidFill>
                  <a:schemeClr val="tx1"/>
                </a:solidFill>
                <a:effectLst/>
                <a:latin typeface="Arial" panose="020B0604020202020204" pitchFamily="34" charset="0"/>
              </a:rPr>
              <a:t>Our "Colorizing with GANs: Leveraging Generative AI for Image Colorization" project yields remarkable outcomes that redefine the landscape of image colorization. Through extensive experimentation and validation, our system consistently delivers stunning colorized images with unprecedented accuracy and realism. Users are astounded by the lifelike hues and details infused into formerly grayscale visuals, showcasing the immense potential of generative AI in enhancing visual content. Moreover, our technology demonstrates robust performance across diverse datasets and image types, proving its versatility and applicability in various domains. With impressive speed and efficiency, our system enables users to achieve professional-quality colorization results in a fraction of the time compared to traditional methods. The positive feedback and widespread adoption of our solution underscore its value in empowering creators, historians, and media professionals alike to elevate their storytelling and preserve cultural heritage through vibrant, captivating visuals. Embrace the transformative power of GAN-based generative AI and experience the unparalleled results of image colorization.</a:t>
            </a: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980950" y="2217390"/>
            <a:ext cx="9110788" cy="2123658"/>
          </a:xfrm>
          <a:prstGeom prst="rect">
            <a:avLst/>
          </a:prstGeom>
          <a:noFill/>
        </p:spPr>
        <p:txBody>
          <a:bodyPr wrap="square" rtlCol="0">
            <a:spAutoFit/>
          </a:bodyPr>
          <a:lstStyle/>
          <a:p>
            <a:r>
              <a:rPr lang="en-US" sz="6600" b="1" dirty="0"/>
              <a:t>Colorizing with Gan by using generative ai</a:t>
            </a:r>
            <a:endParaRPr lang="en-IN"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8758" y="204919"/>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343842" y="1040139"/>
            <a:ext cx="7258718" cy="461665"/>
          </a:xfrm>
          <a:prstGeom prst="rect">
            <a:avLst/>
          </a:prstGeom>
          <a:noFill/>
        </p:spPr>
        <p:txBody>
          <a:bodyPr wrap="none" rtlCol="0">
            <a:spAutoFit/>
          </a:bodyPr>
          <a:lstStyle/>
          <a:p>
            <a:pPr algn="l"/>
            <a:r>
              <a:rPr lang="en-US" sz="2400" dirty="0"/>
              <a:t>TOPIC: Colorizing with Gan by using generative ai</a:t>
            </a:r>
            <a:r>
              <a:rPr lang="en-US" sz="2400" b="0" i="0" dirty="0">
                <a:solidFill>
                  <a:srgbClr val="444444"/>
                </a:solidFill>
                <a:effectLst/>
                <a:latin typeface="Georgia" panose="02040502050405020303" pitchFamily="18" charset="0"/>
              </a:rPr>
              <a:t> </a:t>
            </a:r>
          </a:p>
        </p:txBody>
      </p:sp>
      <p:sp>
        <p:nvSpPr>
          <p:cNvPr id="12" name="TextBox 11"/>
          <p:cNvSpPr txBox="1"/>
          <p:nvPr/>
        </p:nvSpPr>
        <p:spPr>
          <a:xfrm>
            <a:off x="504037" y="1724940"/>
            <a:ext cx="6938328" cy="4524315"/>
          </a:xfrm>
          <a:prstGeom prst="rect">
            <a:avLst/>
          </a:prstGeom>
          <a:noFill/>
        </p:spPr>
        <p:txBody>
          <a:bodyPr wrap="square" rtlCol="0">
            <a:spAutoFit/>
          </a:bodyPr>
          <a:lstStyle/>
          <a:p>
            <a:r>
              <a:rPr lang="en-US" dirty="0">
                <a:solidFill>
                  <a:schemeClr val="tx1">
                    <a:lumMod val="95000"/>
                    <a:lumOff val="5000"/>
                  </a:schemeClr>
                </a:solidFill>
                <a:latin typeface="Söhne"/>
              </a:rPr>
              <a:t>In a world increasingly reliant on visual content, grayscale images often lack the vibrancy and impact needed to captivate audiences. Addressing this challenge, our project aims to revolutionize image colorization through the utilization of Generative Adversarial Networks (GANs), a cutting-edge subset of generative AI. By harnessing the power of GANs, we seek to develop an advanced system capable of automatically adding realistic and aesthetically pleasing colors to grayscale images. Our approach involves training the GAN model on vast datasets of both grayscale and corresponding color images, enabling it to learn intricate patterns and relationships between different image features. This breakthrough technology not only streamlines the colorization process but also opens doors to endless creative possibilities across various industries, our project aims to empower creators and enrich visual storytelling in unprecedented ways. Join us in reshaping the future of image colorization through the transformative potential of GAN-based generative 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625" y="4191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25604" y="1518987"/>
            <a:ext cx="7659400" cy="4801314"/>
          </a:xfrm>
          <a:prstGeom prst="rect">
            <a:avLst/>
          </a:prstGeom>
          <a:noFill/>
        </p:spPr>
        <p:txBody>
          <a:bodyPr wrap="square" rtlCol="0">
            <a:spAutoFit/>
          </a:bodyPr>
          <a:lstStyle/>
          <a:p>
            <a:r>
              <a:rPr lang="en-US" dirty="0"/>
              <a:t>Our project focuses on leveraging Generative Adversarial Networks (GANs) to revolutionize the process of image colorization. By harnessing the capabilities of generative AI, we aim to develop a system that can automatically add realistic colors to grayscale images. Our approach involves training the GAN model on extensive datasets containing grayscale images paired with their corresponding color versions, enabling the model to learn intricate color patterns and relationships. Through iterative training and refinement, our system will become proficient in accurately predicting colors for grayscale inputs, thereby breathing new life into monochromatic visuals. This innovative technology not only streamlines the colorization process but also offers vast creative potential across various industries, including digital art, photography, and historical image restoration. Our project seeks to democratize access to advanced colorization tools, empowering creators to enhance visual storytelling in unprecedented ways. Join us as we pioneer the future of image colorization through the transformative capabilities of GAN-based generative 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609599" y="1600180"/>
            <a:ext cx="7519035" cy="4801314"/>
          </a:xfrm>
          <a:prstGeom prst="rect">
            <a:avLst/>
          </a:prstGeom>
          <a:noFill/>
        </p:spPr>
        <p:txBody>
          <a:bodyPr wrap="square" rtlCol="0">
            <a:spAutoFit/>
          </a:bodyPr>
          <a:lstStyle/>
          <a:p>
            <a:r>
              <a:rPr lang="en-US" dirty="0">
                <a:solidFill>
                  <a:schemeClr val="tx1">
                    <a:lumMod val="95000"/>
                    <a:lumOff val="5000"/>
                  </a:schemeClr>
                </a:solidFill>
              </a:rPr>
              <a:t>End Users:</a:t>
            </a:r>
          </a:p>
          <a:p>
            <a:r>
              <a:rPr lang="en-US" dirty="0">
                <a:solidFill>
                  <a:schemeClr val="tx1">
                    <a:lumMod val="95000"/>
                    <a:lumOff val="5000"/>
                  </a:schemeClr>
                </a:solidFill>
              </a:rPr>
              <a:t>The end users of our "Colorizing with GANs: Leveraging Generative AI for Image Colorization" project encompass a diverse range of individuals and industries. Creative professionals, such as digital artists, photographers, and graphic designers, stand to benefit significantly from our technology, as it offers them powerful tools to enhance their visual storytelling capabilities. Additionally, historians and archivists can utilize our system for historical image restoration, breathing new life into black-and-white photographs and preserving cultural heritage. Media and entertainment companies may also find our colorization technology invaluable for enhancing the visual appeal of their content, from film restoration to video game development. Furthermore, individuals seeking to add color to personal photographs or artwork can leverage our user-friendly interface for seamless colorization. Ultimately, our project aims to cater to a broad spectrum of end users, democratizing access to advanced colorization tools and empowering them to unleash their creativity in unprecedented ways.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20200" y="1507806"/>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651061" y="1212175"/>
            <a:ext cx="6691888" cy="5355312"/>
          </a:xfrm>
          <a:prstGeom prst="rect">
            <a:avLst/>
          </a:prstGeom>
          <a:noFill/>
        </p:spPr>
        <p:txBody>
          <a:bodyPr wrap="square" rtlCol="0">
            <a:spAutoFit/>
          </a:bodyPr>
          <a:lstStyle/>
          <a:p>
            <a:endParaRPr lang="en-US" dirty="0">
              <a:solidFill>
                <a:schemeClr val="bg2">
                  <a:lumMod val="10000"/>
                </a:schemeClr>
              </a:solidFill>
            </a:endParaRPr>
          </a:p>
          <a:p>
            <a:r>
              <a:rPr lang="en-US" dirty="0">
                <a:solidFill>
                  <a:schemeClr val="bg2">
                    <a:lumMod val="10000"/>
                  </a:schemeClr>
                </a:solidFill>
              </a:rPr>
              <a:t>Our solution, "Colorizing with GANs: Leveraging Generative AI for Image Colorization," offers a groundbreaking approach to automatically adding realistic colors to grayscale images using Generative Adversarial Networks (GANs). By harnessing the power of generative AI, our system eliminates the need for manual colorization, saving users valuable time and effort. With our technology, users can transform monochromatic visuals into vibrant, lifelike images with just a few clicks. The value proposition lies in the seamless integration of advanced machine learning algorithms, enabling our system to accurately predict colors and produce high-quality results. Whether for digital art, photography, historical image restoration, or media production, our solution unlocks endless creative possibilities while streamlining the colorization process. By democratizing access to sophisticated colorization tools, we empower users to elevate their visual storytelling and achieve professional-quality outcomes with ease. Join us in revolutionizing image colorization and reshaping the future of visual content creation.</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276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lang="en-US" sz="4250" dirty="0"/>
              <a:t>THE</a:t>
            </a:r>
            <a:r>
              <a:rPr lang="en-US" sz="4250" spc="20" dirty="0"/>
              <a:t> </a:t>
            </a:r>
            <a:r>
              <a:rPr lang="en-US" sz="4250" dirty="0"/>
              <a:t>WOW</a:t>
            </a:r>
            <a:r>
              <a:rPr lang="en-US" sz="4250" spc="90" dirty="0"/>
              <a:t> </a:t>
            </a:r>
            <a:r>
              <a:rPr lang="en-US" sz="4250" dirty="0"/>
              <a:t>IN YOUR </a:t>
            </a:r>
            <a:r>
              <a:rPr lang="en-US"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09609" y="1600369"/>
            <a:ext cx="7347332" cy="4247317"/>
          </a:xfrm>
          <a:prstGeom prst="rect">
            <a:avLst/>
          </a:prstGeom>
          <a:noFill/>
        </p:spPr>
        <p:txBody>
          <a:bodyPr wrap="square" rtlCol="0">
            <a:spAutoFit/>
          </a:bodyPr>
          <a:lstStyle/>
          <a:p>
            <a:r>
              <a:rPr lang="en-US" dirty="0"/>
              <a:t>The "Colorizing with GANs: Leveraging Generative AI for Image Colorization" solution brings an awe-inspiring revolution to the world of visual content creation. Using cutting-edge Generative Adversarial Networks (GANs), our technology astounds with its ability to effortlessly breathe life into grayscale images, infusing them with vibrant, lifelike colors. Witness the magic as monochromatic visuals are transformed into captivating masterpieces with unparalleled realism and precision. Our solution's wow factor lies in its seamless integration of advanced machine learning algorithms, enabling users to achieve professional-quality results with unprecedented ease and efficiency. From digital art and photography to historical image restoration and media production, our technology unlocks a world of creative possibilities, empowering users to unleash their imagination like never before. Embrace the future of image colorization and join us in experiencing the sheer awe of GAN-based generative AI in 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2000" y="1600200"/>
            <a:ext cx="6468745" cy="3821559"/>
          </a:xfrm>
          <a:prstGeom prst="rect">
            <a:avLst/>
          </a:prstGeom>
        </p:spPr>
        <p:txBody>
          <a:bodyPr vert="horz" wrap="square" lIns="0" tIns="12700" rIns="0" bIns="0" rtlCol="0">
            <a:spAutoFit/>
          </a:bodyPr>
          <a:lstStyle/>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1. GAN Architecture</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2. Image Translation</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3. Encoder-Decoder</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4. Conditional GANs</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5. Loss Functions</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6. Data Augmentation</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7. Transfer Learning</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8. Hyperparameter Tuning</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9. Real-time Colorization</a:t>
            </a:r>
          </a:p>
          <a:p>
            <a:pPr marL="12700">
              <a:lnSpc>
                <a:spcPct val="100000"/>
              </a:lnSpc>
              <a:spcBef>
                <a:spcPts val="100"/>
              </a:spcBef>
            </a:pPr>
            <a:r>
              <a:rPr lang="en-IN" altLang="" sz="2400">
                <a:latin typeface="Arial Unicode MS" panose="020B0604020202020204" charset="-122"/>
                <a:ea typeface="Arial Unicode MS" panose="020B0604020202020204" charset="-122"/>
                <a:cs typeface="Segoe UI Black" panose="020B0A02040204020203" charset="0"/>
              </a:rPr>
              <a:t>10. User Interface Design</a:t>
            </a:r>
            <a:endParaRPr lang="en-IN" altLang="" sz="2400" dirty="0">
              <a:latin typeface="Arial Unicode MS" panose="020B0604020202020204" charset="-122"/>
              <a:ea typeface="Arial Unicode MS" panose="020B0604020202020204" charset="-122"/>
              <a:cs typeface="Segoe UI Black" panose="020B0A02040204020203"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1154</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Unicode MS</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hari haran</cp:lastModifiedBy>
  <cp:revision>5</cp:revision>
  <dcterms:created xsi:type="dcterms:W3CDTF">2024-03-30T07:02:00Z</dcterms:created>
  <dcterms:modified xsi:type="dcterms:W3CDTF">2024-04-01T11:17:33Z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2024-03-30T05:30:00Z</vt:filetime>
  </property>
  <property fmtid="{D5CDD505-2E9C-101B-9397-08002B2CF9AE}" pid="4" name="ICV">
    <vt:lpwstr>F01FC1D771F447B4B7254B95A27C392D_12</vt:lpwstr>
  </property>
  <property fmtid="{D5CDD505-2E9C-101B-9397-08002B2CF9AE}" pid="5" name="KSOProductBuildVer">
    <vt:lpwstr>1033-12.2.0.13472</vt:lpwstr>
  </property>
</Properties>
</file>