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9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KPI Dashboard Analysis with Tableau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Insights into Sales, Profit, and Trends</a:t>
            </a:r>
          </a:p>
          <a:p>
            <a:r>
              <a:rPr dirty="0"/>
              <a:t>Presented by: </a:t>
            </a:r>
            <a:r>
              <a:rPr lang="en-US" dirty="0" err="1"/>
              <a:t>Maniarasan</a:t>
            </a:r>
            <a:r>
              <a:rPr lang="en-US" dirty="0"/>
              <a:t> J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</a:t>
            </a:r>
          </a:p>
          <a:p>
            <a:r>
              <a:t>- Screenshot of the full dashboard.</a:t>
            </a:r>
          </a:p>
          <a:p>
            <a:r>
              <a:t>- Interactive features (e.g., filters, tooltips).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- Key findings (e.g., high-profit categories, peak sales periods).</a:t>
            </a:r>
          </a:p>
          <a:p>
            <a:r>
              <a:t>- Recommendations based on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Recap:</a:t>
            </a:r>
          </a:p>
          <a:p>
            <a:r>
              <a:t>- Objective and achievements.</a:t>
            </a:r>
          </a:p>
          <a:p>
            <a:r>
              <a:t>- Value of Tableau for business intelligence.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The goal is to create a KPI dashboard using Tableau to analyze:</a:t>
            </a:r>
          </a:p>
          <a:p>
            <a:r>
              <a:rPr dirty="0"/>
              <a:t>- Total Sales</a:t>
            </a:r>
          </a:p>
          <a:p>
            <a:r>
              <a:rPr dirty="0"/>
              <a:t>- Profit</a:t>
            </a:r>
          </a:p>
          <a:p>
            <a:r>
              <a:rPr dirty="0"/>
              <a:t>- Profit Margin</a:t>
            </a:r>
          </a:p>
          <a:p>
            <a:r>
              <a:rPr dirty="0"/>
              <a:t>- Sales Trends</a:t>
            </a:r>
          </a:p>
          <a:p>
            <a:r>
              <a:rPr dirty="0"/>
              <a:t>- Sales by Region/Category</a:t>
            </a:r>
          </a:p>
          <a:p>
            <a:endParaRPr dirty="0"/>
          </a:p>
          <a:p>
            <a:r>
              <a:rPr dirty="0"/>
              <a:t>Dataset: S</a:t>
            </a:r>
            <a:r>
              <a:rPr lang="en-US" dirty="0"/>
              <a:t>ales dataset from </a:t>
            </a:r>
            <a:r>
              <a:rPr lang="en-US" dirty="0" err="1"/>
              <a:t>kaggle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Key attributes:</a:t>
            </a:r>
          </a:p>
          <a:p>
            <a:r>
              <a:rPr dirty="0"/>
              <a:t>- Number of records and fields (e.g., Sales, Profit, Region, Category).</a:t>
            </a:r>
          </a:p>
          <a:p>
            <a:r>
              <a:rPr dirty="0"/>
              <a:t>- Structure of the data (e.g., time-series, categorical).</a:t>
            </a:r>
          </a:p>
          <a:p>
            <a:endParaRPr dirty="0"/>
          </a:p>
          <a:p>
            <a:r>
              <a:rPr dirty="0"/>
              <a:t>Snapshot or table of the dataset.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sz="2800" dirty="0"/>
              <a:t>1. Load data into Tableau.</a:t>
            </a:r>
          </a:p>
          <a:p>
            <a:r>
              <a:rPr sz="2800" dirty="0"/>
              <a:t>2. Create calculated fields (e.g., Profit Margin).</a:t>
            </a:r>
          </a:p>
          <a:p>
            <a:r>
              <a:rPr sz="2800" dirty="0"/>
              <a:t>3. Build visualizations for KPIs:</a:t>
            </a:r>
          </a:p>
          <a:p>
            <a:r>
              <a:rPr sz="2800" dirty="0"/>
              <a:t>   - Total Sales</a:t>
            </a:r>
          </a:p>
          <a:p>
            <a:r>
              <a:rPr sz="2800" dirty="0"/>
              <a:t>   - Total Profit</a:t>
            </a:r>
          </a:p>
          <a:p>
            <a:r>
              <a:rPr sz="2800" dirty="0"/>
              <a:t>   - Profit Margin</a:t>
            </a:r>
          </a:p>
          <a:p>
            <a:r>
              <a:rPr sz="2800" dirty="0"/>
              <a:t>   - Monthly/Yearly Sales Trends</a:t>
            </a:r>
          </a:p>
          <a:p>
            <a:r>
              <a:rPr sz="2800" dirty="0"/>
              <a:t>   - Sales by Region/Category</a:t>
            </a:r>
          </a:p>
          <a:p>
            <a:r>
              <a:rPr sz="2800" dirty="0"/>
              <a:t>4. Combine visualizations into an interactive dashboard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1: Total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</a:t>
            </a:r>
          </a:p>
          <a:p>
            <a:r>
              <a:t>- Calculation and importance of Total Sales.</a:t>
            </a:r>
          </a:p>
          <a:p>
            <a:r>
              <a:t>- Screenshot of visualization.</a:t>
            </a:r>
          </a:p>
          <a:p>
            <a:endParaRPr/>
          </a:p>
          <a:p>
            <a:r>
              <a:t>Key Insight: Total revenue for the dataset.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2: Total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</a:t>
            </a:r>
          </a:p>
          <a:p>
            <a:r>
              <a:t>- Calculation and importance of Total Profit.</a:t>
            </a:r>
          </a:p>
          <a:p>
            <a:r>
              <a:t>- Screenshot of visualization.</a:t>
            </a:r>
          </a:p>
          <a:p>
            <a:endParaRPr/>
          </a:p>
          <a:p>
            <a:r>
              <a:t>Key Insight: Overall profitability.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3: Profit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</a:t>
            </a:r>
          </a:p>
          <a:p>
            <a:r>
              <a:t>- Calculation and importance of Profit Margin.</a:t>
            </a:r>
          </a:p>
          <a:p>
            <a:r>
              <a:t>- Screenshot of visualization.</a:t>
            </a:r>
          </a:p>
          <a:p>
            <a:endParaRPr/>
          </a:p>
          <a:p>
            <a:r>
              <a:t>Key Insight: Profitability trends.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4: Monthly/Yearly Sales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</a:t>
            </a:r>
          </a:p>
          <a:p>
            <a:r>
              <a:t>- Importance of analyzing trends over time.</a:t>
            </a:r>
          </a:p>
          <a:p>
            <a:r>
              <a:t>- Screenshot of trend line chart.</a:t>
            </a:r>
          </a:p>
          <a:p>
            <a:endParaRPr/>
          </a:p>
          <a:p>
            <a:r>
              <a:t>Key Insight: Seasonal patterns or growth rates.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5: Sales by Region/Category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</a:t>
            </a:r>
          </a:p>
          <a:p>
            <a:r>
              <a:t>- Insights from breaking down sales by region or category.</a:t>
            </a:r>
          </a:p>
          <a:p>
            <a:r>
              <a:t>- Screenshot of bar chart.</a:t>
            </a:r>
          </a:p>
          <a:p>
            <a:endParaRPr/>
          </a:p>
          <a:p>
            <a:r>
              <a:t>Key Insight: Top-performing categories or regions.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380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KPI Dashboard Analysis with Tableau</vt:lpstr>
      <vt:lpstr>Objective</vt:lpstr>
      <vt:lpstr>Dataset Overview</vt:lpstr>
      <vt:lpstr>Methodology</vt:lpstr>
      <vt:lpstr>KPI 1: Total Sales</vt:lpstr>
      <vt:lpstr>KPI 2: Total Profit</vt:lpstr>
      <vt:lpstr>KPI 3: Profit Margin</vt:lpstr>
      <vt:lpstr>KPI 4: Monthly/Yearly Sales Trends</vt:lpstr>
      <vt:lpstr>KPI 5: Sales by Region/Category</vt:lpstr>
      <vt:lpstr>Dashboard Overview</vt:lpstr>
      <vt:lpstr>Insights &amp;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KPI Dashboard Analysis with Tableau</dc:title>
  <dc:subject/>
  <dc:creator>MANI'S PC</dc:creator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2025-05-04T14:17:27Z</dcterms:modified>
  <cp:category/>
</cp:coreProperties>
</file>