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MANIKANDAN S</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122201316</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Manikandan S</cp:lastModifiedBy>
  <cp:revision>17</cp:revision>
  <dcterms:created xsi:type="dcterms:W3CDTF">2024-03-29T15:07:22Z</dcterms:created>
  <dcterms:modified xsi:type="dcterms:W3CDTF">2024-10-14T09:54:02Z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