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aleway SemiBold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alewaySemiBold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alewaySemiBold-italic.fntdata"/><Relationship Id="rId23" Type="http://schemas.openxmlformats.org/officeDocument/2006/relationships/font" Target="fonts/Raleway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SemiBold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64037e7a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64037e7a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64037e7a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64037e7a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64037e7a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64037e7a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73c2763f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73c2763f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73c2763f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73c2763f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73c2763f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73c2763f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64037e7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64037e7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64037e7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64037e7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64037e7a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64037e7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64037e7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64037e7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64037e7a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64037e7a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795950" y="4109050"/>
            <a:ext cx="55521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Match. Connect. Thrive.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475" y="0"/>
            <a:ext cx="4109049" cy="410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575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Competition 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1271600"/>
            <a:ext cx="7688700" cy="30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No Competition,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Travel Agencies : make my trip , Agoda , Booking.com  - May be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7650" y="518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Funding Need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1228725"/>
            <a:ext cx="7688700" cy="31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Why we need Funds:  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App development and management,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Initial partnerships and contracts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Company induction and Office 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spaces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To support the Growing Man Power.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7650" y="504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Equity And Exit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629450" y="1357325"/>
            <a:ext cx="7688700" cy="3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Equal Equity among 5 members:  20% each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Exit options  : Ideally looking to launch a IPO after going global and having a international market.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571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307425"/>
            <a:ext cx="7688700" cy="30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ManiVannan - Executive operations and management</a:t>
            </a:r>
            <a:endParaRPr sz="22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Robin - Field operations</a:t>
            </a:r>
            <a:endParaRPr sz="22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Simran - Strategies</a:t>
            </a:r>
            <a:endParaRPr sz="22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Ashmita - Content and CRM</a:t>
            </a:r>
            <a:endParaRPr sz="22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Aiman : Funds and Financials</a:t>
            </a:r>
            <a:endParaRPr sz="22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7650" y="528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Raleway SemiBold"/>
                <a:ea typeface="Raleway SemiBold"/>
                <a:cs typeface="Raleway SemiBold"/>
                <a:sym typeface="Raleway SemiBold"/>
              </a:rPr>
              <a:t>What and Why we do</a:t>
            </a:r>
            <a:endParaRPr b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1293050"/>
            <a:ext cx="7688700" cy="30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We provide a overall modernised solution to hotels and 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businesses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finding sources for their 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business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aka the distributors and we provide them with the 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assurance and quality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We provide the distributors the right business to approach based on their bandwidth and capacity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We ensure quality and schedule for the hotels ensuring maximum productivity thus thriving in their business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42100" y="1364900"/>
            <a:ext cx="8436900" cy="3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SemiBold"/>
              <a:buChar char="●"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We observed that the 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purchase managers and operation managers struggle to keep up with timelines and trust with the vendors for their business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SemiBold"/>
              <a:buChar char="●"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And this wasn't just the case for hotels there were a spectrum of businesses that struggle with finding the right resource for them 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SemiBold"/>
              <a:buChar char="●"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We took that decision to help B2B to thrive by being the middle men for these businesses to connect 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SemiBold"/>
              <a:buChar char="●"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Streamlining the process to find the right resource person is what we do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727650" y="528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Raleway SemiBold"/>
                <a:ea typeface="Raleway SemiBold"/>
                <a:cs typeface="Raleway SemiBold"/>
                <a:sym typeface="Raleway SemiBold"/>
              </a:rPr>
              <a:t>Pain Points</a:t>
            </a:r>
            <a:endParaRPr b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7650" y="5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USP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1243025"/>
            <a:ext cx="8171700" cy="3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The Introduction of hyper-connectivity in supply chain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The fairly traditional process of supply chain to be revolutionised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Introduction of trustable source of app that not only 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guarantees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quality but also punctuality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Eliminating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of middle man and unwanted confusions and delays in supplies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Easy access via app and no long process of PO and bills or 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cheques.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629450" y="504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1314450"/>
            <a:ext cx="8100300" cy="3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Places we will make money: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Platform entry fees (minimal)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For each order depending on the order size we will get 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commissions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The Percentage of 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commissions in the product will  be decided by the company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The distributor and the purchase dept will both be satisfied with the Cut percentages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586575" y="54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Market size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1300175"/>
            <a:ext cx="7688700" cy="30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313" y="590000"/>
            <a:ext cx="6004971" cy="30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5975" y="3776675"/>
            <a:ext cx="516255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363" y="574875"/>
            <a:ext cx="7075275" cy="39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629425" y="518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1271600"/>
            <a:ext cx="8000100" cy="3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Connections.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Hotels - Hyatt, the park , hyatt regency , Chroma, taj 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coromandel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, feather, chola ITC , GRT grand , Tulaa , HOliday INN , TULIP , etc,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Hospitals , 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Vending Machines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, Hospitality managements companies, catering 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services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, 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spas, 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Resorts etc.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Distributors : SUNSRI, VIJL, 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Third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eye, Esquire etc.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