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71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Prompt Engineering: Unlocking the Power of AI</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Welcome to Prompt Engineering: Unlocking the Power of AI! I'm J. Mani, and I'll be guiding you through the fundamentals of this rapidly evolving field. We'll explore the key concepts, effective techniques, and practical applications of prompt engineering.</a:t>
            </a:r>
            <a:endParaRPr lang="en-US" sz="1750" dirty="0"/>
          </a:p>
        </p:txBody>
      </p:sp>
      <p:sp>
        <p:nvSpPr>
          <p:cNvPr id="5" name="TextBox 4">
            <a:extLst>
              <a:ext uri="{FF2B5EF4-FFF2-40B4-BE49-F238E27FC236}">
                <a16:creationId xmlns:a16="http://schemas.microsoft.com/office/drawing/2014/main" id="{4F5108E8-D007-30DF-0FBA-F7AD8D5C401F}"/>
              </a:ext>
            </a:extLst>
          </p:cNvPr>
          <p:cNvSpPr txBox="1"/>
          <p:nvPr/>
        </p:nvSpPr>
        <p:spPr>
          <a:xfrm>
            <a:off x="6648181" y="6059566"/>
            <a:ext cx="1882502" cy="967957"/>
          </a:xfrm>
          <a:prstGeom prst="rect">
            <a:avLst/>
          </a:prstGeom>
          <a:noFill/>
        </p:spPr>
        <p:txBody>
          <a:bodyPr wrap="square" rtlCol="0">
            <a:spAutoFit/>
          </a:bodyPr>
          <a:lstStyle/>
          <a:p>
            <a:pPr>
              <a:lnSpc>
                <a:spcPct val="150000"/>
              </a:lnSpc>
            </a:pPr>
            <a:r>
              <a:rPr lang="en-IN" sz="2000" dirty="0" err="1"/>
              <a:t>J.Mani</a:t>
            </a:r>
            <a:endParaRPr lang="en-IN" sz="2000" dirty="0"/>
          </a:p>
          <a:p>
            <a:pPr>
              <a:lnSpc>
                <a:spcPct val="150000"/>
              </a:lnSpc>
            </a:pPr>
            <a:r>
              <a:rPr lang="en-IN" sz="2000" dirty="0"/>
              <a:t>23071A6724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41903"/>
            <a:ext cx="9115306"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Introduction to Prompt Engineering</a:t>
            </a:r>
            <a:endParaRPr lang="en-US" sz="4450" dirty="0"/>
          </a:p>
        </p:txBody>
      </p:sp>
      <p:sp>
        <p:nvSpPr>
          <p:cNvPr id="3" name="Text 1"/>
          <p:cNvSpPr/>
          <p:nvPr/>
        </p:nvSpPr>
        <p:spPr>
          <a:xfrm>
            <a:off x="793790" y="4094917"/>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Prompt engineering involves crafting precise instructions, called prompts, that guide AI models like ChatGPT to generate desired outputs.</a:t>
            </a:r>
            <a:endParaRPr lang="en-US" sz="1750" dirty="0"/>
          </a:p>
        </p:txBody>
      </p:sp>
      <p:sp>
        <p:nvSpPr>
          <p:cNvPr id="4" name="Text 2"/>
          <p:cNvSpPr/>
          <p:nvPr/>
        </p:nvSpPr>
        <p:spPr>
          <a:xfrm>
            <a:off x="7599521" y="4094917"/>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These prompts are the key to unlocking the full potential of AI models, enabling you to achieve specific tasks and generate creative text, code, or other outputs.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29640"/>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The Fundamentals of Prompt Design</a:t>
            </a:r>
            <a:endParaRPr lang="en-US" sz="4450" dirty="0"/>
          </a:p>
        </p:txBody>
      </p:sp>
      <p:sp>
        <p:nvSpPr>
          <p:cNvPr id="4" name="Shape 1"/>
          <p:cNvSpPr/>
          <p:nvPr/>
        </p:nvSpPr>
        <p:spPr>
          <a:xfrm>
            <a:off x="6280190" y="2942511"/>
            <a:ext cx="510302" cy="510302"/>
          </a:xfrm>
          <a:prstGeom prst="roundRect">
            <a:avLst>
              <a:gd name="adj" fmla="val 18669"/>
            </a:avLst>
          </a:prstGeom>
          <a:solidFill>
            <a:srgbClr val="DADBF1"/>
          </a:solidFill>
          <a:ln w="7620">
            <a:solidFill>
              <a:srgbClr val="C0C1D7"/>
            </a:solidFill>
            <a:prstDash val="solid"/>
          </a:ln>
        </p:spPr>
      </p:sp>
      <p:sp>
        <p:nvSpPr>
          <p:cNvPr id="5" name="Text 2"/>
          <p:cNvSpPr/>
          <p:nvPr/>
        </p:nvSpPr>
        <p:spPr>
          <a:xfrm>
            <a:off x="6466999" y="3027521"/>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2942511"/>
            <a:ext cx="2875836"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Clarity and Specificity</a:t>
            </a:r>
            <a:endParaRPr lang="en-US" sz="2200" dirty="0"/>
          </a:p>
        </p:txBody>
      </p:sp>
      <p:sp>
        <p:nvSpPr>
          <p:cNvPr id="7" name="Text 4"/>
          <p:cNvSpPr/>
          <p:nvPr/>
        </p:nvSpPr>
        <p:spPr>
          <a:xfrm>
            <a:off x="7017306" y="3432929"/>
            <a:ext cx="2927747"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Clear and concise instructions are essential for producing accurate results.</a:t>
            </a:r>
            <a:endParaRPr lang="en-US" sz="1750" dirty="0"/>
          </a:p>
        </p:txBody>
      </p:sp>
      <p:sp>
        <p:nvSpPr>
          <p:cNvPr id="8" name="Shape 5"/>
          <p:cNvSpPr/>
          <p:nvPr/>
        </p:nvSpPr>
        <p:spPr>
          <a:xfrm>
            <a:off x="10171867" y="2942511"/>
            <a:ext cx="510302" cy="510302"/>
          </a:xfrm>
          <a:prstGeom prst="roundRect">
            <a:avLst>
              <a:gd name="adj" fmla="val 18669"/>
            </a:avLst>
          </a:prstGeom>
          <a:solidFill>
            <a:srgbClr val="DADBF1"/>
          </a:solidFill>
          <a:ln w="7620">
            <a:solidFill>
              <a:srgbClr val="C0C1D7"/>
            </a:solidFill>
            <a:prstDash val="solid"/>
          </a:ln>
        </p:spPr>
      </p:sp>
      <p:sp>
        <p:nvSpPr>
          <p:cNvPr id="9" name="Text 6"/>
          <p:cNvSpPr/>
          <p:nvPr/>
        </p:nvSpPr>
        <p:spPr>
          <a:xfrm>
            <a:off x="10324981" y="3027521"/>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10908983" y="2942511"/>
            <a:ext cx="2927747" cy="708660"/>
          </a:xfrm>
          <a:prstGeom prst="rect">
            <a:avLst/>
          </a:prstGeom>
          <a:noFill/>
          <a:ln/>
        </p:spPr>
        <p:txBody>
          <a:bodyPr wrap="squar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Contextual Information</a:t>
            </a:r>
            <a:endParaRPr lang="en-US" sz="2200" dirty="0"/>
          </a:p>
        </p:txBody>
      </p:sp>
      <p:sp>
        <p:nvSpPr>
          <p:cNvPr id="11" name="Text 8"/>
          <p:cNvSpPr/>
          <p:nvPr/>
        </p:nvSpPr>
        <p:spPr>
          <a:xfrm>
            <a:off x="10908983" y="3787259"/>
            <a:ext cx="2927747"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Providing relevant background information helps the AI model understand the desired output.</a:t>
            </a:r>
            <a:endParaRPr lang="en-US" sz="1750" dirty="0"/>
          </a:p>
        </p:txBody>
      </p:sp>
      <p:sp>
        <p:nvSpPr>
          <p:cNvPr id="12" name="Shape 9"/>
          <p:cNvSpPr/>
          <p:nvPr/>
        </p:nvSpPr>
        <p:spPr>
          <a:xfrm>
            <a:off x="6280190" y="6083737"/>
            <a:ext cx="510302" cy="510302"/>
          </a:xfrm>
          <a:prstGeom prst="roundRect">
            <a:avLst>
              <a:gd name="adj" fmla="val 18669"/>
            </a:avLst>
          </a:prstGeom>
          <a:solidFill>
            <a:srgbClr val="DADBF1"/>
          </a:solidFill>
          <a:ln w="7620">
            <a:solidFill>
              <a:srgbClr val="C0C1D7"/>
            </a:solidFill>
            <a:prstDash val="solid"/>
          </a:ln>
        </p:spPr>
      </p:sp>
      <p:sp>
        <p:nvSpPr>
          <p:cNvPr id="13" name="Text 10"/>
          <p:cNvSpPr/>
          <p:nvPr/>
        </p:nvSpPr>
        <p:spPr>
          <a:xfrm>
            <a:off x="6430566" y="6168747"/>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7017306" y="608373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Output Format</a:t>
            </a:r>
            <a:endParaRPr lang="en-US" sz="2200" dirty="0"/>
          </a:p>
        </p:txBody>
      </p:sp>
      <p:sp>
        <p:nvSpPr>
          <p:cNvPr id="15" name="Text 12"/>
          <p:cNvSpPr/>
          <p:nvPr/>
        </p:nvSpPr>
        <p:spPr>
          <a:xfrm>
            <a:off x="7017306" y="6574155"/>
            <a:ext cx="681930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Specify the desired format, such as a poem, code, or summary, to ensure the AI generates the appropriate output.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74539"/>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Techniques for Effective Prompt Engineering</a:t>
            </a:r>
            <a:endParaRPr lang="en-US" sz="4450" dirty="0"/>
          </a:p>
        </p:txBody>
      </p:sp>
      <p:sp>
        <p:nvSpPr>
          <p:cNvPr id="4" name="Shape 1"/>
          <p:cNvSpPr/>
          <p:nvPr/>
        </p:nvSpPr>
        <p:spPr>
          <a:xfrm>
            <a:off x="793790" y="2832259"/>
            <a:ext cx="3664863" cy="2410897"/>
          </a:xfrm>
          <a:prstGeom prst="roundRect">
            <a:avLst>
              <a:gd name="adj" fmla="val 3952"/>
            </a:avLst>
          </a:prstGeom>
          <a:solidFill>
            <a:srgbClr val="DADBF1"/>
          </a:solidFill>
          <a:ln w="7620">
            <a:solidFill>
              <a:srgbClr val="C0C1D7"/>
            </a:solidFill>
            <a:prstDash val="solid"/>
          </a:ln>
        </p:spPr>
      </p:sp>
      <p:sp>
        <p:nvSpPr>
          <p:cNvPr id="5" name="Text 2"/>
          <p:cNvSpPr/>
          <p:nvPr/>
        </p:nvSpPr>
        <p:spPr>
          <a:xfrm>
            <a:off x="1028224" y="306669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Few-Shot Learning</a:t>
            </a:r>
            <a:endParaRPr lang="en-US" sz="2200" dirty="0"/>
          </a:p>
        </p:txBody>
      </p:sp>
      <p:sp>
        <p:nvSpPr>
          <p:cNvPr id="6" name="Text 3"/>
          <p:cNvSpPr/>
          <p:nvPr/>
        </p:nvSpPr>
        <p:spPr>
          <a:xfrm>
            <a:off x="1028224" y="3557111"/>
            <a:ext cx="3195995"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Provide examples of desired outputs to guide the AI model towards the intended result.</a:t>
            </a:r>
            <a:endParaRPr lang="en-US" sz="1750" dirty="0"/>
          </a:p>
        </p:txBody>
      </p:sp>
      <p:sp>
        <p:nvSpPr>
          <p:cNvPr id="7" name="Shape 4"/>
          <p:cNvSpPr/>
          <p:nvPr/>
        </p:nvSpPr>
        <p:spPr>
          <a:xfrm>
            <a:off x="4685467" y="2832259"/>
            <a:ext cx="3664863" cy="2410897"/>
          </a:xfrm>
          <a:prstGeom prst="roundRect">
            <a:avLst>
              <a:gd name="adj" fmla="val 3952"/>
            </a:avLst>
          </a:prstGeom>
          <a:solidFill>
            <a:srgbClr val="DADBF1"/>
          </a:solidFill>
          <a:ln w="7620">
            <a:solidFill>
              <a:srgbClr val="C0C1D7"/>
            </a:solidFill>
            <a:prstDash val="solid"/>
          </a:ln>
        </p:spPr>
      </p:sp>
      <p:sp>
        <p:nvSpPr>
          <p:cNvPr id="8" name="Text 5"/>
          <p:cNvSpPr/>
          <p:nvPr/>
        </p:nvSpPr>
        <p:spPr>
          <a:xfrm>
            <a:off x="4919901" y="306669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Chain of Thought</a:t>
            </a:r>
            <a:endParaRPr lang="en-US" sz="2200" dirty="0"/>
          </a:p>
        </p:txBody>
      </p:sp>
      <p:sp>
        <p:nvSpPr>
          <p:cNvPr id="9" name="Text 6"/>
          <p:cNvSpPr/>
          <p:nvPr/>
        </p:nvSpPr>
        <p:spPr>
          <a:xfrm>
            <a:off x="4919901" y="3557111"/>
            <a:ext cx="3195995"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Break down complex prompts into smaller steps, allowing the AI to reason through the problem.</a:t>
            </a:r>
            <a:endParaRPr lang="en-US" sz="1750" dirty="0"/>
          </a:p>
        </p:txBody>
      </p:sp>
      <p:sp>
        <p:nvSpPr>
          <p:cNvPr id="10" name="Shape 7"/>
          <p:cNvSpPr/>
          <p:nvPr/>
        </p:nvSpPr>
        <p:spPr>
          <a:xfrm>
            <a:off x="793790" y="5469969"/>
            <a:ext cx="7556421" cy="1685092"/>
          </a:xfrm>
          <a:prstGeom prst="roundRect">
            <a:avLst>
              <a:gd name="adj" fmla="val 5654"/>
            </a:avLst>
          </a:prstGeom>
          <a:solidFill>
            <a:srgbClr val="DADBF1"/>
          </a:solidFill>
          <a:ln w="7620">
            <a:solidFill>
              <a:srgbClr val="C0C1D7"/>
            </a:solidFill>
            <a:prstDash val="solid"/>
          </a:ln>
        </p:spPr>
      </p:sp>
      <p:sp>
        <p:nvSpPr>
          <p:cNvPr id="11" name="Text 8"/>
          <p:cNvSpPr/>
          <p:nvPr/>
        </p:nvSpPr>
        <p:spPr>
          <a:xfrm>
            <a:off x="1028224" y="570440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Role Playing</a:t>
            </a:r>
            <a:endParaRPr lang="en-US" sz="2200" dirty="0"/>
          </a:p>
        </p:txBody>
      </p:sp>
      <p:sp>
        <p:nvSpPr>
          <p:cNvPr id="12" name="Text 9"/>
          <p:cNvSpPr/>
          <p:nvPr/>
        </p:nvSpPr>
        <p:spPr>
          <a:xfrm>
            <a:off x="1028224" y="6194822"/>
            <a:ext cx="7087553"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Define specific roles for the AI and users to guide the conversation and generate context-specific outputs.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6011" y="563404"/>
            <a:ext cx="7744777" cy="1249204"/>
          </a:xfrm>
          <a:prstGeom prst="rect">
            <a:avLst/>
          </a:prstGeom>
          <a:noFill/>
          <a:ln/>
        </p:spPr>
        <p:txBody>
          <a:bodyPr wrap="square" lIns="0" tIns="0" rIns="0" bIns="0" rtlCol="0" anchor="t"/>
          <a:lstStyle/>
          <a:p>
            <a:pPr marL="0" indent="0">
              <a:lnSpc>
                <a:spcPts val="4900"/>
              </a:lnSpc>
              <a:buNone/>
            </a:pPr>
            <a:r>
              <a:rPr lang="en-US" sz="3900" b="1" kern="0" spc="-118" dirty="0">
                <a:solidFill>
                  <a:srgbClr val="000000"/>
                </a:solidFill>
                <a:latin typeface="Inter Bold" pitchFamily="34" charset="0"/>
                <a:ea typeface="Inter Bold" pitchFamily="34" charset="-122"/>
                <a:cs typeface="Inter Bold" pitchFamily="34" charset="-120"/>
              </a:rPr>
              <a:t>Case Studies: Successful Prompt Engineering Applications</a:t>
            </a:r>
            <a:endParaRPr lang="en-US" sz="3900" dirty="0"/>
          </a:p>
        </p:txBody>
      </p:sp>
      <p:pic>
        <p:nvPicPr>
          <p:cNvPr id="4" name="Image 1" descr="preencoded.png"/>
          <p:cNvPicPr>
            <a:picLocks noChangeAspect="1"/>
          </p:cNvPicPr>
          <p:nvPr/>
        </p:nvPicPr>
        <p:blipFill>
          <a:blip r:embed="rId4"/>
          <a:stretch>
            <a:fillRect/>
          </a:stretch>
        </p:blipFill>
        <p:spPr>
          <a:xfrm>
            <a:off x="6186011" y="2112407"/>
            <a:ext cx="499705" cy="499705"/>
          </a:xfrm>
          <a:prstGeom prst="rect">
            <a:avLst/>
          </a:prstGeom>
        </p:spPr>
      </p:pic>
      <p:sp>
        <p:nvSpPr>
          <p:cNvPr id="5" name="Text 1"/>
          <p:cNvSpPr/>
          <p:nvPr/>
        </p:nvSpPr>
        <p:spPr>
          <a:xfrm>
            <a:off x="6186011" y="2811899"/>
            <a:ext cx="2498646" cy="312301"/>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Content Creation</a:t>
            </a:r>
            <a:endParaRPr lang="en-US" sz="1950" dirty="0"/>
          </a:p>
        </p:txBody>
      </p:sp>
      <p:sp>
        <p:nvSpPr>
          <p:cNvPr id="6" name="Text 2"/>
          <p:cNvSpPr/>
          <p:nvPr/>
        </p:nvSpPr>
        <p:spPr>
          <a:xfrm>
            <a:off x="6186011" y="3244096"/>
            <a:ext cx="7744777" cy="319802"/>
          </a:xfrm>
          <a:prstGeom prst="rect">
            <a:avLst/>
          </a:prstGeom>
          <a:noFill/>
          <a:ln/>
        </p:spPr>
        <p:txBody>
          <a:bodyPr wrap="non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Generating high-quality blog posts, articles, and social media content.</a:t>
            </a:r>
            <a:endParaRPr lang="en-US" sz="1550" dirty="0"/>
          </a:p>
        </p:txBody>
      </p:sp>
      <p:pic>
        <p:nvPicPr>
          <p:cNvPr id="7" name="Image 2" descr="preencoded.png"/>
          <p:cNvPicPr>
            <a:picLocks noChangeAspect="1"/>
          </p:cNvPicPr>
          <p:nvPr/>
        </p:nvPicPr>
        <p:blipFill>
          <a:blip r:embed="rId5"/>
          <a:stretch>
            <a:fillRect/>
          </a:stretch>
        </p:blipFill>
        <p:spPr>
          <a:xfrm>
            <a:off x="6186011" y="4163497"/>
            <a:ext cx="499705" cy="499705"/>
          </a:xfrm>
          <a:prstGeom prst="rect">
            <a:avLst/>
          </a:prstGeom>
        </p:spPr>
      </p:pic>
      <p:sp>
        <p:nvSpPr>
          <p:cNvPr id="8" name="Text 3"/>
          <p:cNvSpPr/>
          <p:nvPr/>
        </p:nvSpPr>
        <p:spPr>
          <a:xfrm>
            <a:off x="6186011" y="4862989"/>
            <a:ext cx="2498646" cy="312301"/>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Code Generation</a:t>
            </a:r>
            <a:endParaRPr lang="en-US" sz="1950" dirty="0"/>
          </a:p>
        </p:txBody>
      </p:sp>
      <p:sp>
        <p:nvSpPr>
          <p:cNvPr id="9" name="Text 4"/>
          <p:cNvSpPr/>
          <p:nvPr/>
        </p:nvSpPr>
        <p:spPr>
          <a:xfrm>
            <a:off x="6186011" y="5295186"/>
            <a:ext cx="7744777" cy="319802"/>
          </a:xfrm>
          <a:prstGeom prst="rect">
            <a:avLst/>
          </a:prstGeom>
          <a:noFill/>
          <a:ln/>
        </p:spPr>
        <p:txBody>
          <a:bodyPr wrap="non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Writing code snippets, functions, and even complete applications.</a:t>
            </a:r>
            <a:endParaRPr lang="en-US" sz="1550" dirty="0"/>
          </a:p>
        </p:txBody>
      </p:sp>
      <p:pic>
        <p:nvPicPr>
          <p:cNvPr id="10" name="Image 3" descr="preencoded.png"/>
          <p:cNvPicPr>
            <a:picLocks noChangeAspect="1"/>
          </p:cNvPicPr>
          <p:nvPr/>
        </p:nvPicPr>
        <p:blipFill>
          <a:blip r:embed="rId6"/>
          <a:stretch>
            <a:fillRect/>
          </a:stretch>
        </p:blipFill>
        <p:spPr>
          <a:xfrm>
            <a:off x="6186011" y="6214586"/>
            <a:ext cx="499705" cy="499705"/>
          </a:xfrm>
          <a:prstGeom prst="rect">
            <a:avLst/>
          </a:prstGeom>
        </p:spPr>
      </p:pic>
      <p:sp>
        <p:nvSpPr>
          <p:cNvPr id="11" name="Text 5"/>
          <p:cNvSpPr/>
          <p:nvPr/>
        </p:nvSpPr>
        <p:spPr>
          <a:xfrm>
            <a:off x="6186011" y="6914078"/>
            <a:ext cx="2498646" cy="312301"/>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Language Translation</a:t>
            </a:r>
            <a:endParaRPr lang="en-US" sz="1950" dirty="0"/>
          </a:p>
        </p:txBody>
      </p:sp>
      <p:sp>
        <p:nvSpPr>
          <p:cNvPr id="12" name="Text 6"/>
          <p:cNvSpPr/>
          <p:nvPr/>
        </p:nvSpPr>
        <p:spPr>
          <a:xfrm>
            <a:off x="6186011" y="7346275"/>
            <a:ext cx="7744777" cy="319802"/>
          </a:xfrm>
          <a:prstGeom prst="rect">
            <a:avLst/>
          </a:prstGeom>
          <a:noFill/>
          <a:ln/>
        </p:spPr>
        <p:txBody>
          <a:bodyPr wrap="non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Translating text between languages with high accuracy and fluency.</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2361" y="624245"/>
            <a:ext cx="13045678" cy="1414939"/>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The Future of Prompt Engineering: Trends and Innovations</a:t>
            </a:r>
            <a:endParaRPr lang="en-US" sz="4450" dirty="0"/>
          </a:p>
        </p:txBody>
      </p:sp>
      <p:pic>
        <p:nvPicPr>
          <p:cNvPr id="3" name="Image 0" descr="preencoded.png"/>
          <p:cNvPicPr>
            <a:picLocks noChangeAspect="1"/>
          </p:cNvPicPr>
          <p:nvPr/>
        </p:nvPicPr>
        <p:blipFill>
          <a:blip r:embed="rId3"/>
          <a:stretch>
            <a:fillRect/>
          </a:stretch>
        </p:blipFill>
        <p:spPr>
          <a:xfrm>
            <a:off x="2977396" y="2491978"/>
            <a:ext cx="2152531" cy="1666756"/>
          </a:xfrm>
          <a:prstGeom prst="rect">
            <a:avLst/>
          </a:prstGeom>
        </p:spPr>
      </p:pic>
      <p:sp>
        <p:nvSpPr>
          <p:cNvPr id="4" name="Text 1"/>
          <p:cNvSpPr/>
          <p:nvPr/>
        </p:nvSpPr>
        <p:spPr>
          <a:xfrm>
            <a:off x="3996809" y="3314938"/>
            <a:ext cx="113586" cy="452795"/>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5356265" y="2718316"/>
            <a:ext cx="2882265" cy="353735"/>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Increased Automation</a:t>
            </a:r>
            <a:endParaRPr lang="en-US" sz="2200" dirty="0"/>
          </a:p>
        </p:txBody>
      </p:sp>
      <p:sp>
        <p:nvSpPr>
          <p:cNvPr id="6" name="Text 3"/>
          <p:cNvSpPr/>
          <p:nvPr/>
        </p:nvSpPr>
        <p:spPr>
          <a:xfrm>
            <a:off x="5356265" y="3207782"/>
            <a:ext cx="8255437" cy="724614"/>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Prompt engineering will automate more tasks, freeing up human time for creativity and problem-solving.</a:t>
            </a:r>
            <a:endParaRPr lang="en-US" sz="1750" dirty="0"/>
          </a:p>
        </p:txBody>
      </p:sp>
      <p:sp>
        <p:nvSpPr>
          <p:cNvPr id="7" name="Shape 4"/>
          <p:cNvSpPr/>
          <p:nvPr/>
        </p:nvSpPr>
        <p:spPr>
          <a:xfrm>
            <a:off x="5186482" y="4171712"/>
            <a:ext cx="8595003" cy="15240"/>
          </a:xfrm>
          <a:prstGeom prst="roundRect">
            <a:avLst>
              <a:gd name="adj" fmla="val 623958"/>
            </a:avLst>
          </a:prstGeom>
          <a:solidFill>
            <a:srgbClr val="C0C1D7"/>
          </a:solidFill>
          <a:ln/>
        </p:spPr>
      </p:sp>
      <p:pic>
        <p:nvPicPr>
          <p:cNvPr id="8" name="Image 1" descr="preencoded.png"/>
          <p:cNvPicPr>
            <a:picLocks noChangeAspect="1"/>
          </p:cNvPicPr>
          <p:nvPr/>
        </p:nvPicPr>
        <p:blipFill>
          <a:blip r:embed="rId4"/>
          <a:stretch>
            <a:fillRect/>
          </a:stretch>
        </p:blipFill>
        <p:spPr>
          <a:xfrm>
            <a:off x="1901190" y="4215289"/>
            <a:ext cx="4305062" cy="1666756"/>
          </a:xfrm>
          <a:prstGeom prst="rect">
            <a:avLst/>
          </a:prstGeom>
        </p:spPr>
      </p:pic>
      <p:sp>
        <p:nvSpPr>
          <p:cNvPr id="9" name="Text 5"/>
          <p:cNvSpPr/>
          <p:nvPr/>
        </p:nvSpPr>
        <p:spPr>
          <a:xfrm>
            <a:off x="3968710" y="4822269"/>
            <a:ext cx="169783" cy="452795"/>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0" name="Text 6"/>
          <p:cNvSpPr/>
          <p:nvPr/>
        </p:nvSpPr>
        <p:spPr>
          <a:xfrm>
            <a:off x="6432590" y="4441627"/>
            <a:ext cx="3702844" cy="353735"/>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Personalized AI Experiences</a:t>
            </a:r>
            <a:endParaRPr lang="en-US" sz="2200" dirty="0"/>
          </a:p>
        </p:txBody>
      </p:sp>
      <p:sp>
        <p:nvSpPr>
          <p:cNvPr id="11" name="Text 7"/>
          <p:cNvSpPr/>
          <p:nvPr/>
        </p:nvSpPr>
        <p:spPr>
          <a:xfrm>
            <a:off x="6432590" y="4931093"/>
            <a:ext cx="7179112" cy="724614"/>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AI systems will be tailored to individual preferences and needs through effective prompt design.</a:t>
            </a:r>
            <a:endParaRPr lang="en-US" sz="1750" dirty="0"/>
          </a:p>
        </p:txBody>
      </p:sp>
      <p:sp>
        <p:nvSpPr>
          <p:cNvPr id="12" name="Shape 8"/>
          <p:cNvSpPr/>
          <p:nvPr/>
        </p:nvSpPr>
        <p:spPr>
          <a:xfrm>
            <a:off x="6262807" y="5895023"/>
            <a:ext cx="7518678" cy="15240"/>
          </a:xfrm>
          <a:prstGeom prst="roundRect">
            <a:avLst>
              <a:gd name="adj" fmla="val 623958"/>
            </a:avLst>
          </a:prstGeom>
          <a:solidFill>
            <a:srgbClr val="C0C1D7"/>
          </a:solidFill>
          <a:ln/>
        </p:spPr>
      </p:sp>
      <p:pic>
        <p:nvPicPr>
          <p:cNvPr id="13" name="Image 2" descr="preencoded.png"/>
          <p:cNvPicPr>
            <a:picLocks noChangeAspect="1"/>
          </p:cNvPicPr>
          <p:nvPr/>
        </p:nvPicPr>
        <p:blipFill>
          <a:blip r:embed="rId5"/>
          <a:stretch>
            <a:fillRect/>
          </a:stretch>
        </p:blipFill>
        <p:spPr>
          <a:xfrm>
            <a:off x="824865" y="5938599"/>
            <a:ext cx="6457593" cy="1666756"/>
          </a:xfrm>
          <a:prstGeom prst="rect">
            <a:avLst/>
          </a:prstGeom>
        </p:spPr>
      </p:pic>
      <p:sp>
        <p:nvSpPr>
          <p:cNvPr id="14" name="Text 9"/>
          <p:cNvSpPr/>
          <p:nvPr/>
        </p:nvSpPr>
        <p:spPr>
          <a:xfrm>
            <a:off x="3966448" y="6545580"/>
            <a:ext cx="174188" cy="452795"/>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5" name="Text 10"/>
          <p:cNvSpPr/>
          <p:nvPr/>
        </p:nvSpPr>
        <p:spPr>
          <a:xfrm>
            <a:off x="7508796" y="6164937"/>
            <a:ext cx="2829997" cy="353735"/>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Democratization of AI</a:t>
            </a:r>
            <a:endParaRPr lang="en-US" sz="2200" dirty="0"/>
          </a:p>
        </p:txBody>
      </p:sp>
      <p:sp>
        <p:nvSpPr>
          <p:cNvPr id="16" name="Text 11"/>
          <p:cNvSpPr/>
          <p:nvPr/>
        </p:nvSpPr>
        <p:spPr>
          <a:xfrm>
            <a:off x="7508796" y="6654403"/>
            <a:ext cx="6102906" cy="724614"/>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Prompt engineering will make AI accessible to a wider audience, empowering individuals and businesses.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357</Words>
  <Application>Microsoft Office PowerPoint</Application>
  <PresentationFormat>Custom</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JAJULA MANI</cp:lastModifiedBy>
  <cp:revision>2</cp:revision>
  <dcterms:created xsi:type="dcterms:W3CDTF">2024-12-16T06:44:15Z</dcterms:created>
  <dcterms:modified xsi:type="dcterms:W3CDTF">2024-12-16T07:00:55Z</dcterms:modified>
</cp:coreProperties>
</file>