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 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G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9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2024-09-30T07:15:22Z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705a1a09d5c442d6af16987d0156bd01</vt:lpwstr>
  </property>
</Properties>
</file>