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5"/>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2MH1A04I1" initials="" lastIdx="1" clrIdx="0">
    <p:extLst>
      <p:ext uri="{19B8F6BF-5375-455C-9EA6-DF929625EA0E}">
        <p15:presenceInfo xmlns:p15="http://schemas.microsoft.com/office/powerpoint/2012/main" userId="S::22MH1A04I1@acoe.edu.in::255a279c-4c5e-4f4a-afc1-f7e49f7b52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17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extLst>
      <p:ext uri="{BB962C8B-B14F-4D97-AF65-F5344CB8AC3E}">
        <p14:creationId xmlns:p14="http://schemas.microsoft.com/office/powerpoint/2010/main" val="210367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238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487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7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801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138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42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577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95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30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6070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24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02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7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29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4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625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73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64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15400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2.xml" /><Relationship Id="rId1" Type="http://schemas.openxmlformats.org/officeDocument/2006/relationships/slideLayout" Target="../slideLayouts/slideLayout7.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1" y="3403288"/>
            <a:ext cx="8423972" cy="509114"/>
          </a:xfrm>
          <a:prstGeom prst="rect">
            <a:avLst/>
          </a:prstGeom>
        </p:spPr>
        <p:txBody>
          <a:bodyPr vert="horz" wrap="square" lIns="0" tIns="16510" rIns="0" bIns="0" rtlCol="0">
            <a:spAutoFit/>
          </a:bodyPr>
          <a:lstStyle/>
          <a:p>
            <a:pPr marL="3213735">
              <a:lnSpc>
                <a:spcPct val="100000"/>
              </a:lnSpc>
              <a:spcBef>
                <a:spcPts val="130"/>
              </a:spcBef>
            </a:pPr>
            <a:r>
              <a:rPr lang="en-US" b="1" dirty="0" err="1">
                <a:solidFill>
                  <a:schemeClr val="accent4"/>
                </a:solidFill>
              </a:rPr>
              <a:t>Mandavalli</a:t>
            </a:r>
            <a:r>
              <a:rPr lang="en-US" b="1" dirty="0">
                <a:solidFill>
                  <a:schemeClr val="accent4"/>
                </a:solidFill>
              </a:rPr>
              <a:t> </a:t>
            </a:r>
            <a:r>
              <a:rPr lang="en-US" b="1" dirty="0" err="1">
                <a:solidFill>
                  <a:schemeClr val="accent4"/>
                </a:solidFill>
              </a:rPr>
              <a:t>manikantha</a:t>
            </a:r>
            <a:endParaRPr b="1" spc="15" dirty="0">
              <a:solidFill>
                <a:schemeClr val="accent4"/>
              </a:solidFill>
              <a:latin typeface="Sitka Small Semibold"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8" name="object 8"/>
          <p:cNvSpPr txBox="1"/>
          <p:nvPr/>
        </p:nvSpPr>
        <p:spPr>
          <a:xfrm>
            <a:off x="4800600" y="4458113"/>
            <a:ext cx="6324600" cy="1331134"/>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normAutofit fontScale="90000"/>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7467600" y="3695472"/>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1143000"/>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idx="1"/>
          </p:nvPr>
        </p:nvSpPr>
        <p:spPr>
          <a:xfrm>
            <a:off x="2553315" y="2758767"/>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988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1619587" y="2305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10" name="Content Placeholder 6">
            <a:extLst>
              <a:ext uri="{FF2B5EF4-FFF2-40B4-BE49-F238E27FC236}">
                <a16:creationId xmlns:a16="http://schemas.microsoft.com/office/drawing/2014/main" id="{7F7C8F6D-EE6F-591E-FC0B-87D41CD27175}"/>
              </a:ext>
            </a:extLst>
          </p:cNvPr>
          <p:cNvGraphicFramePr>
            <a:graphicFrameLocks noGrp="1"/>
          </p:cNvGraphicFramePr>
          <p:nvPr>
            <p:extLst>
              <p:ext uri="{D42A27DB-BD31-4B8C-83A1-F6EECF244321}">
                <p14:modId xmlns:p14="http://schemas.microsoft.com/office/powerpoint/2010/main" val="3296575608"/>
              </p:ext>
            </p:extLst>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666875"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11062" y="85893"/>
            <a:ext cx="10018713" cy="175259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8" name="Content Placeholder 3">
            <a:extLst>
              <a:ext uri="{FF2B5EF4-FFF2-40B4-BE49-F238E27FC236}">
                <a16:creationId xmlns:a16="http://schemas.microsoft.com/office/drawing/2014/main" id="{AA1155DA-9934-0292-618F-9159E8B926DD}"/>
              </a:ext>
            </a:extLst>
          </p:cNvPr>
          <p:cNvGraphicFramePr>
            <a:graphicFrameLocks noGrp="1"/>
          </p:cNvGraphicFramePr>
          <p:nvPr>
            <p:extLst>
              <p:ext uri="{D42A27DB-BD31-4B8C-83A1-F6EECF244321}">
                <p14:modId xmlns:p14="http://schemas.microsoft.com/office/powerpoint/2010/main" val="4269074154"/>
              </p:ext>
            </p:extLst>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5021" y="3193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16" y="54693"/>
            <a:ext cx="10018713" cy="17525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idx="1"/>
          </p:nvPr>
        </p:nvSpPr>
        <p:spPr>
          <a:xfrm>
            <a:off x="1230152" y="1758313"/>
            <a:ext cx="6940869" cy="2215991"/>
          </a:xfrm>
        </p:spPr>
        <p:txBody>
          <a:bodyPr>
            <a:normAutofit fontScale="92500"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68377"/>
            <a:ext cx="10018713" cy="175259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idx="1"/>
          </p:nvPr>
        </p:nvSpPr>
        <p:spPr>
          <a:xfrm>
            <a:off x="1447800" y="1892100"/>
            <a:ext cx="6791325" cy="3960283"/>
          </a:xfrm>
        </p:spPr>
        <p:txBody>
          <a:bodyPr>
            <a:normAutofit fontScale="775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2"/>
          <a:stretch>
            <a:fillRect/>
          </a:stretch>
        </p:blipFill>
        <p:spPr>
          <a:xfrm>
            <a:off x="4953000" y="2637980"/>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3"/>
          <a:stretch>
            <a:fillRect/>
          </a:stretch>
        </p:blipFill>
        <p:spPr>
          <a:xfrm>
            <a:off x="4843462" y="3072846"/>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2523982" y="1005241"/>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idx="1"/>
          </p:nvPr>
        </p:nvSpPr>
        <p:spPr>
          <a:xfrm>
            <a:off x="1219200" y="2195797"/>
            <a:ext cx="8897368" cy="3016210"/>
          </a:xfrm>
        </p:spPr>
        <p:txBody>
          <a:bodyPr>
            <a:normAutofit fontScale="92500"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idx="1"/>
          </p:nvPr>
        </p:nvSpPr>
        <p:spPr>
          <a:xfrm>
            <a:off x="3352800" y="2209800"/>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r>
              <a:rPr lang="en-IN" sz="3400" b="1" dirty="0" err="1"/>
              <a:t>keys_used</a:t>
            </a:r>
            <a:r>
              <a:rPr lang="en-IN" sz="3400" b="1" dirty="0"/>
              <a:t> = []</a:t>
            </a:r>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normAutofit fontScale="90000"/>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normAutofit fontScale="90000"/>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247</TotalTime>
  <Words>712</Words>
  <Application>Microsoft Office PowerPoint</Application>
  <PresentationFormat>Widescreen</PresentationFormat>
  <Paragraphs>71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Mandavalli manikantha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Mandavalli manikantha</dc:title>
  <dc:creator>Mallika</dc:creator>
  <cp:lastModifiedBy>22MH1A04I1</cp:lastModifiedBy>
  <cp:revision>10</cp:revision>
  <dcterms:created xsi:type="dcterms:W3CDTF">2024-06-03T05:48:59Z</dcterms:created>
  <dcterms:modified xsi:type="dcterms:W3CDTF">2024-06-20T07:37:19Z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