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66" r:id="rId4"/>
    <p:sldId id="258" r:id="rId5"/>
    <p:sldId id="259" r:id="rId6"/>
    <p:sldId id="260" r:id="rId7"/>
    <p:sldId id="267" r:id="rId8"/>
    <p:sldId id="268" r:id="rId9"/>
    <p:sldId id="261" r:id="rId10"/>
    <p:sldId id="262" r:id="rId11"/>
    <p:sldId id="263" r:id="rId12"/>
    <p:sldId id="264" r:id="rId13"/>
    <p:sldId id="265" r:id="rId14"/>
    <p:sldId id="277"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yed Farooq"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9430A5-5A4B-479A-A9A1-AC5347DFD7B4}" v="1" dt="2024-06-18T15:56:26.5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howGuides="1">
      <p:cViewPr varScale="1">
        <p:scale>
          <a:sx n="84" d="100"/>
          <a:sy n="84" d="100"/>
        </p:scale>
        <p:origin x="56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6-13T12:19:57.935"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B0BB6D-8B5C-466C-AF14-5BF6F2742BFC}" type="datetimeFigureOut">
              <a:rPr lang="en-IN" smtClean="0"/>
              <a:t>24-06-2024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A2B44D-002E-46E4-A4E4-C61AE0F6AF4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hyperlink" Target="https://github.com/Joshnavi77/Joshnavi.gi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10527" y="2371725"/>
            <a:ext cx="9228773" cy="1368422"/>
            <a:chOff x="499198" y="2949983"/>
            <a:chExt cx="9228773" cy="1368422"/>
          </a:xfrm>
        </p:grpSpPr>
        <p:sp>
          <p:nvSpPr>
            <p:cNvPr id="3" name="object 3"/>
            <p:cNvSpPr/>
            <p:nvPr/>
          </p:nvSpPr>
          <p:spPr>
            <a:xfrm>
              <a:off x="499198" y="2949983"/>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9080271" y="375643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657600" y="44191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057400" y="2514601"/>
            <a:ext cx="12696190" cy="632224"/>
          </a:xfrm>
          <a:prstGeom prst="rect">
            <a:avLst/>
          </a:prstGeom>
        </p:spPr>
        <p:txBody>
          <a:bodyPr vert="horz" wrap="square" lIns="0" tIns="16510" rIns="0" bIns="0" rtlCol="0">
            <a:spAutoFit/>
          </a:bodyPr>
          <a:lstStyle/>
          <a:p>
            <a:pPr marL="3213735" algn="l">
              <a:lnSpc>
                <a:spcPct val="100000"/>
              </a:lnSpc>
              <a:spcBef>
                <a:spcPts val="130"/>
              </a:spcBef>
            </a:pPr>
            <a:r>
              <a:rPr lang="en-US" sz="4000" spc="15" dirty="0">
                <a:latin typeface="Times New Roman" panose="02020603050405020304" pitchFamily="18" charset="0"/>
                <a:cs typeface="Times New Roman" panose="02020603050405020304" pitchFamily="18" charset="0"/>
              </a:rPr>
              <a:t>DWARAPUDI MANIKANTA KUMAR</a:t>
            </a:r>
          </a:p>
        </p:txBody>
      </p:sp>
      <p:sp>
        <p:nvSpPr>
          <p:cNvPr id="8" name="object 8"/>
          <p:cNvSpPr txBox="1"/>
          <p:nvPr/>
        </p:nvSpPr>
        <p:spPr>
          <a:xfrm>
            <a:off x="6098458" y="3419168"/>
            <a:ext cx="2362200" cy="443711"/>
          </a:xfrm>
          <a:prstGeom prst="rect">
            <a:avLst/>
          </a:prstGeom>
        </p:spPr>
        <p:txBody>
          <a:bodyPr vert="horz" wrap="square" lIns="0" tIns="12700" rIns="0" bIns="0" rtlCol="0">
            <a:spAutoFit/>
          </a:bodyPr>
          <a:lstStyle/>
          <a:p>
            <a:pPr marL="12700" algn="just">
              <a:lnSpc>
                <a:spcPct val="100000"/>
              </a:lnSpc>
              <a:spcBef>
                <a:spcPts val="100"/>
              </a:spcBef>
            </a:pPr>
            <a:r>
              <a:rPr sz="2800" b="1" spc="10" dirty="0">
                <a:solidFill>
                  <a:srgbClr val="2D936B"/>
                </a:solidFill>
                <a:latin typeface="Trebuchet MS" panose="020B0603020202020204"/>
                <a:cs typeface="Trebuchet MS" panose="020B0603020202020204"/>
              </a:rPr>
              <a:t>Final</a:t>
            </a:r>
            <a:r>
              <a:rPr sz="2800" b="1" spc="-165" dirty="0">
                <a:solidFill>
                  <a:srgbClr val="2D936B"/>
                </a:solidFill>
                <a:latin typeface="Trebuchet MS" panose="020B0603020202020204"/>
                <a:cs typeface="Trebuchet MS" panose="020B0603020202020204"/>
              </a:rPr>
              <a:t> </a:t>
            </a:r>
            <a:r>
              <a:rPr sz="2800" b="1" spc="-5" dirty="0">
                <a:solidFill>
                  <a:srgbClr val="2D936B"/>
                </a:solidFill>
                <a:latin typeface="Trebuchet MS" panose="020B0603020202020204"/>
                <a:cs typeface="Trebuchet MS" panose="020B0603020202020204"/>
              </a:rPr>
              <a:t>Project</a:t>
            </a:r>
            <a:endParaRPr sz="28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45585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p:cNvSpPr txBox="1"/>
          <p:nvPr/>
        </p:nvSpPr>
        <p:spPr>
          <a:xfrm>
            <a:off x="1762763" y="1348663"/>
            <a:ext cx="7934325" cy="4801314"/>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5923" y="3505200"/>
            <a:ext cx="2466975" cy="3419475"/>
          </a:xfrm>
          <a:prstGeom prst="rect">
            <a:avLst/>
          </a:prstGeom>
        </p:spPr>
      </p:pic>
      <p:sp>
        <p:nvSpPr>
          <p:cNvPr id="7" name="object 7"/>
          <p:cNvSpPr txBox="1">
            <a:spLocks noGrp="1"/>
          </p:cNvSpPr>
          <p:nvPr>
            <p:ph type="title"/>
          </p:nvPr>
        </p:nvSpPr>
        <p:spPr>
          <a:xfrm>
            <a:off x="609600"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12" name="TextBox 11"/>
          <p:cNvSpPr txBox="1"/>
          <p:nvPr/>
        </p:nvSpPr>
        <p:spPr>
          <a:xfrm>
            <a:off x="1886390" y="1884807"/>
            <a:ext cx="7829550"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Revolutionary AI-Powered Detection:</a:t>
            </a:r>
            <a:r>
              <a:rPr lang="en-US" dirty="0">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Predictive Behavioral Analysis and Auto-Remediation:</a:t>
            </a:r>
            <a:r>
              <a:rPr lang="en-US" dirty="0">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12</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52" name="Rectangle 29"/>
          <p:cNvSpPr>
            <a:spLocks noChangeArrowheads="1"/>
          </p:cNvSpPr>
          <p:nvPr/>
        </p:nvSpPr>
        <p:spPr bwMode="auto">
          <a:xfrm>
            <a:off x="381000" y="1096423"/>
            <a:ext cx="12192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p>
          <a:p>
            <a:pPr algn="just"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p:txBody>
      </p:sp>
      <p:sp>
        <p:nvSpPr>
          <p:cNvPr id="56" name="Rectangle 33"/>
          <p:cNvSpPr>
            <a:spLocks noChangeArrowheads="1"/>
          </p:cNvSpPr>
          <p:nvPr/>
        </p:nvSpPr>
        <p:spPr bwMode="auto">
          <a:xfrm>
            <a:off x="362932" y="3048000"/>
            <a:ext cx="1089621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lang="en-US" b="1" dirty="0"/>
          </a:p>
          <a:p>
            <a:r>
              <a:rPr lang="en-US"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t>R</a:t>
            </a:r>
            <a:r>
              <a:rPr sz="4000" spc="-40" dirty="0"/>
              <a:t>E</a:t>
            </a:r>
            <a:r>
              <a:rPr sz="4000" spc="15" dirty="0"/>
              <a:t>S</a:t>
            </a:r>
            <a:r>
              <a:rPr sz="4000" spc="-30" dirty="0"/>
              <a:t>U</a:t>
            </a:r>
            <a:r>
              <a:rPr sz="4000" spc="-405" dirty="0"/>
              <a:t>L</a:t>
            </a:r>
            <a:r>
              <a:rPr sz="40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13</a:t>
            </a:fld>
            <a:endParaRPr sz="1100">
              <a:latin typeface="Trebuchet MS" panose="020B0603020202020204"/>
              <a:cs typeface="Trebuchet MS" panose="020B0603020202020204"/>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208" y="982892"/>
            <a:ext cx="2910134" cy="3123566"/>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341" y="982892"/>
            <a:ext cx="3115755" cy="3123566"/>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4304" y="984456"/>
            <a:ext cx="2720221" cy="3122002"/>
          </a:xfrm>
          <a:prstGeom prst="rect">
            <a:avLst/>
          </a:prstGeom>
        </p:spPr>
      </p:pic>
      <p:sp>
        <p:nvSpPr>
          <p:cNvPr id="16" name="TextBox 15"/>
          <p:cNvSpPr txBox="1"/>
          <p:nvPr/>
        </p:nvSpPr>
        <p:spPr>
          <a:xfrm>
            <a:off x="223690" y="4362980"/>
            <a:ext cx="9682310"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95574" y="2067305"/>
            <a:ext cx="5800851" cy="492125"/>
          </a:xfrm>
        </p:spPr>
        <p:txBody>
          <a:bodyPr/>
          <a:lstStyle/>
          <a:p>
            <a:r>
              <a:rPr lang="en-US" b="1"/>
              <a:t>PROJECT LINK </a:t>
            </a:r>
          </a:p>
        </p:txBody>
      </p:sp>
      <p:sp>
        <p:nvSpPr>
          <p:cNvPr id="8" name="Text Box 7"/>
          <p:cNvSpPr txBox="1"/>
          <p:nvPr/>
        </p:nvSpPr>
        <p:spPr>
          <a:xfrm>
            <a:off x="2900425" y="3244850"/>
            <a:ext cx="6096000" cy="368300"/>
          </a:xfrm>
          <a:prstGeom prst="rect">
            <a:avLst/>
          </a:prstGeom>
          <a:noFill/>
        </p:spPr>
        <p:txBody>
          <a:bodyPr wrap="square" rtlCol="0" anchor="t">
            <a:spAutoFit/>
          </a:bodyPr>
          <a:lstStyle/>
          <a:p>
            <a:r>
              <a:rPr lang="en-IN">
                <a:sym typeface="+mn-ea"/>
                <a:hlinkClick r:id="rId2" action="ppaction://hlinkfile"/>
              </a:rPr>
              <a:t>https://github.com/Mani95kumar/Keylogger.git</a:t>
            </a:r>
            <a:endParaRPr lang="en-IN" dirty="0">
              <a:sym typeface="+mn-ea"/>
              <a:hlinkClick r:id="rId2" action="ppaction://hlinkfil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238" y="-109538"/>
            <a:ext cx="12192000" cy="696753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303979" y="352814"/>
            <a:ext cx="6176482" cy="830997"/>
          </a:xfrm>
          <a:prstGeom prst="rect">
            <a:avLst/>
          </a:prstGeom>
          <a:noFill/>
        </p:spPr>
        <p:txBody>
          <a:bodyPr wrap="square" rtlCol="0">
            <a:spAutoFit/>
          </a:bodyPr>
          <a:lstStyle/>
          <a:p>
            <a:r>
              <a:rPr lang="en-IN" sz="4800" b="1" dirty="0">
                <a:solidFill>
                  <a:srgbClr val="FFC000"/>
                </a:solidFill>
                <a:latin typeface="Times New Roman" panose="02020603050405020304" pitchFamily="18" charset="0"/>
                <a:cs typeface="Times New Roman" panose="02020603050405020304" pitchFamily="18" charset="0"/>
              </a:rPr>
              <a:t>Keylogger &amp; Security</a:t>
            </a:r>
          </a:p>
        </p:txBody>
      </p:sp>
      <p:sp>
        <p:nvSpPr>
          <p:cNvPr id="25" name="TextBox 24"/>
          <p:cNvSpPr txBox="1"/>
          <p:nvPr/>
        </p:nvSpPr>
        <p:spPr>
          <a:xfrm>
            <a:off x="336103" y="1787209"/>
            <a:ext cx="8780339" cy="341632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 keylogger, short for "keystroke logger," is a type of surveillance technology used to monitor and record each keystroke made on a keyboard. Keyloggers can be implemented as either software or hardware. Software keyloggers are typically installed on a computer or mobile device, often covertly, and can capture a wide range of information, including passwords, messages, and other personal data. Hardware keyloggers, on the other hand, are physical devices that are connected to a computer, usually between the keyboard and the computer, to intercept and record keystrokes. While keyloggers can be used for legitimate purposes, such as monitoring employee activity or recovering lost data, they are more commonly associated with malicious activities, such as stealing sensitive information and perpetrating identity theft.</a:t>
            </a:r>
          </a:p>
          <a:p>
            <a:pPr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8763000"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importance of understanding keyloggers and enhancing security measures against them cannot be overstated, as these tools pose a significant threat to personal and organizational data security. Keyloggers, whether implemented through software or hardware, can covertly capture sensitive information such as passwords, financial details, and private communications, leading to severe consequences like identity theft, financial loss, and corporate espionage. Effective security practices, including the use of robust antivirus software, regular system monitoring, and adherence to safe browsing habits, are crucial in detecting and preventing keylogger infections.</a:t>
            </a:r>
            <a:endParaRPr lang="en-IN"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895600"/>
            <a:ext cx="7010400" cy="3379739"/>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4" name="TextBox 23"/>
          <p:cNvSpPr txBox="1"/>
          <p:nvPr/>
        </p:nvSpPr>
        <p:spPr>
          <a:xfrm>
            <a:off x="2109756" y="1480874"/>
            <a:ext cx="5953125" cy="3785652"/>
          </a:xfrm>
          <a:prstGeom prst="rect">
            <a:avLst/>
          </a:prstGeom>
          <a:noFill/>
        </p:spPr>
        <p:txBody>
          <a:bodyPr wrap="square" rtlCol="0">
            <a:spAutoFit/>
          </a:bodyPr>
          <a:lstStyle/>
          <a:p>
            <a:pPr marL="342900" indent="-342900" algn="just">
              <a:buAutoNum type="arabicPeriod"/>
            </a:pPr>
            <a:r>
              <a:rPr lang="en-IN" sz="2400" dirty="0">
                <a:latin typeface="Times New Roman" panose="02020603050405020304" pitchFamily="18" charset="0"/>
                <a:cs typeface="Times New Roman" panose="02020603050405020304" pitchFamily="18" charset="0"/>
              </a:rPr>
              <a:t>Introduction to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Problem statement</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Project overview</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Who are the end users?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Solution and its value proposition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The wow in your solution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Detection of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Prevention and Protection Strategies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Modelling</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p:cNvSpPr txBox="1"/>
          <p:nvPr/>
        </p:nvSpPr>
        <p:spPr>
          <a:xfrm>
            <a:off x="457200" y="1390650"/>
            <a:ext cx="6858000" cy="397031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increasing prevalence of keyloggers poses a significant threat to digital security, compromising the confidentiality and integrity of sensitive information. Despite advancements in cybersecurity, many individuals and organizations remain vulnerable to these covert tools, which can capture keystrokes to steal passwords, financial information, and confidential data.</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project aims to address the critical need for effective detection and prevention methods against keyloggers. It will explore the current landscape of keylogger technology, evaluate existing security measures, and develop innovative solutions to enhance protection against these threats. By doing so, the project seeks to mitigate the risks associated with keyloggers, safeguard personal and organizational data, and promote a secure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228600"/>
            <a:ext cx="51111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t>PROJECT</a:t>
            </a:r>
            <a:r>
              <a:rPr lang="en-IN" sz="4000" spc="5" dirty="0"/>
              <a:t> </a:t>
            </a:r>
            <a:r>
              <a:rPr sz="3600" spc="-20" dirty="0"/>
              <a:t>OVERVIEW</a:t>
            </a:r>
            <a:endParaRPr sz="4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p:cNvSpPr txBox="1"/>
          <p:nvPr/>
        </p:nvSpPr>
        <p:spPr>
          <a:xfrm>
            <a:off x="381000" y="1035153"/>
            <a:ext cx="8686800" cy="5632311"/>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Keyloggers: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Keyloggers are software or hardware tools designed to capture and record keystrokes made on a keyboard.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p>
          <a:p>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Security Measures: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system monitoring and audits help to identify any unauthorized access or suspicious activity.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53550" y="5362575"/>
            <a:ext cx="457200" cy="714375"/>
            <a:chOff x="9353550" y="5362575"/>
            <a:chExt cx="457200" cy="714375"/>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8" name="TextBox 7"/>
          <p:cNvSpPr txBox="1"/>
          <p:nvPr/>
        </p:nvSpPr>
        <p:spPr>
          <a:xfrm>
            <a:off x="304800" y="684371"/>
            <a:ext cx="8534400" cy="467820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Advantages of Keyloggers:</a:t>
            </a:r>
          </a:p>
          <a:p>
            <a:pPr algn="just"/>
            <a:endParaRPr lang="en-US" sz="32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Monitoring and Surveillance:</a:t>
            </a:r>
            <a:r>
              <a:rPr lang="en-US"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Recovery:</a:t>
            </a:r>
            <a:r>
              <a:rPr lang="en-US"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Diagnostics:</a:t>
            </a:r>
            <a:r>
              <a:rPr lang="en-US"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pic>
        <p:nvPicPr>
          <p:cNvPr id="9" name="object 6"/>
          <p:cNvPicPr/>
          <p:nvPr/>
        </p:nvPicPr>
        <p:blipFill>
          <a:blip r:embed="rId2" cstate="print"/>
          <a:stretch>
            <a:fillRect/>
          </a:stretch>
        </p:blipFill>
        <p:spPr>
          <a:xfrm>
            <a:off x="8915400" y="3438525"/>
            <a:ext cx="2466975" cy="34194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8839200" y="3022076"/>
            <a:ext cx="3533775" cy="3810000"/>
          </a:xfrm>
          <a:prstGeom prst="rect">
            <a:avLst/>
          </a:prstGeom>
        </p:spPr>
      </p:pic>
      <p:sp>
        <p:nvSpPr>
          <p:cNvPr id="45" name="TextBox 44"/>
          <p:cNvSpPr txBox="1"/>
          <p:nvPr/>
        </p:nvSpPr>
        <p:spPr>
          <a:xfrm>
            <a:off x="381000" y="304800"/>
            <a:ext cx="8915400" cy="5847755"/>
          </a:xfrm>
          <a:prstGeom prst="rect">
            <a:avLst/>
          </a:prstGeom>
          <a:noFill/>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Disadvantages of Keyloggers:</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6" name="TextBox 15"/>
          <p:cNvSpPr txBox="1"/>
          <p:nvPr/>
        </p:nvSpPr>
        <p:spPr>
          <a:xfrm>
            <a:off x="408038" y="1143000"/>
            <a:ext cx="9126487"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Ethical Hackers and Security Professionals: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IT Administrators: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Cybercriminals: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83C3"/>
        </a:solidFill>
      </a:spPr>
      <a:bodyPr wrap="square" lIns="0" tIns="0" rIns="0" bIns="0" rtlCol="0"/>
      <a:lstStyle>
        <a:defPPr algn="l">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1557</Words>
  <Application>Microsoft Office PowerPoint</Application>
  <PresentationFormat>Widescreen</PresentationFormat>
  <Paragraphs>114</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Trebuchet MS</vt:lpstr>
      <vt:lpstr>Wingdings</vt:lpstr>
      <vt:lpstr>Office Theme</vt:lpstr>
      <vt:lpstr>DWARAPUDI MANIKANTA KUMAR</vt:lpstr>
      <vt:lpstr>PowerPoint Presentation</vt:lpstr>
      <vt:lpstr>PowerPoint Presentation</vt:lpstr>
      <vt:lpstr>AGENDA</vt:lpstr>
      <vt:lpstr>PROBLEM STATEMENT</vt:lpstr>
      <vt:lpstr>PROJECT OVERVIEW</vt:lpstr>
      <vt:lpstr>PowerPoint Presentation</vt:lpstr>
      <vt:lpstr>PowerPoint Presentation</vt:lpstr>
      <vt:lpstr>WHO ARE THE END USERS?</vt:lpstr>
      <vt:lpstr>YOUR SOLUTION AND ITS VALUE PROPOSITION</vt:lpstr>
      <vt:lpstr>THE WOW IN YOUR SOLUTION</vt:lpstr>
      <vt:lpstr>PowerPoint Presentation</vt:lpstr>
      <vt:lpstr>RESULTS</vt:lpstr>
      <vt:lpstr>PROJECT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Devarapalli Kiran Kumar</dc:title>
  <dc:creator>dell</dc:creator>
  <cp:lastModifiedBy>22MH1A0483</cp:lastModifiedBy>
  <cp:revision>14</cp:revision>
  <dcterms:created xsi:type="dcterms:W3CDTF">2024-06-03T05:48:00Z</dcterms:created>
  <dcterms:modified xsi:type="dcterms:W3CDTF">2024-06-24T04:37:28Z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2024-06-03T05:30:00Z</vt:filetime>
  </property>
  <property fmtid="{D5CDD505-2E9C-101B-9397-08002B2CF9AE}" pid="4" name="ICV">
    <vt:lpwstr>A2F1653663424C0A98BF75922A0110A1_13</vt:lpwstr>
  </property>
  <property fmtid="{D5CDD505-2E9C-101B-9397-08002B2CF9AE}" pid="5" name="KSOProductBuildVer">
    <vt:lpwstr>1033-12.2.0.13472</vt:lpwstr>
  </property>
</Properties>
</file>