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67" r:id="rId3"/>
    <p:sldId id="268" r:id="rId4"/>
    <p:sldId id="257" r:id="rId5"/>
    <p:sldId id="258" r:id="rId6"/>
    <p:sldId id="30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303" r:id="rId19"/>
    <p:sldId id="299" r:id="rId20"/>
    <p:sldId id="274" r:id="rId21"/>
    <p:sldId id="301" r:id="rId22"/>
    <p:sldId id="275" r:id="rId23"/>
    <p:sldId id="281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10" r:id="rId38"/>
    <p:sldId id="308" r:id="rId39"/>
    <p:sldId id="309" r:id="rId40"/>
    <p:sldId id="311" r:id="rId41"/>
    <p:sldId id="30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94" d="100"/>
          <a:sy n="94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3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4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6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36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8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6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9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2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5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0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6081-21EA-455B-87D0-06DD5095536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633" y="1948525"/>
            <a:ext cx="8498540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MOTOR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49203427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2" y="3237712"/>
            <a:ext cx="8821110" cy="2243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2086" y="359563"/>
            <a:ext cx="428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OUTLIERS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2" y="929260"/>
            <a:ext cx="8821110" cy="21036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28844" y="5882285"/>
            <a:ext cx="5804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‘Ambient’,’ u_d’, ‘torque’,’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have outliers</a:t>
            </a:r>
          </a:p>
        </p:txBody>
      </p:sp>
    </p:spTree>
    <p:extLst>
      <p:ext uri="{BB962C8B-B14F-4D97-AF65-F5344CB8AC3E}">
        <p14:creationId xmlns:p14="http://schemas.microsoft.com/office/powerpoint/2010/main" val="3758535427"/>
      </p:ext>
    </p:extLst>
  </p:cSld>
  <p:clrMapOvr>
    <a:masterClrMapping/>
  </p:clrMapOvr>
  <p:transition spd="slow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50" y="308782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DISTRIBUTION OF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0" y="3770175"/>
            <a:ext cx="8937658" cy="212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9" y="510567"/>
            <a:ext cx="8838839" cy="22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69389"/>
      </p:ext>
    </p:extLst>
  </p:cSld>
  <p:clrMapOvr>
    <a:masterClrMapping/>
  </p:clrMapOvr>
  <p:transition spd="slow">
    <p:cover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" y="3066402"/>
            <a:ext cx="8588829" cy="1979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4" y="536250"/>
            <a:ext cx="8610817" cy="20681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5153" y="5666014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63235812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9" y="1004206"/>
            <a:ext cx="7001164" cy="56088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108" y="452148"/>
            <a:ext cx="1035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CORELATION BETWEEN TARGET AND OTHER VARIABLES</a:t>
            </a:r>
          </a:p>
        </p:txBody>
      </p:sp>
      <p:sp>
        <p:nvSpPr>
          <p:cNvPr id="4" name="Freeform 3"/>
          <p:cNvSpPr/>
          <p:nvPr/>
        </p:nvSpPr>
        <p:spPr>
          <a:xfrm>
            <a:off x="9290957" y="400050"/>
            <a:ext cx="155122" cy="57264"/>
          </a:xfrm>
          <a:custGeom>
            <a:avLst/>
            <a:gdLst>
              <a:gd name="connsiteX0" fmla="*/ 0 w 155122"/>
              <a:gd name="connsiteY0" fmla="*/ 0 h 57264"/>
              <a:gd name="connsiteX1" fmla="*/ 73479 w 155122"/>
              <a:gd name="connsiteY1" fmla="*/ 32657 h 57264"/>
              <a:gd name="connsiteX2" fmla="*/ 155122 w 155122"/>
              <a:gd name="connsiteY2" fmla="*/ 57150 h 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22" h="57264">
                <a:moveTo>
                  <a:pt x="0" y="0"/>
                </a:moveTo>
                <a:cubicBezTo>
                  <a:pt x="115823" y="57912"/>
                  <a:pt x="3788" y="4781"/>
                  <a:pt x="73479" y="32657"/>
                </a:cubicBezTo>
                <a:cubicBezTo>
                  <a:pt x="142752" y="60366"/>
                  <a:pt x="108084" y="57150"/>
                  <a:pt x="155122" y="571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 flipH="1">
            <a:off x="2628899" y="4024992"/>
            <a:ext cx="97971" cy="816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flipH="1">
            <a:off x="4144735" y="4024992"/>
            <a:ext cx="97971" cy="816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 flipH="1">
            <a:off x="6475024" y="4024990"/>
            <a:ext cx="97971" cy="816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 flipH="1">
            <a:off x="3006190" y="4024988"/>
            <a:ext cx="97971" cy="816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17618"/>
      </p:ext>
    </p:extLst>
  </p:cSld>
  <p:clrMapOvr>
    <a:masterClrMapping/>
  </p:clrMapOvr>
  <p:transition spd="slow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840658"/>
            <a:ext cx="9230685" cy="4719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6" y="2015436"/>
            <a:ext cx="9427066" cy="1527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7" y="3543300"/>
            <a:ext cx="9369915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663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69" y="544061"/>
            <a:ext cx="8956523" cy="541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stator_yoke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stator_tooth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stator_winding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Individual Session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157" y="588645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the above graphs we can infer that all the temperatures follow similar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C65E8B-21EF-491C-9C0F-119943FDF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0" y="1289538"/>
            <a:ext cx="903652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6157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294" y="558578"/>
            <a:ext cx="8000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‘Pm’ And ‘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motor_speed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for Each Individual Session</a:t>
            </a:r>
            <a:r>
              <a:rPr lang="en-IN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4940" y="5996321"/>
            <a:ext cx="551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PM and </a:t>
            </a:r>
            <a:r>
              <a:rPr lang="en-IN" dirty="0" err="1"/>
              <a:t>motor_speed</a:t>
            </a:r>
            <a:r>
              <a:rPr lang="en-IN" dirty="0"/>
              <a:t> have a strong correlation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E58684E-008F-479D-B3DE-41DFF8851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4" y="1194806"/>
            <a:ext cx="8922881" cy="4534619"/>
          </a:xfrm>
        </p:spPr>
      </p:pic>
    </p:spTree>
    <p:extLst>
      <p:ext uri="{BB962C8B-B14F-4D97-AF65-F5344CB8AC3E}">
        <p14:creationId xmlns:p14="http://schemas.microsoft.com/office/powerpoint/2010/main" val="2326586154"/>
      </p:ext>
    </p:extLst>
  </p:cSld>
  <p:clrMapOvr>
    <a:masterClrMapping/>
  </p:clrMapOvr>
  <p:transition spd="slow">
    <p:pull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212" y="52773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‘Pm’ And ‘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Stator_tooth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for Each Individual Session</a:t>
            </a:r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9113" y="6033407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PM and </a:t>
            </a:r>
            <a:r>
              <a:rPr lang="en-IN" dirty="0" err="1"/>
              <a:t>Stator_tooth</a:t>
            </a:r>
            <a:r>
              <a:rPr lang="en-IN" dirty="0"/>
              <a:t> have strong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1369B7-1970-4739-BAAC-2B6F31214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" y="1097280"/>
            <a:ext cx="901802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00691"/>
      </p:ext>
    </p:extLst>
  </p:cSld>
  <p:clrMapOvr>
    <a:masterClrMapping/>
  </p:clrMapOvr>
  <p:transition spd="slow"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725B80-66EF-4BE9-8B8E-303D3380622F}"/>
              </a:ext>
            </a:extLst>
          </p:cNvPr>
          <p:cNvSpPr txBox="1"/>
          <p:nvPr/>
        </p:nvSpPr>
        <p:spPr>
          <a:xfrm>
            <a:off x="1746776" y="2967335"/>
            <a:ext cx="717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94101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6124811-BAD5-4204-8066-8AC1C393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2" y="1398494"/>
            <a:ext cx="798755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5DB6E7-F696-43FC-931B-B614C3083AA5}"/>
              </a:ext>
            </a:extLst>
          </p:cNvPr>
          <p:cNvSpPr txBox="1"/>
          <p:nvPr/>
        </p:nvSpPr>
        <p:spPr>
          <a:xfrm>
            <a:off x="1351280" y="670574"/>
            <a:ext cx="429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Synchronous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27" y="2490107"/>
            <a:ext cx="8824475" cy="396609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synchronous motor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(PMSM) - is a synchronous electric motor whose inductor consists of permanent magnets.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PMSM is a cross between an induction motor and a brushless DC motor with a higher power density than an induction motor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their advantages, permanent synchronous motors are a very popular solution in electrical drives.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principle of operation of a synchronous motor is based on the interaction of the rotating magnetic field of the stator and the constant magnetic field of the rotor.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5A39F-080C-4BD8-94D9-687821610EF0}"/>
              </a:ext>
            </a:extLst>
          </p:cNvPr>
          <p:cNvSpPr txBox="1"/>
          <p:nvPr/>
        </p:nvSpPr>
        <p:spPr>
          <a:xfrm flipH="1">
            <a:off x="455175" y="323308"/>
            <a:ext cx="258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3721E12-1CC2-481D-90F8-E3A03284E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564"/>
            <a:ext cx="5011271" cy="404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1673CCA-D044-40D0-BEB9-9DE003545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17" y="1380564"/>
            <a:ext cx="4903695" cy="4204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426201-BAD1-4F9C-8B26-67AD7657839B}"/>
              </a:ext>
            </a:extLst>
          </p:cNvPr>
          <p:cNvSpPr txBox="1"/>
          <p:nvPr/>
        </p:nvSpPr>
        <p:spPr>
          <a:xfrm>
            <a:off x="455175" y="5495581"/>
            <a:ext cx="34137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Shape</a:t>
            </a:r>
          </a:p>
          <a:p>
            <a:r>
              <a:rPr lang="en-IN" sz="2400" dirty="0"/>
              <a:t>   (959578,13)</a:t>
            </a:r>
          </a:p>
        </p:txBody>
      </p:sp>
    </p:spTree>
    <p:extLst>
      <p:ext uri="{BB962C8B-B14F-4D97-AF65-F5344CB8AC3E}">
        <p14:creationId xmlns:p14="http://schemas.microsoft.com/office/powerpoint/2010/main" val="77820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04F0F4B-EDF1-4339-BD58-4DBAA4736D08}"/>
              </a:ext>
            </a:extLst>
          </p:cNvPr>
          <p:cNvSpPr txBox="1"/>
          <p:nvPr/>
        </p:nvSpPr>
        <p:spPr>
          <a:xfrm>
            <a:off x="2467897" y="2921168"/>
            <a:ext cx="7256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61442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0FDE32-8EDF-4E63-B701-A7392F97F974}"/>
              </a:ext>
            </a:extLst>
          </p:cNvPr>
          <p:cNvSpPr txBox="1"/>
          <p:nvPr/>
        </p:nvSpPr>
        <p:spPr>
          <a:xfrm flipH="1">
            <a:off x="547741" y="986117"/>
            <a:ext cx="462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7999B88-E4C9-4374-A6C7-D11134B9D275}"/>
              </a:ext>
            </a:extLst>
          </p:cNvPr>
          <p:cNvSpPr txBox="1"/>
          <p:nvPr/>
        </p:nvSpPr>
        <p:spPr>
          <a:xfrm>
            <a:off x="5793865" y="2721397"/>
            <a:ext cx="405311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:66.2260605064275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:66.27734294541347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:66.27734294541347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:0.5525094823472219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:0.4240088558955608        </a:t>
            </a:r>
          </a:p>
        </p:txBody>
      </p:sp>
      <p:pic>
        <p:nvPicPr>
          <p:cNvPr id="2106" name="Picture 58">
            <a:extLst>
              <a:ext uri="{FF2B5EF4-FFF2-40B4-BE49-F238E27FC236}">
                <a16:creationId xmlns:a16="http://schemas.microsoft.com/office/drawing/2014/main" xmlns="" id="{687950E6-9DCE-4D0F-B7DD-E745885B5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" t="6375" r="-1" b="6174"/>
          <a:stretch/>
        </p:blipFill>
        <p:spPr bwMode="auto">
          <a:xfrm>
            <a:off x="233081" y="2223247"/>
            <a:ext cx="5289177" cy="39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8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F02259C-F845-4A16-9898-1E418D45E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6" y="1223356"/>
            <a:ext cx="9003169" cy="51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0B53F3-2317-4A4E-9C15-DFB8A7058937}"/>
              </a:ext>
            </a:extLst>
          </p:cNvPr>
          <p:cNvSpPr txBox="1"/>
          <p:nvPr/>
        </p:nvSpPr>
        <p:spPr>
          <a:xfrm>
            <a:off x="690282" y="555812"/>
            <a:ext cx="516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403108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CEE990-1331-4B07-B0FD-82B567E7CEB5}"/>
              </a:ext>
            </a:extLst>
          </p:cNvPr>
          <p:cNvSpPr txBox="1"/>
          <p:nvPr/>
        </p:nvSpPr>
        <p:spPr>
          <a:xfrm flipH="1">
            <a:off x="533397" y="411480"/>
            <a:ext cx="672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 Regressor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FD6026-6B30-454A-A88A-28921DE72E2C}"/>
              </a:ext>
            </a:extLst>
          </p:cNvPr>
          <p:cNvSpPr txBox="1"/>
          <p:nvPr/>
        </p:nvSpPr>
        <p:spPr>
          <a:xfrm>
            <a:off x="5663837" y="2714406"/>
            <a:ext cx="477012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 :99.69888303392678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 :98.9105382602296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 :98.9105382602296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 :0.099308139695351724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 :0.024408203640237262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98D3C825-2F98-43F5-86D1-91EA66153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 t="7114" b="7252"/>
          <a:stretch/>
        </p:blipFill>
        <p:spPr bwMode="auto">
          <a:xfrm>
            <a:off x="375921" y="1920240"/>
            <a:ext cx="494284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1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EB15DC95-D929-410E-B808-D5627096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" y="1661159"/>
            <a:ext cx="8521065" cy="45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74E4B1-22C3-4C21-A8B8-8055F437144E}"/>
              </a:ext>
            </a:extLst>
          </p:cNvPr>
          <p:cNvSpPr txBox="1"/>
          <p:nvPr/>
        </p:nvSpPr>
        <p:spPr>
          <a:xfrm>
            <a:off x="548640" y="561976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13220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38DE41-0190-4DF4-84DE-0AD92FDA1702}"/>
              </a:ext>
            </a:extLst>
          </p:cNvPr>
          <p:cNvSpPr txBox="1"/>
          <p:nvPr/>
        </p:nvSpPr>
        <p:spPr>
          <a:xfrm>
            <a:off x="182880" y="35052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FC557E-2F5E-45C1-9239-60984444BC98}"/>
              </a:ext>
            </a:extLst>
          </p:cNvPr>
          <p:cNvSpPr txBox="1"/>
          <p:nvPr/>
        </p:nvSpPr>
        <p:spPr>
          <a:xfrm>
            <a:off x="5808073" y="2658526"/>
            <a:ext cx="57150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 :99.93915517274219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 :99.57953528671382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:99.57953528671382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 :0.061694098126383416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 :0.018174288630832897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704390D4-ACC8-46D6-8FE0-1F5858420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6706" b="7125"/>
          <a:stretch/>
        </p:blipFill>
        <p:spPr bwMode="auto">
          <a:xfrm>
            <a:off x="375920" y="1666240"/>
            <a:ext cx="5244950" cy="41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0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27EFF2BB-3BF7-4E11-9D12-4A37C9A8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71575"/>
            <a:ext cx="853630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9D781A-DC48-4369-8A28-844074660A1B}"/>
              </a:ext>
            </a:extLst>
          </p:cNvPr>
          <p:cNvSpPr txBox="1"/>
          <p:nvPr/>
        </p:nvSpPr>
        <p:spPr>
          <a:xfrm>
            <a:off x="167640" y="409575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15629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C3FB25-4DC4-48A9-8692-346FB1DF3908}"/>
              </a:ext>
            </a:extLst>
          </p:cNvPr>
          <p:cNvSpPr txBox="1"/>
          <p:nvPr/>
        </p:nvSpPr>
        <p:spPr>
          <a:xfrm>
            <a:off x="167640" y="335280"/>
            <a:ext cx="534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Regressor Model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9ECCB5-CAE3-49CA-B16D-27D3BED210B4}"/>
              </a:ext>
            </a:extLst>
          </p:cNvPr>
          <p:cNvSpPr txBox="1"/>
          <p:nvPr/>
        </p:nvSpPr>
        <p:spPr>
          <a:xfrm>
            <a:off x="5769428" y="2648367"/>
            <a:ext cx="44958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:99.99990253996204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:99.7031189881689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:99.7031189886189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 :0.05184122304982425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:0.009055815832278795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38D0CB59-F6BF-4881-84F4-836B2A0C6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" t="6380" b="6969"/>
          <a:stretch/>
        </p:blipFill>
        <p:spPr bwMode="auto">
          <a:xfrm>
            <a:off x="436880" y="1798321"/>
            <a:ext cx="508000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10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509D7574-0B08-4210-BA45-96CC646C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" y="1384935"/>
            <a:ext cx="9222105" cy="45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33367E-1140-4680-9C5A-9BFDE3886D81}"/>
              </a:ext>
            </a:extLst>
          </p:cNvPr>
          <p:cNvSpPr txBox="1"/>
          <p:nvPr/>
        </p:nvSpPr>
        <p:spPr>
          <a:xfrm>
            <a:off x="381000" y="399168"/>
            <a:ext cx="48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6098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9" y="2526777"/>
            <a:ext cx="6239172" cy="3587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31" y="555101"/>
            <a:ext cx="35052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736471-79FE-423A-9250-B03D19501F3E}"/>
              </a:ext>
            </a:extLst>
          </p:cNvPr>
          <p:cNvSpPr txBox="1"/>
          <p:nvPr/>
        </p:nvSpPr>
        <p:spPr>
          <a:xfrm>
            <a:off x="426720" y="45720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</a:t>
            </a:r>
            <a:r>
              <a:rPr lang="en-IN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Reggressor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090576-46DA-424B-B329-3854AF692F3C}"/>
              </a:ext>
            </a:extLst>
          </p:cNvPr>
          <p:cNvSpPr txBox="1"/>
          <p:nvPr/>
        </p:nvSpPr>
        <p:spPr>
          <a:xfrm>
            <a:off x="6111784" y="2714406"/>
            <a:ext cx="44196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 :94.93419499488212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 :94.78863836729774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:94.78863836729774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:0.21719731319395916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:0.15037702193553845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F0A3DE8E-95FB-40C9-8948-78CEFC31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6776" b="7323"/>
          <a:stretch/>
        </p:blipFill>
        <p:spPr bwMode="auto">
          <a:xfrm>
            <a:off x="579120" y="1778000"/>
            <a:ext cx="528828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2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63AC847A-B319-488D-BADD-311D6FE5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" y="1080135"/>
            <a:ext cx="884110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FED877E-3649-4B77-822D-42B5706F3A5D}"/>
              </a:ext>
            </a:extLst>
          </p:cNvPr>
          <p:cNvSpPr txBox="1"/>
          <p:nvPr/>
        </p:nvSpPr>
        <p:spPr>
          <a:xfrm>
            <a:off x="424815" y="270182"/>
            <a:ext cx="505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22075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D72F62-AEF1-4EBC-BA3F-D0F6B4765C5A}"/>
              </a:ext>
            </a:extLst>
          </p:cNvPr>
          <p:cNvSpPr txBox="1"/>
          <p:nvPr/>
        </p:nvSpPr>
        <p:spPr>
          <a:xfrm>
            <a:off x="121920" y="228600"/>
            <a:ext cx="536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704D6E-20E2-4C55-80E8-76E24118E1CC}"/>
              </a:ext>
            </a:extLst>
          </p:cNvPr>
          <p:cNvSpPr txBox="1"/>
          <p:nvPr/>
        </p:nvSpPr>
        <p:spPr>
          <a:xfrm>
            <a:off x="6320246" y="2912526"/>
            <a:ext cx="41148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 : 99.9999955090962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 : 99.1430201739086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: 99.1430201739086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 : 0.0880773302684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  Value       : 0.0167386441325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FFD3538C-6387-4208-B971-8785F1797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" t="6423" b="7266"/>
          <a:stretch/>
        </p:blipFill>
        <p:spPr bwMode="auto">
          <a:xfrm>
            <a:off x="477520" y="1940560"/>
            <a:ext cx="5491481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5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2AC7BDB7-65ED-40AE-BAD7-DF3C6B1E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" y="1232535"/>
            <a:ext cx="878014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37B816-EBA4-4A25-B7C6-78069EFCAEAB}"/>
              </a:ext>
            </a:extLst>
          </p:cNvPr>
          <p:cNvSpPr txBox="1"/>
          <p:nvPr/>
        </p:nvSpPr>
        <p:spPr>
          <a:xfrm flipH="1">
            <a:off x="424815" y="470535"/>
            <a:ext cx="46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00974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4DE77D-B896-485C-BC2F-3426C7E9C55F}"/>
              </a:ext>
            </a:extLst>
          </p:cNvPr>
          <p:cNvSpPr txBox="1"/>
          <p:nvPr/>
        </p:nvSpPr>
        <p:spPr>
          <a:xfrm>
            <a:off x="320040" y="25908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0F9C17-951F-4437-8DC8-B8E23872BDED}"/>
              </a:ext>
            </a:extLst>
          </p:cNvPr>
          <p:cNvSpPr txBox="1"/>
          <p:nvPr/>
        </p:nvSpPr>
        <p:spPr>
          <a:xfrm>
            <a:off x="5852160" y="2775366"/>
            <a:ext cx="437388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: 71.97606438021356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: 71.93369402368141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: 71.93369402368141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: 0.504047506574355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: 0.385485199495337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53CCB54C-8B40-4B6B-B22F-DEC6FD771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6378" b="6815"/>
          <a:stretch/>
        </p:blipFill>
        <p:spPr bwMode="auto">
          <a:xfrm>
            <a:off x="548640" y="1910080"/>
            <a:ext cx="5105399" cy="38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20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F3F7B9B5-1AC4-4FB9-9C58-6B1225659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" y="973455"/>
            <a:ext cx="891730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AB3733-DC95-4EF8-83D2-2D48938C9342}"/>
              </a:ext>
            </a:extLst>
          </p:cNvPr>
          <p:cNvSpPr txBox="1"/>
          <p:nvPr/>
        </p:nvSpPr>
        <p:spPr>
          <a:xfrm>
            <a:off x="263842" y="163830"/>
            <a:ext cx="455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22469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48EA57-53F9-44FB-8011-C5E5706A28B6}"/>
              </a:ext>
            </a:extLst>
          </p:cNvPr>
          <p:cNvSpPr txBox="1"/>
          <p:nvPr/>
        </p:nvSpPr>
        <p:spPr>
          <a:xfrm>
            <a:off x="655320" y="431185"/>
            <a:ext cx="447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Vs Accuracy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2" y="1396972"/>
            <a:ext cx="9411680" cy="51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3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E28980-3D7A-4B0C-B820-F248C011EA5F}"/>
              </a:ext>
            </a:extLst>
          </p:cNvPr>
          <p:cNvSpPr txBox="1"/>
          <p:nvPr/>
        </p:nvSpPr>
        <p:spPr>
          <a:xfrm>
            <a:off x="2223247" y="2563906"/>
            <a:ext cx="7413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80882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10D7E2-2F33-4F99-92D5-6EDBDB11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02" y="1236077"/>
            <a:ext cx="6588098" cy="5556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765861-82CD-4904-913A-5E75FCD9F886}"/>
              </a:ext>
            </a:extLst>
          </p:cNvPr>
          <p:cNvSpPr txBox="1"/>
          <p:nvPr/>
        </p:nvSpPr>
        <p:spPr>
          <a:xfrm>
            <a:off x="402131" y="381274"/>
            <a:ext cx="383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06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9" y="440872"/>
            <a:ext cx="7106655" cy="60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16" y="753869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r>
              <a:rPr lang="en-IN" sz="3200" b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16" y="1765773"/>
            <a:ext cx="8596668" cy="598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Temperature of the Motor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267464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32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3626116"/>
            <a:ext cx="8596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Project is to Predict the Temperature of the motor based on several sensor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32514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20" y="1319647"/>
            <a:ext cx="7919659" cy="19623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700" dirty="0" smtClean="0"/>
              <a:t>Understanding Dataset</a:t>
            </a:r>
          </a:p>
          <a:p>
            <a:pPr algn="just">
              <a:lnSpc>
                <a:spcPct val="150000"/>
              </a:lnSpc>
            </a:pPr>
            <a:r>
              <a:rPr lang="en-IN" sz="1700" dirty="0" smtClean="0"/>
              <a:t>Selecting the right features</a:t>
            </a:r>
          </a:p>
          <a:p>
            <a:pPr algn="just">
              <a:lnSpc>
                <a:spcPct val="150000"/>
              </a:lnSpc>
            </a:pPr>
            <a:r>
              <a:rPr lang="en-IN" sz="1700" dirty="0" smtClean="0"/>
              <a:t>Designing the right algorithm  between space complexity, time complexity and accuracy.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7334" y="599105"/>
            <a:ext cx="2866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020" y="3469958"/>
            <a:ext cx="3826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did we overcome ?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4181095"/>
            <a:ext cx="7854345" cy="2244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dirty="0" smtClean="0"/>
              <a:t>Performed EDA to understand Dataset and relation between all variables.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Performed feature engineering to determine the best features.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Designed various algorithms keeping the X variables same and simultaneously comparing results to select the best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109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43FFF8-BAF1-4A23-BF03-B3339DB95568}"/>
              </a:ext>
            </a:extLst>
          </p:cNvPr>
          <p:cNvSpPr txBox="1"/>
          <p:nvPr/>
        </p:nvSpPr>
        <p:spPr>
          <a:xfrm>
            <a:off x="2153920" y="2560320"/>
            <a:ext cx="810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116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PROJECT FLOW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50033"/>
              </p:ext>
            </p:extLst>
          </p:nvPr>
        </p:nvGraphicFramePr>
        <p:xfrm>
          <a:off x="677334" y="2351315"/>
          <a:ext cx="9119732" cy="205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Bitmap Image" r:id="rId3" imgW="11376720" imgH="2438280" progId="Paint.Picture">
                  <p:embed/>
                </p:oleObj>
              </mc:Choice>
              <mc:Fallback>
                <p:oleObj name="Bitmap Image" r:id="rId3" imgW="11376720" imgH="2438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2351315"/>
                        <a:ext cx="9119732" cy="2058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0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7BCFD7-91F3-42EC-BC48-974ACF8C6E41}"/>
              </a:ext>
            </a:extLst>
          </p:cNvPr>
          <p:cNvSpPr txBox="1"/>
          <p:nvPr/>
        </p:nvSpPr>
        <p:spPr>
          <a:xfrm>
            <a:off x="1110209" y="2551837"/>
            <a:ext cx="8383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[EDA]</a:t>
            </a:r>
          </a:p>
        </p:txBody>
      </p:sp>
    </p:spTree>
    <p:extLst>
      <p:ext uri="{BB962C8B-B14F-4D97-AF65-F5344CB8AC3E}">
        <p14:creationId xmlns:p14="http://schemas.microsoft.com/office/powerpoint/2010/main" val="123443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77534"/>
            <a:ext cx="8596668" cy="494984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SHAPE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sz="500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2970"/>
            <a:ext cx="8918125" cy="1517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9" y="3892665"/>
            <a:ext cx="1423419" cy="403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88" y="5185034"/>
            <a:ext cx="7193037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0706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40" y="60908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CHARACTERISTICS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1" y="1127649"/>
            <a:ext cx="7506852" cy="2007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393" y="1127649"/>
            <a:ext cx="2374065" cy="2007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3" y="3937795"/>
            <a:ext cx="2049958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145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41" y="42159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NULL VALUES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83" y="1137335"/>
            <a:ext cx="6748384" cy="50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81698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1030</TotalTime>
  <Words>427</Words>
  <Application>Microsoft Office PowerPoint</Application>
  <PresentationFormat>Widescreen</PresentationFormat>
  <Paragraphs>126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Times New Roman</vt:lpstr>
      <vt:lpstr>Trebuchet MS</vt:lpstr>
      <vt:lpstr>Wingdings 3</vt:lpstr>
      <vt:lpstr>Facet</vt:lpstr>
      <vt:lpstr>Bitmap Image</vt:lpstr>
      <vt:lpstr>ELECTRIC MOTOR TEMPERATURE PREDICTION</vt:lpstr>
      <vt:lpstr>About Permanent Magnet Synchronous Motor</vt:lpstr>
      <vt:lpstr>PowerPoint Presentation</vt:lpstr>
      <vt:lpstr>Business problem </vt:lpstr>
      <vt:lpstr>PROJECT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48</cp:revision>
  <dcterms:created xsi:type="dcterms:W3CDTF">2022-02-22T06:59:24Z</dcterms:created>
  <dcterms:modified xsi:type="dcterms:W3CDTF">2022-03-17T05:46:22Z</dcterms:modified>
</cp:coreProperties>
</file>