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themeOverride+xml" PartName="/ppt/theme/themeOverr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6" y="392866"/>
            <a:ext cx="11993700" cy="14940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Using Pivot Tables for Employee Turnover                             Analysis</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sp>
        <p:nvSpPr>
          <p:cNvPr id="34" name="Google Shape;34;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35" name="Google Shape;3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6" name="Google Shape;36;p1"/>
          <p:cNvSpPr txBox="1"/>
          <p:nvPr/>
        </p:nvSpPr>
        <p:spPr>
          <a:xfrm>
            <a:off x="2554542" y="3314150"/>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MANI BHARATHI.M</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312204299</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NM ID             :B0D63230B269AD0A252452D077B6B43C</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General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ANNAI VIOLET ARTS AND SCIENCE COLLEGE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A4104FE7-D27F-93C2-5613-D16E8F65F7CC}"/>
              </a:ext>
            </a:extLst>
          </p:cNvPr>
          <p:cNvSpPr txBox="1"/>
          <p:nvPr/>
        </p:nvSpPr>
        <p:spPr>
          <a:xfrm>
            <a:off x="2083595" y="2003791"/>
            <a:ext cx="6655594" cy="2308324"/>
          </a:xfrm>
          <a:prstGeom prst="rect">
            <a:avLst/>
          </a:prstGeom>
          <a:noFill/>
        </p:spPr>
        <p:txBody>
          <a:bodyPr wrap="square">
            <a:spAutoFit/>
          </a:bodyPr>
          <a:lstStyle/>
          <a:p>
            <a:r>
              <a:rPr lang="en-US"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32A6D577-6432-1087-D2B7-6EF38B888F5D}"/>
              </a:ext>
            </a:extLst>
          </p:cNvPr>
          <p:cNvSpPr txBox="1"/>
          <p:nvPr/>
        </p:nvSpPr>
        <p:spPr>
          <a:xfrm>
            <a:off x="2778919" y="2202656"/>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