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84" r:id="rId4"/>
    <p:sldId id="286" r:id="rId5"/>
    <p:sldId id="287" r:id="rId6"/>
    <p:sldId id="285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4"/>
            <p14:sldId id="286"/>
            <p14:sldId id="287"/>
            <p14:sldId id="285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US" sz="3600" b="1" i="0" dirty="0">
                <a:solidFill>
                  <a:srgbClr val="0F0F0F"/>
                </a:solidFill>
                <a:effectLst/>
                <a:latin typeface="YouTube Sans"/>
              </a:rPr>
              <a:t>Deploy Static Website to AWS S3 with HTTPS using CloudFront</a:t>
            </a:r>
            <a:br>
              <a:rPr lang="en-US" sz="3600" b="1" i="0" dirty="0">
                <a:solidFill>
                  <a:srgbClr val="0F0F0F"/>
                </a:solidFill>
                <a:effectLst/>
                <a:latin typeface="YouTube Sans"/>
              </a:rPr>
            </a:br>
            <a:br>
              <a:rPr lang="en-US" sz="4800" b="1" i="0" dirty="0">
                <a:solidFill>
                  <a:schemeClr val="bg1"/>
                </a:solidFill>
                <a:effectLst/>
                <a:latin typeface="YouTube Sans"/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3284375"/>
            <a:ext cx="9582736" cy="1539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2000031605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+mj-lt"/>
              </a:rPr>
              <a:t>T.Mani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Chandana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Sec-14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1F51-7F6E-EDAE-2F8D-190F9190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D5030-0A40-B266-9CA4-443D1407B59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b="6402"/>
          <a:stretch/>
        </p:blipFill>
        <p:spPr bwMode="auto">
          <a:xfrm>
            <a:off x="539750" y="1530221"/>
            <a:ext cx="8408307" cy="40681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363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1F51-7F6E-EDAE-2F8D-190F9190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BB56-FC78-DC02-BA96-84F3C6C36D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A1473-2028-30FB-05DD-0323EE248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35608"/>
            <a:ext cx="8463023" cy="40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1F51-7F6E-EDAE-2F8D-190F9190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BB56-FC78-DC02-BA96-84F3C6C36D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 descr="A picture containing text, vegetable, dish, different&#10;&#10;Description automatically generated">
            <a:extLst>
              <a:ext uri="{FF2B5EF4-FFF2-40B4-BE49-F238E27FC236}">
                <a16:creationId xmlns:a16="http://schemas.microsoft.com/office/drawing/2014/main" id="{7E726BBF-2E56-CAE2-5127-327B395A9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65"/>
          <a:stretch/>
        </p:blipFill>
        <p:spPr bwMode="auto">
          <a:xfrm>
            <a:off x="382556" y="1368802"/>
            <a:ext cx="11010122" cy="44255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79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Steps For Deploying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31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1)Static Website Hosting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2)Permissions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3)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SSl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Certificate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4)Create SSL Certificate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5)Request A certificate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6)DNS Validation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7)Create a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Cloudfront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Distribution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8)Redirect Http to Https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9)Create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2A7-8319-ABF0-97D4-F5D85AF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5C0AE0-6560-A224-2821-E00ABB442F9D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1433632"/>
            <a:ext cx="8678896" cy="497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2A7-8319-ABF0-97D4-F5D85AF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985E2-8503-040A-67D5-A8CA85E09E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49" y="1315615"/>
            <a:ext cx="10227777" cy="48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2A7-8319-ABF0-97D4-F5D85AF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985E2-8503-040A-67D5-A8CA85E09E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49" y="1315615"/>
            <a:ext cx="10227777" cy="48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1A88-5AC3-40BB-3F73-71911F3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5A8DB-EA3F-1676-2E72-EB98141E3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5"/>
          <a:stretch/>
        </p:blipFill>
        <p:spPr bwMode="auto">
          <a:xfrm>
            <a:off x="597159" y="1362269"/>
            <a:ext cx="10086392" cy="4889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12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1A88-5AC3-40BB-3F73-71911F3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ECBAA-1379-F8A6-1DF1-8A429ACAF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65"/>
          <a:stretch/>
        </p:blipFill>
        <p:spPr bwMode="auto">
          <a:xfrm>
            <a:off x="521207" y="1315617"/>
            <a:ext cx="10619544" cy="4945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534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1A88-5AC3-40BB-3F73-71911F3B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FA651-A929-3EAE-D39C-ECE50E870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10"/>
          <a:stretch/>
        </p:blipFill>
        <p:spPr bwMode="auto">
          <a:xfrm>
            <a:off x="933061" y="1455577"/>
            <a:ext cx="10114384" cy="4590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650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1F51-7F6E-EDAE-2F8D-190F9190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35D747-0849-91E2-F8A8-52055371E2B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996084"/>
            <a:ext cx="8436299" cy="2856307"/>
          </a:xfrm>
        </p:spPr>
      </p:pic>
    </p:spTree>
    <p:extLst>
      <p:ext uri="{BB962C8B-B14F-4D97-AF65-F5344CB8AC3E}">
        <p14:creationId xmlns:p14="http://schemas.microsoft.com/office/powerpoint/2010/main" val="289452462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{9C80188C-BFC9-4D51-A367-9873C331C9F6}tf10001108_win32</Template>
  <TotalTime>20</TotalTime>
  <Words>64</Words>
  <Application>Microsoft Office PowerPoint</Application>
  <PresentationFormat>Widescreen</PresentationFormat>
  <Paragraphs>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YouTube Sans</vt:lpstr>
      <vt:lpstr>WelcomeDoc</vt:lpstr>
      <vt:lpstr>Deploy Static Website to AWS S3 with HTTPS using CloudFront  </vt:lpstr>
      <vt:lpstr>Steps For Deploying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Static Website to AWS S3 with HTTPS using CloudFront  </dc:title>
  <dc:creator>Thallapureddy Mani Chandana</dc:creator>
  <cp:keywords/>
  <cp:lastModifiedBy>Thallapureddy Mani Chandana</cp:lastModifiedBy>
  <cp:revision>1</cp:revision>
  <dcterms:created xsi:type="dcterms:W3CDTF">2023-04-12T10:09:08Z</dcterms:created>
  <dcterms:modified xsi:type="dcterms:W3CDTF">2023-04-12T10:29:20Z</dcterms:modified>
  <cp:version/>
</cp:coreProperties>
</file>