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6E58-27FA-8ACA-BF87-7D6E8BE59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56DCE-44BF-E877-ED3B-BD952EDB4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3A3CF-A687-1843-0AF5-CDC7040D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2553-026D-4AB9-824F-B271DFAD495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D9B7-EAF8-7F00-1833-67207F54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0F998-80D1-D4CC-A091-F04F1D38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341D-9242-44F6-8AF6-4EB130B41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4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EA73-F70D-F98E-D2C5-CBEDEA36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56458-9C35-4B23-4989-6EAFE00C2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D3EDC-9A91-9DD4-97CB-71BF6F7F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2553-026D-4AB9-824F-B271DFAD495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4ABB2-DDB6-D550-84E3-0E041190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90499-C5D9-A3AD-F0D0-D3B87BEE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341D-9242-44F6-8AF6-4EB130B41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49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32806-4860-839C-89F4-CB87699A3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4338D-92FE-E957-48BE-27D83447B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625A5-CE62-53D9-334A-4CB91248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2553-026D-4AB9-824F-B271DFAD495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8D839-7EB1-0F22-BE94-DE4CA90B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A08D-FBA4-9720-6661-C36B2C59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341D-9242-44F6-8AF6-4EB130B41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46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5408-09D6-0FCD-A78A-877BC775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0992-571B-5B57-8FF0-BDDD8158E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958C5-3479-CE2B-589D-52327944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2553-026D-4AB9-824F-B271DFAD495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EE8F-E39C-FAF8-635E-8766A666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C4826-3D4A-40BD-DE3E-D4BFEC61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341D-9242-44F6-8AF6-4EB130B41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80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084-81A6-18E0-EE57-28DE981A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EDF75-5CD2-FBC0-5543-3B8B56B2D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E9846-0CDA-9725-E399-556E53CE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2553-026D-4AB9-824F-B271DFAD495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C343D-798C-8281-D289-021C14C5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97850-BBD3-910F-0DBF-7098791A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341D-9242-44F6-8AF6-4EB130B41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60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5D50-CDED-194F-CE62-739ADF7B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6E21-15BE-0109-183F-D25E12849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99ECA-43F1-E11C-94D6-71A211C6C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1D5B8-0F16-3220-6B78-A10E413E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2553-026D-4AB9-824F-B271DFAD495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A839B-9C25-2E85-B59D-15494144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0284F-509C-09B7-FF8C-F58B61CF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341D-9242-44F6-8AF6-4EB130B41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69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EAD4-4700-3605-5B70-49E5680D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D104B-4A8E-662D-849F-3CFD50B52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DC4CD-7127-0512-C24A-496E5E896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F1C13-941D-D095-71D4-BE97BA4E6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31AA4-388B-160D-DD90-8A5A81FD9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D5E59-222D-30B3-35D1-47B35481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2553-026D-4AB9-824F-B271DFAD495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CF99E-E2E2-35D8-EE9A-8AE732A3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3BD75-5711-AD60-3BF2-25A4CA81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341D-9242-44F6-8AF6-4EB130B41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9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11C-9983-EC92-2485-CD2F6F3F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987FF-6D2A-EB09-2740-A8817ABF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2553-026D-4AB9-824F-B271DFAD495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42B1A-4259-774F-EC9F-EB430495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94244-C343-E223-6273-C2AE2FC7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341D-9242-44F6-8AF6-4EB130B41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71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5F19C-AB01-FFB4-BFCA-71C3F4A8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2553-026D-4AB9-824F-B271DFAD495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3C87D-500A-CE59-7DF9-406C3F8E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5A2DB-1655-DA73-651F-9FED1F2C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341D-9242-44F6-8AF6-4EB130B41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39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AEFA-065B-C9EB-73B5-FCBD49CF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E5FB-7C09-2455-E648-D9B98DB8F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052BF-BF95-0375-B7B7-C5EE34426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51822-306C-49A5-F784-B2CCCACB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2553-026D-4AB9-824F-B271DFAD495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D099E-DF48-DA3F-3D01-8C3553AA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B6828-43F6-5FE5-2E09-56B9EA0C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341D-9242-44F6-8AF6-4EB130B41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88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903E-28E3-8D18-8E98-65EB1654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2FA06-0EC2-01A1-8DD5-149FB4CF5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0DC6C-024C-62E3-A1CE-AA4278443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C4C6D-A83F-6CF1-CEC9-3A8B88DB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2553-026D-4AB9-824F-B271DFAD495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653DA-0399-41F3-37EB-CDD3B266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A5974-5270-C4FD-F57F-4616560E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341D-9242-44F6-8AF6-4EB130B41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95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E2DED-BDEE-AAF7-84FD-2055DFB3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6175F-1BF6-E1BE-39AB-DED6B4FFB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05EF3-5FF6-5EDC-8CE6-64E66A534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2553-026D-4AB9-824F-B271DFAD495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86423-BB53-CA6D-8A31-AF145E584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EB1C1-E71B-07CD-B172-50DA9D0C4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3341D-9242-44F6-8AF6-4EB130B41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64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5A53BFB-A07F-DFC0-F68E-4D967B7F9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80" y="986889"/>
            <a:ext cx="886008" cy="803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422C41-7A8A-1190-170C-17E70E7A2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89262" y1="12903" x2="89262" y2="12903"/>
                        <a14:backgroundMark x1="89262" y1="12903" x2="90940" y2="45699"/>
                        <a14:backgroundMark x1="90940" y1="49462" x2="90940" y2="564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809" y="1752600"/>
            <a:ext cx="886008" cy="800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27ED16-DA20-D3B9-0579-36E3287BA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885" b="96635" l="1316" r="97807">
                        <a14:foregroundMark x1="27193" y1="73077" x2="6579" y2="39423"/>
                        <a14:foregroundMark x1="6579" y1="39423" x2="6579" y2="39423"/>
                        <a14:foregroundMark x1="5789" y1="24519" x2="5702" y2="23558"/>
                        <a14:foregroundMark x1="5833" y1="25000" x2="5789" y2="24519"/>
                        <a14:foregroundMark x1="5877" y1="25481" x2="5833" y2="25000"/>
                        <a14:foregroundMark x1="6009" y1="26923" x2="5877" y2="25481"/>
                        <a14:foregroundMark x1="6053" y1="27404" x2="6009" y2="26923"/>
                        <a14:foregroundMark x1="6097" y1="27885" x2="6053" y2="27404"/>
                        <a14:foregroundMark x1="6184" y1="28846" x2="6097" y2="27885"/>
                        <a14:foregroundMark x1="6272" y1="29808" x2="6184" y2="28846"/>
                        <a14:foregroundMark x1="6316" y1="30288" x2="6272" y2="29808"/>
                        <a14:foregroundMark x1="6360" y1="30769" x2="6316" y2="30288"/>
                        <a14:foregroundMark x1="6535" y1="32692" x2="6492" y2="32212"/>
                        <a14:foregroundMark x1="6579" y1="33173" x2="6535" y2="32692"/>
                        <a14:foregroundMark x1="5702" y1="23558" x2="7456" y2="14423"/>
                        <a14:foregroundMark x1="7456" y1="14423" x2="17544" y2="10577"/>
                        <a14:foregroundMark x1="17544" y1="10577" x2="22368" y2="10096"/>
                        <a14:foregroundMark x1="19737" y1="6731" x2="28509" y2="5288"/>
                        <a14:foregroundMark x1="28509" y1="5288" x2="51316" y2="19712"/>
                        <a14:foregroundMark x1="51316" y1="19712" x2="56579" y2="27404"/>
                        <a14:foregroundMark x1="56579" y1="27404" x2="57456" y2="29327"/>
                        <a14:foregroundMark x1="19538" y1="79947" x2="31579" y2="88462"/>
                        <a14:foregroundMark x1="31579" y1="88462" x2="39912" y2="89423"/>
                        <a14:foregroundMark x1="39912" y1="89423" x2="66667" y2="77885"/>
                        <a14:foregroundMark x1="66667" y1="77885" x2="66667" y2="77885"/>
                        <a14:foregroundMark x1="50877" y1="90385" x2="58772" y2="93269"/>
                        <a14:foregroundMark x1="58772" y1="93269" x2="65789" y2="92308"/>
                        <a14:foregroundMark x1="65789" y1="92308" x2="68421" y2="90385"/>
                        <a14:foregroundMark x1="51754" y1="97115" x2="63596" y2="96154"/>
                        <a14:foregroundMark x1="3111" y1="33654" x2="3070" y2="33173"/>
                        <a14:foregroundMark x1="3153" y1="34135" x2="3111" y2="33654"/>
                        <a14:foregroundMark x1="3195" y1="34615" x2="3153" y2="34135"/>
                        <a14:foregroundMark x1="3237" y1="35096" x2="3195" y2="34615"/>
                        <a14:foregroundMark x1="3279" y1="35577" x2="3237" y2="35096"/>
                        <a14:foregroundMark x1="3321" y1="36058" x2="3279" y2="35577"/>
                        <a14:foregroundMark x1="3446" y1="37500" x2="3321" y2="36058"/>
                        <a14:foregroundMark x1="3947" y1="43269" x2="3446" y2="37500"/>
                        <a14:foregroundMark x1="3786" y1="37500" x2="4386" y2="43750"/>
                        <a14:foregroundMark x1="3648" y1="36058" x2="3786" y2="37500"/>
                        <a14:foregroundMark x1="3602" y1="35577" x2="3648" y2="36058"/>
                        <a14:foregroundMark x1="3555" y1="35096" x2="3602" y2="35577"/>
                        <a14:foregroundMark x1="3509" y1="34615" x2="3555" y2="35096"/>
                        <a14:foregroundMark x1="3463" y1="34135" x2="3509" y2="34615"/>
                        <a14:foregroundMark x1="3417" y1="33654" x2="3463" y2="34135"/>
                        <a14:foregroundMark x1="3370" y1="33173" x2="3417" y2="33654"/>
                        <a14:foregroundMark x1="3324" y1="32692" x2="3370" y2="33173"/>
                        <a14:foregroundMark x1="3278" y1="32212" x2="3324" y2="32692"/>
                        <a14:foregroundMark x1="3094" y1="30288" x2="3140" y2="30769"/>
                        <a14:foregroundMark x1="3048" y1="29808" x2="3094" y2="30288"/>
                        <a14:foregroundMark x1="2955" y1="28846" x2="3048" y2="29808"/>
                        <a14:foregroundMark x1="2863" y1="27885" x2="2955" y2="28846"/>
                        <a14:foregroundMark x1="2817" y1="27404" x2="2863" y2="27885"/>
                        <a14:foregroundMark x1="2771" y1="26923" x2="2817" y2="27404"/>
                        <a14:foregroundMark x1="2632" y1="25481" x2="2771" y2="26923"/>
                        <a14:foregroundMark x1="4386" y1="43750" x2="5263" y2="46154"/>
                        <a14:foregroundMark x1="1754" y1="36058" x2="1754" y2="37019"/>
                        <a14:foregroundMark x1="1754" y1="35577" x2="1754" y2="36058"/>
                        <a14:foregroundMark x1="1754" y1="35096" x2="1754" y2="35577"/>
                        <a14:foregroundMark x1="1754" y1="34615" x2="1754" y2="35096"/>
                        <a14:foregroundMark x1="1754" y1="34135" x2="1754" y2="34615"/>
                        <a14:foregroundMark x1="1754" y1="33654" x2="1754" y2="34135"/>
                        <a14:foregroundMark x1="1754" y1="33173" x2="1754" y2="33654"/>
                        <a14:foregroundMark x1="1754" y1="32692" x2="1754" y2="33173"/>
                        <a14:foregroundMark x1="1754" y1="32212" x2="1754" y2="32692"/>
                        <a14:foregroundMark x1="1754" y1="30288" x2="1754" y2="30769"/>
                        <a14:foregroundMark x1="1754" y1="29808" x2="1754" y2="30288"/>
                        <a14:foregroundMark x1="1754" y1="28846" x2="1754" y2="29808"/>
                        <a14:foregroundMark x1="1754" y1="27885" x2="1754" y2="28846"/>
                        <a14:foregroundMark x1="1754" y1="27404" x2="1754" y2="27885"/>
                        <a14:foregroundMark x1="1754" y1="26923" x2="1754" y2="27404"/>
                        <a14:foregroundMark x1="1754" y1="25481" x2="1754" y2="26923"/>
                        <a14:foregroundMark x1="1754" y1="25000" x2="1754" y2="25481"/>
                        <a14:foregroundMark x1="1754" y1="24519" x2="1754" y2="25000"/>
                        <a14:foregroundMark x1="1754" y1="24038" x2="1754" y2="24519"/>
                        <a14:foregroundMark x1="49123" y1="74519" x2="63596" y2="63942"/>
                        <a14:foregroundMark x1="28947" y1="33173" x2="35088" y2="26923"/>
                        <a14:foregroundMark x1="35088" y1="26923" x2="35088" y2="26923"/>
                        <a14:foregroundMark x1="51754" y1="11058" x2="69298" y2="5288"/>
                        <a14:foregroundMark x1="69298" y1="5288" x2="77632" y2="6250"/>
                        <a14:foregroundMark x1="55702" y1="9135" x2="71491" y2="2885"/>
                        <a14:foregroundMark x1="71491" y1="2885" x2="71491" y2="2885"/>
                        <a14:foregroundMark x1="83772" y1="4327" x2="90351" y2="17788"/>
                        <a14:foregroundMark x1="90351" y1="17788" x2="90789" y2="27404"/>
                        <a14:foregroundMark x1="90789" y1="27404" x2="85965" y2="43269"/>
                        <a14:foregroundMark x1="91228" y1="14904" x2="93421" y2="27404"/>
                        <a14:foregroundMark x1="93421" y1="27404" x2="89912" y2="44712"/>
                        <a14:foregroundMark x1="96053" y1="18269" x2="97807" y2="28846"/>
                        <a14:foregroundMark x1="97807" y1="28846" x2="96053" y2="40385"/>
                        <a14:foregroundMark x1="2169" y1="33654" x2="2193" y2="34135"/>
                        <a14:foregroundMark x1="2145" y1="33173" x2="2169" y2="33654"/>
                        <a14:foregroundMark x1="2120" y1="32692" x2="2145" y2="33173"/>
                        <a14:foregroundMark x1="2096" y1="32212" x2="2120" y2="32692"/>
                        <a14:foregroundMark x1="1998" y1="30288" x2="2023" y2="30769"/>
                        <a14:foregroundMark x1="1974" y1="29808" x2="1998" y2="30288"/>
                        <a14:foregroundMark x1="1925" y1="28846" x2="1974" y2="29808"/>
                        <a14:foregroundMark x1="1852" y1="27404" x2="1925" y2="28846"/>
                        <a14:foregroundMark x1="1827" y1="26923" x2="1852" y2="27404"/>
                        <a14:foregroundMark x1="1754" y1="25481" x2="1827" y2="26923"/>
                        <a14:foregroundMark x1="1378" y1="33173" x2="1316" y2="32692"/>
                        <a14:foregroundMark x1="1441" y1="33654" x2="1378" y2="33173"/>
                        <a14:foregroundMark x1="1504" y1="34135" x2="1441" y2="33654"/>
                        <a14:foregroundMark x1="1629" y1="35096" x2="1504" y2="34135"/>
                        <a14:foregroundMark x1="1754" y1="36058" x2="1629" y2="35096"/>
                        <a14:foregroundMark x1="2242" y1="24519" x2="2632" y2="22596"/>
                        <a14:foregroundMark x1="2144" y1="25000" x2="2242" y2="24519"/>
                        <a14:foregroundMark x1="1754" y1="26923" x2="2144" y2="25000"/>
                        <a14:foregroundMark x1="2632" y1="22596" x2="2193" y2="24038"/>
                        <a14:foregroundMark x1="2193" y1="26923" x2="2193" y2="27404"/>
                        <a14:foregroundMark x1="2193" y1="25000" x2="2193" y2="26923"/>
                        <a14:foregroundMark x1="2193" y1="24519" x2="2193" y2="25000"/>
                        <a14:foregroundMark x1="2193" y1="24038" x2="2193" y2="24519"/>
                        <a14:foregroundMark x1="1754" y1="23558" x2="1754" y2="23558"/>
                        <a14:foregroundMark x1="1316" y1="24038" x2="1316" y2="24038"/>
                        <a14:foregroundMark x1="2632" y1="34615" x2="2632" y2="34615"/>
                        <a14:foregroundMark x1="1316" y1="34135" x2="1316" y2="34135"/>
                        <a14:foregroundMark x1="1316" y1="34615" x2="1316" y2="34615"/>
                        <a14:foregroundMark x1="1316" y1="34615" x2="1316" y2="34615"/>
                        <a14:foregroundMark x1="3070" y1="24519" x2="3070" y2="24038"/>
                        <a14:foregroundMark x1="3070" y1="26923" x2="3070" y2="24519"/>
                        <a14:foregroundMark x1="3070" y1="30288" x2="3070" y2="26923"/>
                        <a14:foregroundMark x1="3070" y1="33173" x2="3070" y2="30288"/>
                        <a14:foregroundMark x1="3070" y1="35096" x2="3070" y2="33173"/>
                        <a14:foregroundMark x1="3070" y1="36538" x2="3070" y2="35096"/>
                        <a14:foregroundMark x1="2556" y1="35096" x2="2632" y2="36058"/>
                        <a14:foregroundMark x1="2403" y1="33173" x2="2556" y2="35096"/>
                        <a14:foregroundMark x1="2174" y1="30288" x2="2403" y2="33173"/>
                        <a14:foregroundMark x1="1907" y1="26923" x2="2174" y2="30288"/>
                        <a14:foregroundMark x1="1754" y1="25000" x2="1907" y2="26923"/>
                        <a14:foregroundMark x1="2506" y1="24519" x2="3070" y2="23077"/>
                        <a14:foregroundMark x1="1754" y1="26442" x2="2506" y2="24519"/>
                        <a14:foregroundMark x1="2388" y1="24519" x2="2193" y2="26442"/>
                        <a14:foregroundMark x1="2632" y1="22115" x2="2388" y2="24519"/>
                        <a14:backgroundMark x1="877" y1="37500" x2="877" y2="37500"/>
                        <a14:backgroundMark x1="439" y1="24519" x2="439" y2="24519"/>
                        <a14:backgroundMark x1="0" y1="26923" x2="0" y2="26923"/>
                        <a14:backgroundMark x1="0" y1="30288" x2="0" y2="30288"/>
                        <a14:backgroundMark x1="0" y1="33173" x2="0" y2="33173"/>
                        <a14:backgroundMark x1="439" y1="35096" x2="439" y2="35096"/>
                        <a14:backgroundMark x1="95614" y1="67308" x2="96491" y2="83654"/>
                        <a14:backgroundMark x1="7456" y1="77885" x2="19298" y2="99038"/>
                        <a14:backgroundMark x1="19298" y1="99038" x2="19298" y2="990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21" y="986890"/>
            <a:ext cx="769619" cy="76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thakur</dc:creator>
  <cp:lastModifiedBy>mani thakur</cp:lastModifiedBy>
  <cp:revision>2</cp:revision>
  <dcterms:created xsi:type="dcterms:W3CDTF">2023-04-14T06:12:00Z</dcterms:created>
  <dcterms:modified xsi:type="dcterms:W3CDTF">2023-04-14T06:29:56Z</dcterms:modified>
</cp:coreProperties>
</file>