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7" r:id="rId7"/>
    <p:sldId id="264" r:id="rId8"/>
    <p:sldId id="261" r:id="rId9"/>
    <p:sldId id="262" r:id="rId10"/>
    <p:sldId id="265"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8C4A2-A042-486E-B058-A2D0620857D6}"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84EAF4E0-A0B1-4B4C-9809-1294A7E1FFE2}">
      <dgm:prSet/>
      <dgm:spPr/>
      <dgm:t>
        <a:bodyPr/>
        <a:lstStyle/>
        <a:p>
          <a:r>
            <a:rPr lang="en-US" b="1"/>
            <a:t>Different Datasets</a:t>
          </a:r>
          <a:endParaRPr lang="en-US"/>
        </a:p>
      </dgm:t>
    </dgm:pt>
    <dgm:pt modelId="{2AEA4762-66FB-47F5-B2CD-92A6BCD7461F}" type="parTrans" cxnId="{02B05EB1-961B-4264-B950-0B8DE86130BE}">
      <dgm:prSet/>
      <dgm:spPr/>
      <dgm:t>
        <a:bodyPr/>
        <a:lstStyle/>
        <a:p>
          <a:endParaRPr lang="en-US"/>
        </a:p>
      </dgm:t>
    </dgm:pt>
    <dgm:pt modelId="{B5DBE75E-EC9A-4088-9A77-B82358FD8C40}" type="sibTrans" cxnId="{02B05EB1-961B-4264-B950-0B8DE86130BE}">
      <dgm:prSet/>
      <dgm:spPr/>
      <dgm:t>
        <a:bodyPr/>
        <a:lstStyle/>
        <a:p>
          <a:endParaRPr lang="en-US"/>
        </a:p>
      </dgm:t>
    </dgm:pt>
    <dgm:pt modelId="{A8B88B0B-04DD-4CE8-A70B-A4AEC1C87D08}">
      <dgm:prSet/>
      <dgm:spPr/>
      <dgm:t>
        <a:bodyPr/>
        <a:lstStyle/>
        <a:p>
          <a:r>
            <a:rPr lang="en-US" b="1"/>
            <a:t>Businesses</a:t>
          </a:r>
          <a:r>
            <a:rPr lang="en-US"/>
            <a:t>: Information about businesses registered on Yelp, including their names, addresses, categories, ratings, review counts, and attributes such as hours of operation and price range.</a:t>
          </a:r>
        </a:p>
      </dgm:t>
    </dgm:pt>
    <dgm:pt modelId="{662B2C48-F612-46B7-A7FC-F002913CBE27}" type="parTrans" cxnId="{CF0C3C37-ED02-458D-B2F0-595D112D152E}">
      <dgm:prSet/>
      <dgm:spPr/>
      <dgm:t>
        <a:bodyPr/>
        <a:lstStyle/>
        <a:p>
          <a:endParaRPr lang="en-US"/>
        </a:p>
      </dgm:t>
    </dgm:pt>
    <dgm:pt modelId="{3C38156B-9036-4F86-8DA0-0BD9C4951145}" type="sibTrans" cxnId="{CF0C3C37-ED02-458D-B2F0-595D112D152E}">
      <dgm:prSet/>
      <dgm:spPr/>
      <dgm:t>
        <a:bodyPr/>
        <a:lstStyle/>
        <a:p>
          <a:endParaRPr lang="en-US"/>
        </a:p>
      </dgm:t>
    </dgm:pt>
    <dgm:pt modelId="{DC83BEED-28B3-4186-800A-6C566378B91D}">
      <dgm:prSet/>
      <dgm:spPr/>
      <dgm:t>
        <a:bodyPr/>
        <a:lstStyle/>
        <a:p>
          <a:r>
            <a:rPr lang="en-US" b="1"/>
            <a:t>Users</a:t>
          </a:r>
          <a:r>
            <a:rPr lang="en-US"/>
            <a:t>: Profiles of users who have registered on Yelp, including their usernames, review counts, average ratings, and the number of friends and fans.</a:t>
          </a:r>
        </a:p>
      </dgm:t>
    </dgm:pt>
    <dgm:pt modelId="{49A47C8A-DD3D-4B18-8452-6BA805940F60}" type="parTrans" cxnId="{58E266C5-A7C7-4849-AF22-F78FEC915FB0}">
      <dgm:prSet/>
      <dgm:spPr/>
      <dgm:t>
        <a:bodyPr/>
        <a:lstStyle/>
        <a:p>
          <a:endParaRPr lang="en-US"/>
        </a:p>
      </dgm:t>
    </dgm:pt>
    <dgm:pt modelId="{4133E934-2DB7-4560-B9AF-586451C4EAE8}" type="sibTrans" cxnId="{58E266C5-A7C7-4849-AF22-F78FEC915FB0}">
      <dgm:prSet/>
      <dgm:spPr/>
      <dgm:t>
        <a:bodyPr/>
        <a:lstStyle/>
        <a:p>
          <a:endParaRPr lang="en-US"/>
        </a:p>
      </dgm:t>
    </dgm:pt>
    <dgm:pt modelId="{7722BB5D-14D4-4A98-A76E-23B324A5DD41}">
      <dgm:prSet/>
      <dgm:spPr/>
      <dgm:t>
        <a:bodyPr/>
        <a:lstStyle/>
        <a:p>
          <a:r>
            <a:rPr lang="en-US" b="1"/>
            <a:t>Reviews</a:t>
          </a:r>
          <a:r>
            <a:rPr lang="en-US"/>
            <a:t>: Textual reviews written by users for businesses on Yelp, along with associated metadata such as the review date, star rating, and votes (useful, funny, and cool)</a:t>
          </a:r>
        </a:p>
      </dgm:t>
    </dgm:pt>
    <dgm:pt modelId="{94D7EFF2-06E5-4F29-8602-AA6FF5CE459D}" type="parTrans" cxnId="{0EF3742B-F981-4DCA-A350-27C0423D325F}">
      <dgm:prSet/>
      <dgm:spPr/>
      <dgm:t>
        <a:bodyPr/>
        <a:lstStyle/>
        <a:p>
          <a:endParaRPr lang="en-US"/>
        </a:p>
      </dgm:t>
    </dgm:pt>
    <dgm:pt modelId="{FE488D7E-1CE1-4E89-949F-2CC2F2BABD4D}" type="sibTrans" cxnId="{0EF3742B-F981-4DCA-A350-27C0423D325F}">
      <dgm:prSet/>
      <dgm:spPr/>
      <dgm:t>
        <a:bodyPr/>
        <a:lstStyle/>
        <a:p>
          <a:endParaRPr lang="en-US"/>
        </a:p>
      </dgm:t>
    </dgm:pt>
    <dgm:pt modelId="{FCAC22DF-CA75-7F48-88AE-5B4721CBD1AA}" type="pres">
      <dgm:prSet presAssocID="{1EE8C4A2-A042-486E-B058-A2D0620857D6}" presName="outerComposite" presStyleCnt="0">
        <dgm:presLayoutVars>
          <dgm:chMax val="5"/>
          <dgm:dir/>
          <dgm:resizeHandles val="exact"/>
        </dgm:presLayoutVars>
      </dgm:prSet>
      <dgm:spPr/>
    </dgm:pt>
    <dgm:pt modelId="{48A4CAB0-828A-954C-B632-44C670A8118C}" type="pres">
      <dgm:prSet presAssocID="{1EE8C4A2-A042-486E-B058-A2D0620857D6}" presName="dummyMaxCanvas" presStyleCnt="0">
        <dgm:presLayoutVars/>
      </dgm:prSet>
      <dgm:spPr/>
    </dgm:pt>
    <dgm:pt modelId="{06AA3B29-16E8-0F46-B141-A176869F7DB9}" type="pres">
      <dgm:prSet presAssocID="{1EE8C4A2-A042-486E-B058-A2D0620857D6}" presName="FourNodes_1" presStyleLbl="node1" presStyleIdx="0" presStyleCnt="4">
        <dgm:presLayoutVars>
          <dgm:bulletEnabled val="1"/>
        </dgm:presLayoutVars>
      </dgm:prSet>
      <dgm:spPr/>
    </dgm:pt>
    <dgm:pt modelId="{FB9901DC-D1D6-B64B-A614-9B8A024ADE59}" type="pres">
      <dgm:prSet presAssocID="{1EE8C4A2-A042-486E-B058-A2D0620857D6}" presName="FourNodes_2" presStyleLbl="node1" presStyleIdx="1" presStyleCnt="4">
        <dgm:presLayoutVars>
          <dgm:bulletEnabled val="1"/>
        </dgm:presLayoutVars>
      </dgm:prSet>
      <dgm:spPr/>
    </dgm:pt>
    <dgm:pt modelId="{ACE1D881-1F33-AA48-8818-0EC13A1A4E91}" type="pres">
      <dgm:prSet presAssocID="{1EE8C4A2-A042-486E-B058-A2D0620857D6}" presName="FourNodes_3" presStyleLbl="node1" presStyleIdx="2" presStyleCnt="4">
        <dgm:presLayoutVars>
          <dgm:bulletEnabled val="1"/>
        </dgm:presLayoutVars>
      </dgm:prSet>
      <dgm:spPr/>
    </dgm:pt>
    <dgm:pt modelId="{368CCFB6-AD7D-9D41-8D50-444D44A404C3}" type="pres">
      <dgm:prSet presAssocID="{1EE8C4A2-A042-486E-B058-A2D0620857D6}" presName="FourNodes_4" presStyleLbl="node1" presStyleIdx="3" presStyleCnt="4">
        <dgm:presLayoutVars>
          <dgm:bulletEnabled val="1"/>
        </dgm:presLayoutVars>
      </dgm:prSet>
      <dgm:spPr/>
    </dgm:pt>
    <dgm:pt modelId="{EFA82B6F-6622-B746-9792-26A2861C9CF5}" type="pres">
      <dgm:prSet presAssocID="{1EE8C4A2-A042-486E-B058-A2D0620857D6}" presName="FourConn_1-2" presStyleLbl="fgAccFollowNode1" presStyleIdx="0" presStyleCnt="3">
        <dgm:presLayoutVars>
          <dgm:bulletEnabled val="1"/>
        </dgm:presLayoutVars>
      </dgm:prSet>
      <dgm:spPr/>
    </dgm:pt>
    <dgm:pt modelId="{01EDA052-D415-F746-9483-262071F78116}" type="pres">
      <dgm:prSet presAssocID="{1EE8C4A2-A042-486E-B058-A2D0620857D6}" presName="FourConn_2-3" presStyleLbl="fgAccFollowNode1" presStyleIdx="1" presStyleCnt="3">
        <dgm:presLayoutVars>
          <dgm:bulletEnabled val="1"/>
        </dgm:presLayoutVars>
      </dgm:prSet>
      <dgm:spPr/>
    </dgm:pt>
    <dgm:pt modelId="{E4132F20-6E57-CA4F-9B26-6043FC649D23}" type="pres">
      <dgm:prSet presAssocID="{1EE8C4A2-A042-486E-B058-A2D0620857D6}" presName="FourConn_3-4" presStyleLbl="fgAccFollowNode1" presStyleIdx="2" presStyleCnt="3">
        <dgm:presLayoutVars>
          <dgm:bulletEnabled val="1"/>
        </dgm:presLayoutVars>
      </dgm:prSet>
      <dgm:spPr/>
    </dgm:pt>
    <dgm:pt modelId="{AA047E23-81D1-9C49-8A46-E66FC8526C46}" type="pres">
      <dgm:prSet presAssocID="{1EE8C4A2-A042-486E-B058-A2D0620857D6}" presName="FourNodes_1_text" presStyleLbl="node1" presStyleIdx="3" presStyleCnt="4">
        <dgm:presLayoutVars>
          <dgm:bulletEnabled val="1"/>
        </dgm:presLayoutVars>
      </dgm:prSet>
      <dgm:spPr/>
    </dgm:pt>
    <dgm:pt modelId="{24BB8859-8157-9D40-B122-D78015834DD0}" type="pres">
      <dgm:prSet presAssocID="{1EE8C4A2-A042-486E-B058-A2D0620857D6}" presName="FourNodes_2_text" presStyleLbl="node1" presStyleIdx="3" presStyleCnt="4">
        <dgm:presLayoutVars>
          <dgm:bulletEnabled val="1"/>
        </dgm:presLayoutVars>
      </dgm:prSet>
      <dgm:spPr/>
    </dgm:pt>
    <dgm:pt modelId="{250807D4-FA5B-D249-8B62-0B993350EBA8}" type="pres">
      <dgm:prSet presAssocID="{1EE8C4A2-A042-486E-B058-A2D0620857D6}" presName="FourNodes_3_text" presStyleLbl="node1" presStyleIdx="3" presStyleCnt="4">
        <dgm:presLayoutVars>
          <dgm:bulletEnabled val="1"/>
        </dgm:presLayoutVars>
      </dgm:prSet>
      <dgm:spPr/>
    </dgm:pt>
    <dgm:pt modelId="{DCBC38C8-E82B-9745-9AC8-7937D6033F6C}" type="pres">
      <dgm:prSet presAssocID="{1EE8C4A2-A042-486E-B058-A2D0620857D6}" presName="FourNodes_4_text" presStyleLbl="node1" presStyleIdx="3" presStyleCnt="4">
        <dgm:presLayoutVars>
          <dgm:bulletEnabled val="1"/>
        </dgm:presLayoutVars>
      </dgm:prSet>
      <dgm:spPr/>
    </dgm:pt>
  </dgm:ptLst>
  <dgm:cxnLst>
    <dgm:cxn modelId="{62481508-6532-2244-8F6A-51D3D8709FC8}" type="presOf" srcId="{4133E934-2DB7-4560-B9AF-586451C4EAE8}" destId="{E4132F20-6E57-CA4F-9B26-6043FC649D23}" srcOrd="0" destOrd="0" presId="urn:microsoft.com/office/officeart/2005/8/layout/vProcess5"/>
    <dgm:cxn modelId="{211A7D0F-62D8-BA4F-9699-67BA0C6D60B0}" type="presOf" srcId="{A8B88B0B-04DD-4CE8-A70B-A4AEC1C87D08}" destId="{FB9901DC-D1D6-B64B-A614-9B8A024ADE59}" srcOrd="0" destOrd="0" presId="urn:microsoft.com/office/officeart/2005/8/layout/vProcess5"/>
    <dgm:cxn modelId="{77196010-2BC9-D040-883C-9DDBCF54D7D7}" type="presOf" srcId="{84EAF4E0-A0B1-4B4C-9809-1294A7E1FFE2}" destId="{06AA3B29-16E8-0F46-B141-A176869F7DB9}" srcOrd="0" destOrd="0" presId="urn:microsoft.com/office/officeart/2005/8/layout/vProcess5"/>
    <dgm:cxn modelId="{60B17E1A-9821-1042-BDBC-51D242885200}" type="presOf" srcId="{DC83BEED-28B3-4186-800A-6C566378B91D}" destId="{ACE1D881-1F33-AA48-8818-0EC13A1A4E91}" srcOrd="0" destOrd="0" presId="urn:microsoft.com/office/officeart/2005/8/layout/vProcess5"/>
    <dgm:cxn modelId="{4EAF7E1D-E99A-A045-9A47-58AE2A80297F}" type="presOf" srcId="{B5DBE75E-EC9A-4088-9A77-B82358FD8C40}" destId="{EFA82B6F-6622-B746-9792-26A2861C9CF5}" srcOrd="0" destOrd="0" presId="urn:microsoft.com/office/officeart/2005/8/layout/vProcess5"/>
    <dgm:cxn modelId="{4EE28429-1E94-F243-B74F-C3C875FE3781}" type="presOf" srcId="{7722BB5D-14D4-4A98-A76E-23B324A5DD41}" destId="{DCBC38C8-E82B-9745-9AC8-7937D6033F6C}" srcOrd="1" destOrd="0" presId="urn:microsoft.com/office/officeart/2005/8/layout/vProcess5"/>
    <dgm:cxn modelId="{0EF3742B-F981-4DCA-A350-27C0423D325F}" srcId="{1EE8C4A2-A042-486E-B058-A2D0620857D6}" destId="{7722BB5D-14D4-4A98-A76E-23B324A5DD41}" srcOrd="3" destOrd="0" parTransId="{94D7EFF2-06E5-4F29-8602-AA6FF5CE459D}" sibTransId="{FE488D7E-1CE1-4E89-949F-2CC2F2BABD4D}"/>
    <dgm:cxn modelId="{CF0C3C37-ED02-458D-B2F0-595D112D152E}" srcId="{1EE8C4A2-A042-486E-B058-A2D0620857D6}" destId="{A8B88B0B-04DD-4CE8-A70B-A4AEC1C87D08}" srcOrd="1" destOrd="0" parTransId="{662B2C48-F612-46B7-A7FC-F002913CBE27}" sibTransId="{3C38156B-9036-4F86-8DA0-0BD9C4951145}"/>
    <dgm:cxn modelId="{BCB5636E-D5D4-044C-814D-005E09BA5998}" type="presOf" srcId="{1EE8C4A2-A042-486E-B058-A2D0620857D6}" destId="{FCAC22DF-CA75-7F48-88AE-5B4721CBD1AA}" srcOrd="0" destOrd="0" presId="urn:microsoft.com/office/officeart/2005/8/layout/vProcess5"/>
    <dgm:cxn modelId="{8DB2C07D-17DD-8143-89C3-DE7D3C413C14}" type="presOf" srcId="{DC83BEED-28B3-4186-800A-6C566378B91D}" destId="{250807D4-FA5B-D249-8B62-0B993350EBA8}" srcOrd="1" destOrd="0" presId="urn:microsoft.com/office/officeart/2005/8/layout/vProcess5"/>
    <dgm:cxn modelId="{069D01B0-D2B6-624C-9BCA-B16BF1E48CFE}" type="presOf" srcId="{A8B88B0B-04DD-4CE8-A70B-A4AEC1C87D08}" destId="{24BB8859-8157-9D40-B122-D78015834DD0}" srcOrd="1" destOrd="0" presId="urn:microsoft.com/office/officeart/2005/8/layout/vProcess5"/>
    <dgm:cxn modelId="{02B05EB1-961B-4264-B950-0B8DE86130BE}" srcId="{1EE8C4A2-A042-486E-B058-A2D0620857D6}" destId="{84EAF4E0-A0B1-4B4C-9809-1294A7E1FFE2}" srcOrd="0" destOrd="0" parTransId="{2AEA4762-66FB-47F5-B2CD-92A6BCD7461F}" sibTransId="{B5DBE75E-EC9A-4088-9A77-B82358FD8C40}"/>
    <dgm:cxn modelId="{C81756BD-D426-3F4F-A7D5-BFCC0F54FB97}" type="presOf" srcId="{3C38156B-9036-4F86-8DA0-0BD9C4951145}" destId="{01EDA052-D415-F746-9483-262071F78116}" srcOrd="0" destOrd="0" presId="urn:microsoft.com/office/officeart/2005/8/layout/vProcess5"/>
    <dgm:cxn modelId="{58E266C5-A7C7-4849-AF22-F78FEC915FB0}" srcId="{1EE8C4A2-A042-486E-B058-A2D0620857D6}" destId="{DC83BEED-28B3-4186-800A-6C566378B91D}" srcOrd="2" destOrd="0" parTransId="{49A47C8A-DD3D-4B18-8452-6BA805940F60}" sibTransId="{4133E934-2DB7-4560-B9AF-586451C4EAE8}"/>
    <dgm:cxn modelId="{FE66B6CF-97CB-8648-8FE4-98FA7FBE97EA}" type="presOf" srcId="{7722BB5D-14D4-4A98-A76E-23B324A5DD41}" destId="{368CCFB6-AD7D-9D41-8D50-444D44A404C3}" srcOrd="0" destOrd="0" presId="urn:microsoft.com/office/officeart/2005/8/layout/vProcess5"/>
    <dgm:cxn modelId="{AB0B44E8-D77E-A54F-9DBB-1C74ED7D3522}" type="presOf" srcId="{84EAF4E0-A0B1-4B4C-9809-1294A7E1FFE2}" destId="{AA047E23-81D1-9C49-8A46-E66FC8526C46}" srcOrd="1" destOrd="0" presId="urn:microsoft.com/office/officeart/2005/8/layout/vProcess5"/>
    <dgm:cxn modelId="{F2AE7C59-58BB-8B4D-B4D9-34EBF7560811}" type="presParOf" srcId="{FCAC22DF-CA75-7F48-88AE-5B4721CBD1AA}" destId="{48A4CAB0-828A-954C-B632-44C670A8118C}" srcOrd="0" destOrd="0" presId="urn:microsoft.com/office/officeart/2005/8/layout/vProcess5"/>
    <dgm:cxn modelId="{1D7A0AD6-5AC8-8B40-BBDF-75B0D4CD35FD}" type="presParOf" srcId="{FCAC22DF-CA75-7F48-88AE-5B4721CBD1AA}" destId="{06AA3B29-16E8-0F46-B141-A176869F7DB9}" srcOrd="1" destOrd="0" presId="urn:microsoft.com/office/officeart/2005/8/layout/vProcess5"/>
    <dgm:cxn modelId="{79DF7445-9D4D-764F-9CD6-258FEECBF7DE}" type="presParOf" srcId="{FCAC22DF-CA75-7F48-88AE-5B4721CBD1AA}" destId="{FB9901DC-D1D6-B64B-A614-9B8A024ADE59}" srcOrd="2" destOrd="0" presId="urn:microsoft.com/office/officeart/2005/8/layout/vProcess5"/>
    <dgm:cxn modelId="{54C60650-F4AC-DC44-99DC-41EE6548B0DB}" type="presParOf" srcId="{FCAC22DF-CA75-7F48-88AE-5B4721CBD1AA}" destId="{ACE1D881-1F33-AA48-8818-0EC13A1A4E91}" srcOrd="3" destOrd="0" presId="urn:microsoft.com/office/officeart/2005/8/layout/vProcess5"/>
    <dgm:cxn modelId="{AF2F1F90-6275-6D45-B55B-EE4D48E914EA}" type="presParOf" srcId="{FCAC22DF-CA75-7F48-88AE-5B4721CBD1AA}" destId="{368CCFB6-AD7D-9D41-8D50-444D44A404C3}" srcOrd="4" destOrd="0" presId="urn:microsoft.com/office/officeart/2005/8/layout/vProcess5"/>
    <dgm:cxn modelId="{2DC7DAA3-9F38-E249-8A3F-FA6F0B343DB0}" type="presParOf" srcId="{FCAC22DF-CA75-7F48-88AE-5B4721CBD1AA}" destId="{EFA82B6F-6622-B746-9792-26A2861C9CF5}" srcOrd="5" destOrd="0" presId="urn:microsoft.com/office/officeart/2005/8/layout/vProcess5"/>
    <dgm:cxn modelId="{19A16662-4D60-5342-8EA3-83DC9E3528AF}" type="presParOf" srcId="{FCAC22DF-CA75-7F48-88AE-5B4721CBD1AA}" destId="{01EDA052-D415-F746-9483-262071F78116}" srcOrd="6" destOrd="0" presId="urn:microsoft.com/office/officeart/2005/8/layout/vProcess5"/>
    <dgm:cxn modelId="{FF4A1FC1-9349-F84A-BB18-EAB43B23EF35}" type="presParOf" srcId="{FCAC22DF-CA75-7F48-88AE-5B4721CBD1AA}" destId="{E4132F20-6E57-CA4F-9B26-6043FC649D23}" srcOrd="7" destOrd="0" presId="urn:microsoft.com/office/officeart/2005/8/layout/vProcess5"/>
    <dgm:cxn modelId="{545AABAF-DCD9-CF4B-B244-859A02FB328E}" type="presParOf" srcId="{FCAC22DF-CA75-7F48-88AE-5B4721CBD1AA}" destId="{AA047E23-81D1-9C49-8A46-E66FC8526C46}" srcOrd="8" destOrd="0" presId="urn:microsoft.com/office/officeart/2005/8/layout/vProcess5"/>
    <dgm:cxn modelId="{0DCDD227-E32D-244F-ACBD-C6F25B9004F6}" type="presParOf" srcId="{FCAC22DF-CA75-7F48-88AE-5B4721CBD1AA}" destId="{24BB8859-8157-9D40-B122-D78015834DD0}" srcOrd="9" destOrd="0" presId="urn:microsoft.com/office/officeart/2005/8/layout/vProcess5"/>
    <dgm:cxn modelId="{237341FB-35C8-FA43-BF3C-F162F5F8397D}" type="presParOf" srcId="{FCAC22DF-CA75-7F48-88AE-5B4721CBD1AA}" destId="{250807D4-FA5B-D249-8B62-0B993350EBA8}" srcOrd="10" destOrd="0" presId="urn:microsoft.com/office/officeart/2005/8/layout/vProcess5"/>
    <dgm:cxn modelId="{B529D827-68D5-A848-B56E-0C873F65EEAE}" type="presParOf" srcId="{FCAC22DF-CA75-7F48-88AE-5B4721CBD1AA}" destId="{DCBC38C8-E82B-9745-9AC8-7937D6033F6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1BA5A6-B29A-4F47-807F-B419A3823B70}" type="doc">
      <dgm:prSet loTypeId="urn:microsoft.com/office/officeart/2005/8/layout/hierarchy1" loCatId="hierarchy" qsTypeId="urn:microsoft.com/office/officeart/2005/8/quickstyle/simple4" qsCatId="simple" csTypeId="urn:microsoft.com/office/officeart/2005/8/colors/colorful2" csCatId="colorful"/>
      <dgm:spPr/>
      <dgm:t>
        <a:bodyPr/>
        <a:lstStyle/>
        <a:p>
          <a:endParaRPr lang="en-US"/>
        </a:p>
      </dgm:t>
    </dgm:pt>
    <dgm:pt modelId="{5C4930F7-D917-4675-A490-ABB6E6B69521}">
      <dgm:prSet/>
      <dgm:spPr/>
      <dgm:t>
        <a:bodyPr/>
        <a:lstStyle/>
        <a:p>
          <a:r>
            <a:rPr lang="en-US"/>
            <a:t>Feature Creation</a:t>
          </a:r>
        </a:p>
      </dgm:t>
    </dgm:pt>
    <dgm:pt modelId="{41DC488E-24A6-4C3D-BD08-6D2290E48350}" type="parTrans" cxnId="{80F4B493-2FEF-479F-A083-2D3E997323DD}">
      <dgm:prSet/>
      <dgm:spPr/>
      <dgm:t>
        <a:bodyPr/>
        <a:lstStyle/>
        <a:p>
          <a:endParaRPr lang="en-US"/>
        </a:p>
      </dgm:t>
    </dgm:pt>
    <dgm:pt modelId="{12E9C189-7697-41F9-B961-222B10E41A37}" type="sibTrans" cxnId="{80F4B493-2FEF-479F-A083-2D3E997323DD}">
      <dgm:prSet/>
      <dgm:spPr/>
      <dgm:t>
        <a:bodyPr/>
        <a:lstStyle/>
        <a:p>
          <a:endParaRPr lang="en-US"/>
        </a:p>
      </dgm:t>
    </dgm:pt>
    <dgm:pt modelId="{A3A20A2A-2F58-43F7-B0A6-ACD1E022B668}">
      <dgm:prSet/>
      <dgm:spPr/>
      <dgm:t>
        <a:bodyPr/>
        <a:lstStyle/>
        <a:p>
          <a:r>
            <a:rPr lang="en-US"/>
            <a:t>Feature Selection</a:t>
          </a:r>
        </a:p>
      </dgm:t>
    </dgm:pt>
    <dgm:pt modelId="{CF36E234-CCA4-40A7-838C-8AC583A0842E}" type="parTrans" cxnId="{1B880DCA-D367-4571-8D12-BF8A5C050919}">
      <dgm:prSet/>
      <dgm:spPr/>
      <dgm:t>
        <a:bodyPr/>
        <a:lstStyle/>
        <a:p>
          <a:endParaRPr lang="en-US"/>
        </a:p>
      </dgm:t>
    </dgm:pt>
    <dgm:pt modelId="{70527D81-F1DF-40D4-9866-AECF67BD61CC}" type="sibTrans" cxnId="{1B880DCA-D367-4571-8D12-BF8A5C050919}">
      <dgm:prSet/>
      <dgm:spPr/>
      <dgm:t>
        <a:bodyPr/>
        <a:lstStyle/>
        <a:p>
          <a:endParaRPr lang="en-US"/>
        </a:p>
      </dgm:t>
    </dgm:pt>
    <dgm:pt modelId="{49E6B967-73D6-45AB-AFCA-0C9316B6B80F}">
      <dgm:prSet/>
      <dgm:spPr/>
      <dgm:t>
        <a:bodyPr/>
        <a:lstStyle/>
        <a:p>
          <a:r>
            <a:rPr lang="en-US"/>
            <a:t>Handling Missing Values</a:t>
          </a:r>
        </a:p>
      </dgm:t>
    </dgm:pt>
    <dgm:pt modelId="{ACFB580F-442A-46F8-842B-81D4A6588F61}" type="parTrans" cxnId="{65662A4F-A824-41EC-8E43-AE80B249E8D3}">
      <dgm:prSet/>
      <dgm:spPr/>
      <dgm:t>
        <a:bodyPr/>
        <a:lstStyle/>
        <a:p>
          <a:endParaRPr lang="en-US"/>
        </a:p>
      </dgm:t>
    </dgm:pt>
    <dgm:pt modelId="{9CD8CD48-95A6-42B9-AB3D-37D7EE89C4A4}" type="sibTrans" cxnId="{65662A4F-A824-41EC-8E43-AE80B249E8D3}">
      <dgm:prSet/>
      <dgm:spPr/>
      <dgm:t>
        <a:bodyPr/>
        <a:lstStyle/>
        <a:p>
          <a:endParaRPr lang="en-US"/>
        </a:p>
      </dgm:t>
    </dgm:pt>
    <dgm:pt modelId="{017981DB-011B-4A2C-9D71-8D3404AFDDB4}">
      <dgm:prSet/>
      <dgm:spPr/>
      <dgm:t>
        <a:bodyPr/>
        <a:lstStyle/>
        <a:p>
          <a:r>
            <a:rPr lang="en-US"/>
            <a:t>Encoding Categorical Variables</a:t>
          </a:r>
        </a:p>
      </dgm:t>
    </dgm:pt>
    <dgm:pt modelId="{48BFB7B8-3CAC-47C3-B9CF-678F49FE3695}" type="parTrans" cxnId="{1847F57A-8CD4-4084-B894-4F8654EEED1A}">
      <dgm:prSet/>
      <dgm:spPr/>
      <dgm:t>
        <a:bodyPr/>
        <a:lstStyle/>
        <a:p>
          <a:endParaRPr lang="en-US"/>
        </a:p>
      </dgm:t>
    </dgm:pt>
    <dgm:pt modelId="{F7AAD8B0-E40D-43AC-938B-B84A82F9F8DA}" type="sibTrans" cxnId="{1847F57A-8CD4-4084-B894-4F8654EEED1A}">
      <dgm:prSet/>
      <dgm:spPr/>
      <dgm:t>
        <a:bodyPr/>
        <a:lstStyle/>
        <a:p>
          <a:endParaRPr lang="en-US"/>
        </a:p>
      </dgm:t>
    </dgm:pt>
    <dgm:pt modelId="{A4CC3CDD-0B35-0649-9983-A99EDE394A1A}" type="pres">
      <dgm:prSet presAssocID="{D81BA5A6-B29A-4F47-807F-B419A3823B70}" presName="hierChild1" presStyleCnt="0">
        <dgm:presLayoutVars>
          <dgm:chPref val="1"/>
          <dgm:dir/>
          <dgm:animOne val="branch"/>
          <dgm:animLvl val="lvl"/>
          <dgm:resizeHandles/>
        </dgm:presLayoutVars>
      </dgm:prSet>
      <dgm:spPr/>
    </dgm:pt>
    <dgm:pt modelId="{9F22F1FF-5802-0B4B-BA39-0D4C4764F999}" type="pres">
      <dgm:prSet presAssocID="{5C4930F7-D917-4675-A490-ABB6E6B69521}" presName="hierRoot1" presStyleCnt="0"/>
      <dgm:spPr/>
    </dgm:pt>
    <dgm:pt modelId="{C4780101-DEA6-1340-8C98-9AE97D2F4390}" type="pres">
      <dgm:prSet presAssocID="{5C4930F7-D917-4675-A490-ABB6E6B69521}" presName="composite" presStyleCnt="0"/>
      <dgm:spPr/>
    </dgm:pt>
    <dgm:pt modelId="{307B4B1A-5840-F841-B065-A139F546BD0A}" type="pres">
      <dgm:prSet presAssocID="{5C4930F7-D917-4675-A490-ABB6E6B69521}" presName="background" presStyleLbl="node0" presStyleIdx="0" presStyleCnt="4"/>
      <dgm:spPr/>
    </dgm:pt>
    <dgm:pt modelId="{27FC0ECD-211F-034F-A3D3-FE43EC183D86}" type="pres">
      <dgm:prSet presAssocID="{5C4930F7-D917-4675-A490-ABB6E6B69521}" presName="text" presStyleLbl="fgAcc0" presStyleIdx="0" presStyleCnt="4">
        <dgm:presLayoutVars>
          <dgm:chPref val="3"/>
        </dgm:presLayoutVars>
      </dgm:prSet>
      <dgm:spPr/>
    </dgm:pt>
    <dgm:pt modelId="{9A6F4F55-76EE-F247-86E6-649E406FFC99}" type="pres">
      <dgm:prSet presAssocID="{5C4930F7-D917-4675-A490-ABB6E6B69521}" presName="hierChild2" presStyleCnt="0"/>
      <dgm:spPr/>
    </dgm:pt>
    <dgm:pt modelId="{E10EC275-6A75-8242-A019-0EF67AA08383}" type="pres">
      <dgm:prSet presAssocID="{A3A20A2A-2F58-43F7-B0A6-ACD1E022B668}" presName="hierRoot1" presStyleCnt="0"/>
      <dgm:spPr/>
    </dgm:pt>
    <dgm:pt modelId="{CA9B43D3-C3B5-D549-BEAE-475A18A4C640}" type="pres">
      <dgm:prSet presAssocID="{A3A20A2A-2F58-43F7-B0A6-ACD1E022B668}" presName="composite" presStyleCnt="0"/>
      <dgm:spPr/>
    </dgm:pt>
    <dgm:pt modelId="{E5F764F9-685A-6748-91C8-0A56E3A0C560}" type="pres">
      <dgm:prSet presAssocID="{A3A20A2A-2F58-43F7-B0A6-ACD1E022B668}" presName="background" presStyleLbl="node0" presStyleIdx="1" presStyleCnt="4"/>
      <dgm:spPr/>
    </dgm:pt>
    <dgm:pt modelId="{F8797297-FD14-5B45-B87D-D791614D61FF}" type="pres">
      <dgm:prSet presAssocID="{A3A20A2A-2F58-43F7-B0A6-ACD1E022B668}" presName="text" presStyleLbl="fgAcc0" presStyleIdx="1" presStyleCnt="4">
        <dgm:presLayoutVars>
          <dgm:chPref val="3"/>
        </dgm:presLayoutVars>
      </dgm:prSet>
      <dgm:spPr/>
    </dgm:pt>
    <dgm:pt modelId="{E2646882-0E0E-7F47-9ADE-106238BC71EB}" type="pres">
      <dgm:prSet presAssocID="{A3A20A2A-2F58-43F7-B0A6-ACD1E022B668}" presName="hierChild2" presStyleCnt="0"/>
      <dgm:spPr/>
    </dgm:pt>
    <dgm:pt modelId="{D94EBF69-AD37-FD40-A8B5-FF7D9AED85E9}" type="pres">
      <dgm:prSet presAssocID="{49E6B967-73D6-45AB-AFCA-0C9316B6B80F}" presName="hierRoot1" presStyleCnt="0"/>
      <dgm:spPr/>
    </dgm:pt>
    <dgm:pt modelId="{9E393DCB-2B8E-704E-8694-664DB808B994}" type="pres">
      <dgm:prSet presAssocID="{49E6B967-73D6-45AB-AFCA-0C9316B6B80F}" presName="composite" presStyleCnt="0"/>
      <dgm:spPr/>
    </dgm:pt>
    <dgm:pt modelId="{CB5FD40B-4817-B941-A087-3BC174B89C4C}" type="pres">
      <dgm:prSet presAssocID="{49E6B967-73D6-45AB-AFCA-0C9316B6B80F}" presName="background" presStyleLbl="node0" presStyleIdx="2" presStyleCnt="4"/>
      <dgm:spPr/>
    </dgm:pt>
    <dgm:pt modelId="{73104143-8B28-7F45-A992-ABB7652161B9}" type="pres">
      <dgm:prSet presAssocID="{49E6B967-73D6-45AB-AFCA-0C9316B6B80F}" presName="text" presStyleLbl="fgAcc0" presStyleIdx="2" presStyleCnt="4">
        <dgm:presLayoutVars>
          <dgm:chPref val="3"/>
        </dgm:presLayoutVars>
      </dgm:prSet>
      <dgm:spPr/>
    </dgm:pt>
    <dgm:pt modelId="{64B5B3F3-AA2A-A747-A9B0-4838E0F82B7B}" type="pres">
      <dgm:prSet presAssocID="{49E6B967-73D6-45AB-AFCA-0C9316B6B80F}" presName="hierChild2" presStyleCnt="0"/>
      <dgm:spPr/>
    </dgm:pt>
    <dgm:pt modelId="{B8C836DB-1957-974A-8501-F1BF99DD4465}" type="pres">
      <dgm:prSet presAssocID="{017981DB-011B-4A2C-9D71-8D3404AFDDB4}" presName="hierRoot1" presStyleCnt="0"/>
      <dgm:spPr/>
    </dgm:pt>
    <dgm:pt modelId="{8C326E47-3341-684E-9E86-844CE0AEBCBC}" type="pres">
      <dgm:prSet presAssocID="{017981DB-011B-4A2C-9D71-8D3404AFDDB4}" presName="composite" presStyleCnt="0"/>
      <dgm:spPr/>
    </dgm:pt>
    <dgm:pt modelId="{DCE12466-D9DE-4849-9657-E9BCE1147E59}" type="pres">
      <dgm:prSet presAssocID="{017981DB-011B-4A2C-9D71-8D3404AFDDB4}" presName="background" presStyleLbl="node0" presStyleIdx="3" presStyleCnt="4"/>
      <dgm:spPr/>
    </dgm:pt>
    <dgm:pt modelId="{AD6A7153-5394-994D-B082-960B6AD7DB5E}" type="pres">
      <dgm:prSet presAssocID="{017981DB-011B-4A2C-9D71-8D3404AFDDB4}" presName="text" presStyleLbl="fgAcc0" presStyleIdx="3" presStyleCnt="4">
        <dgm:presLayoutVars>
          <dgm:chPref val="3"/>
        </dgm:presLayoutVars>
      </dgm:prSet>
      <dgm:spPr/>
    </dgm:pt>
    <dgm:pt modelId="{18EF76B6-F477-D749-9083-239021EAE79A}" type="pres">
      <dgm:prSet presAssocID="{017981DB-011B-4A2C-9D71-8D3404AFDDB4}" presName="hierChild2" presStyleCnt="0"/>
      <dgm:spPr/>
    </dgm:pt>
  </dgm:ptLst>
  <dgm:cxnLst>
    <dgm:cxn modelId="{4AD29803-3B7C-8940-9DF5-D770045CDC83}" type="presOf" srcId="{49E6B967-73D6-45AB-AFCA-0C9316B6B80F}" destId="{73104143-8B28-7F45-A992-ABB7652161B9}" srcOrd="0" destOrd="0" presId="urn:microsoft.com/office/officeart/2005/8/layout/hierarchy1"/>
    <dgm:cxn modelId="{D40A7D15-0074-2E49-920B-355320C76BA2}" type="presOf" srcId="{5C4930F7-D917-4675-A490-ABB6E6B69521}" destId="{27FC0ECD-211F-034F-A3D3-FE43EC183D86}" srcOrd="0" destOrd="0" presId="urn:microsoft.com/office/officeart/2005/8/layout/hierarchy1"/>
    <dgm:cxn modelId="{96E44949-EC56-4A4B-91B1-85ED1AF20EC9}" type="presOf" srcId="{A3A20A2A-2F58-43F7-B0A6-ACD1E022B668}" destId="{F8797297-FD14-5B45-B87D-D791614D61FF}" srcOrd="0" destOrd="0" presId="urn:microsoft.com/office/officeart/2005/8/layout/hierarchy1"/>
    <dgm:cxn modelId="{65662A4F-A824-41EC-8E43-AE80B249E8D3}" srcId="{D81BA5A6-B29A-4F47-807F-B419A3823B70}" destId="{49E6B967-73D6-45AB-AFCA-0C9316B6B80F}" srcOrd="2" destOrd="0" parTransId="{ACFB580F-442A-46F8-842B-81D4A6588F61}" sibTransId="{9CD8CD48-95A6-42B9-AB3D-37D7EE89C4A4}"/>
    <dgm:cxn modelId="{8DAD616D-8BB4-234A-AA86-0E9EA9875D50}" type="presOf" srcId="{017981DB-011B-4A2C-9D71-8D3404AFDDB4}" destId="{AD6A7153-5394-994D-B082-960B6AD7DB5E}" srcOrd="0" destOrd="0" presId="urn:microsoft.com/office/officeart/2005/8/layout/hierarchy1"/>
    <dgm:cxn modelId="{1847F57A-8CD4-4084-B894-4F8654EEED1A}" srcId="{D81BA5A6-B29A-4F47-807F-B419A3823B70}" destId="{017981DB-011B-4A2C-9D71-8D3404AFDDB4}" srcOrd="3" destOrd="0" parTransId="{48BFB7B8-3CAC-47C3-B9CF-678F49FE3695}" sibTransId="{F7AAD8B0-E40D-43AC-938B-B84A82F9F8DA}"/>
    <dgm:cxn modelId="{80F4B493-2FEF-479F-A083-2D3E997323DD}" srcId="{D81BA5A6-B29A-4F47-807F-B419A3823B70}" destId="{5C4930F7-D917-4675-A490-ABB6E6B69521}" srcOrd="0" destOrd="0" parTransId="{41DC488E-24A6-4C3D-BD08-6D2290E48350}" sibTransId="{12E9C189-7697-41F9-B961-222B10E41A37}"/>
    <dgm:cxn modelId="{DFFD3A9A-DD2D-9946-BD71-287A4A24011E}" type="presOf" srcId="{D81BA5A6-B29A-4F47-807F-B419A3823B70}" destId="{A4CC3CDD-0B35-0649-9983-A99EDE394A1A}" srcOrd="0" destOrd="0" presId="urn:microsoft.com/office/officeart/2005/8/layout/hierarchy1"/>
    <dgm:cxn modelId="{1B880DCA-D367-4571-8D12-BF8A5C050919}" srcId="{D81BA5A6-B29A-4F47-807F-B419A3823B70}" destId="{A3A20A2A-2F58-43F7-B0A6-ACD1E022B668}" srcOrd="1" destOrd="0" parTransId="{CF36E234-CCA4-40A7-838C-8AC583A0842E}" sibTransId="{70527D81-F1DF-40D4-9866-AECF67BD61CC}"/>
    <dgm:cxn modelId="{C7E36A9E-3D5A-CB4C-83F3-88FB84CDB309}" type="presParOf" srcId="{A4CC3CDD-0B35-0649-9983-A99EDE394A1A}" destId="{9F22F1FF-5802-0B4B-BA39-0D4C4764F999}" srcOrd="0" destOrd="0" presId="urn:microsoft.com/office/officeart/2005/8/layout/hierarchy1"/>
    <dgm:cxn modelId="{C06129F4-1F57-8C4A-A753-59EA56BC0470}" type="presParOf" srcId="{9F22F1FF-5802-0B4B-BA39-0D4C4764F999}" destId="{C4780101-DEA6-1340-8C98-9AE97D2F4390}" srcOrd="0" destOrd="0" presId="urn:microsoft.com/office/officeart/2005/8/layout/hierarchy1"/>
    <dgm:cxn modelId="{660F10C8-6F79-4E49-AAF4-0E5280BECDD8}" type="presParOf" srcId="{C4780101-DEA6-1340-8C98-9AE97D2F4390}" destId="{307B4B1A-5840-F841-B065-A139F546BD0A}" srcOrd="0" destOrd="0" presId="urn:microsoft.com/office/officeart/2005/8/layout/hierarchy1"/>
    <dgm:cxn modelId="{183839BB-E877-9442-84DC-53DA58A2FAE4}" type="presParOf" srcId="{C4780101-DEA6-1340-8C98-9AE97D2F4390}" destId="{27FC0ECD-211F-034F-A3D3-FE43EC183D86}" srcOrd="1" destOrd="0" presId="urn:microsoft.com/office/officeart/2005/8/layout/hierarchy1"/>
    <dgm:cxn modelId="{D57CECEF-DD16-8149-87FF-E186A1AC5923}" type="presParOf" srcId="{9F22F1FF-5802-0B4B-BA39-0D4C4764F999}" destId="{9A6F4F55-76EE-F247-86E6-649E406FFC99}" srcOrd="1" destOrd="0" presId="urn:microsoft.com/office/officeart/2005/8/layout/hierarchy1"/>
    <dgm:cxn modelId="{ADBB4383-A808-0841-AB38-CAC0C72709DC}" type="presParOf" srcId="{A4CC3CDD-0B35-0649-9983-A99EDE394A1A}" destId="{E10EC275-6A75-8242-A019-0EF67AA08383}" srcOrd="1" destOrd="0" presId="urn:microsoft.com/office/officeart/2005/8/layout/hierarchy1"/>
    <dgm:cxn modelId="{F11DAA0D-71FD-B745-B510-60212C4DCFB6}" type="presParOf" srcId="{E10EC275-6A75-8242-A019-0EF67AA08383}" destId="{CA9B43D3-C3B5-D549-BEAE-475A18A4C640}" srcOrd="0" destOrd="0" presId="urn:microsoft.com/office/officeart/2005/8/layout/hierarchy1"/>
    <dgm:cxn modelId="{33682292-A3A2-9144-AE00-6F22FF5ABAA5}" type="presParOf" srcId="{CA9B43D3-C3B5-D549-BEAE-475A18A4C640}" destId="{E5F764F9-685A-6748-91C8-0A56E3A0C560}" srcOrd="0" destOrd="0" presId="urn:microsoft.com/office/officeart/2005/8/layout/hierarchy1"/>
    <dgm:cxn modelId="{CE1E2060-E26C-A642-BB39-F46668BB1879}" type="presParOf" srcId="{CA9B43D3-C3B5-D549-BEAE-475A18A4C640}" destId="{F8797297-FD14-5B45-B87D-D791614D61FF}" srcOrd="1" destOrd="0" presId="urn:microsoft.com/office/officeart/2005/8/layout/hierarchy1"/>
    <dgm:cxn modelId="{4C06D430-0C11-904C-990D-2CC21650622A}" type="presParOf" srcId="{E10EC275-6A75-8242-A019-0EF67AA08383}" destId="{E2646882-0E0E-7F47-9ADE-106238BC71EB}" srcOrd="1" destOrd="0" presId="urn:microsoft.com/office/officeart/2005/8/layout/hierarchy1"/>
    <dgm:cxn modelId="{695A4842-09D2-874D-88F0-81E652A96225}" type="presParOf" srcId="{A4CC3CDD-0B35-0649-9983-A99EDE394A1A}" destId="{D94EBF69-AD37-FD40-A8B5-FF7D9AED85E9}" srcOrd="2" destOrd="0" presId="urn:microsoft.com/office/officeart/2005/8/layout/hierarchy1"/>
    <dgm:cxn modelId="{3F536FE6-5D0F-6B4E-BD2B-3CC32761F956}" type="presParOf" srcId="{D94EBF69-AD37-FD40-A8B5-FF7D9AED85E9}" destId="{9E393DCB-2B8E-704E-8694-664DB808B994}" srcOrd="0" destOrd="0" presId="urn:microsoft.com/office/officeart/2005/8/layout/hierarchy1"/>
    <dgm:cxn modelId="{F7180889-7B65-F24D-B0C1-C8BB661D5C56}" type="presParOf" srcId="{9E393DCB-2B8E-704E-8694-664DB808B994}" destId="{CB5FD40B-4817-B941-A087-3BC174B89C4C}" srcOrd="0" destOrd="0" presId="urn:microsoft.com/office/officeart/2005/8/layout/hierarchy1"/>
    <dgm:cxn modelId="{1E80FE87-B5B4-2D45-AEC9-DB8AED8AFDB5}" type="presParOf" srcId="{9E393DCB-2B8E-704E-8694-664DB808B994}" destId="{73104143-8B28-7F45-A992-ABB7652161B9}" srcOrd="1" destOrd="0" presId="urn:microsoft.com/office/officeart/2005/8/layout/hierarchy1"/>
    <dgm:cxn modelId="{D0382BC6-C45E-2F44-A4DD-65E77D5CAB1E}" type="presParOf" srcId="{D94EBF69-AD37-FD40-A8B5-FF7D9AED85E9}" destId="{64B5B3F3-AA2A-A747-A9B0-4838E0F82B7B}" srcOrd="1" destOrd="0" presId="urn:microsoft.com/office/officeart/2005/8/layout/hierarchy1"/>
    <dgm:cxn modelId="{0BB26165-3860-4745-A9A9-B81E947E4800}" type="presParOf" srcId="{A4CC3CDD-0B35-0649-9983-A99EDE394A1A}" destId="{B8C836DB-1957-974A-8501-F1BF99DD4465}" srcOrd="3" destOrd="0" presId="urn:microsoft.com/office/officeart/2005/8/layout/hierarchy1"/>
    <dgm:cxn modelId="{3BCB8E5F-7496-2F40-82AC-E75F06ED81CB}" type="presParOf" srcId="{B8C836DB-1957-974A-8501-F1BF99DD4465}" destId="{8C326E47-3341-684E-9E86-844CE0AEBCBC}" srcOrd="0" destOrd="0" presId="urn:microsoft.com/office/officeart/2005/8/layout/hierarchy1"/>
    <dgm:cxn modelId="{40010FF5-2E4E-B44D-A770-B65AB7059B8B}" type="presParOf" srcId="{8C326E47-3341-684E-9E86-844CE0AEBCBC}" destId="{DCE12466-D9DE-4849-9657-E9BCE1147E59}" srcOrd="0" destOrd="0" presId="urn:microsoft.com/office/officeart/2005/8/layout/hierarchy1"/>
    <dgm:cxn modelId="{E3A63A0D-7069-B048-A006-7F06CF9017EA}" type="presParOf" srcId="{8C326E47-3341-684E-9E86-844CE0AEBCBC}" destId="{AD6A7153-5394-994D-B082-960B6AD7DB5E}" srcOrd="1" destOrd="0" presId="urn:microsoft.com/office/officeart/2005/8/layout/hierarchy1"/>
    <dgm:cxn modelId="{3765E648-E50A-E248-97D7-37C151801E41}" type="presParOf" srcId="{B8C836DB-1957-974A-8501-F1BF99DD4465}" destId="{18EF76B6-F477-D749-9083-239021EAE79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1A9C36-899C-4B89-9B8C-15CBD7CE2D2A}"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DFBC37A-59F8-4056-86AD-D6D71937A240}">
      <dgm:prSet/>
      <dgm:spPr/>
      <dgm:t>
        <a:bodyPr/>
        <a:lstStyle/>
        <a:p>
          <a:r>
            <a:rPr lang="en-US"/>
            <a:t>Decision Tree Classifier</a:t>
          </a:r>
        </a:p>
      </dgm:t>
    </dgm:pt>
    <dgm:pt modelId="{60A03E60-2EAF-4F75-B338-93B8AAADFBF8}" type="parTrans" cxnId="{8B722D98-C783-4D0D-AEAC-94DEDC9C409B}">
      <dgm:prSet/>
      <dgm:spPr/>
      <dgm:t>
        <a:bodyPr/>
        <a:lstStyle/>
        <a:p>
          <a:endParaRPr lang="en-US"/>
        </a:p>
      </dgm:t>
    </dgm:pt>
    <dgm:pt modelId="{2168FAFB-E34E-4D37-A8A1-D225907BDE0E}" type="sibTrans" cxnId="{8B722D98-C783-4D0D-AEAC-94DEDC9C409B}">
      <dgm:prSet/>
      <dgm:spPr/>
      <dgm:t>
        <a:bodyPr/>
        <a:lstStyle/>
        <a:p>
          <a:endParaRPr lang="en-US"/>
        </a:p>
      </dgm:t>
    </dgm:pt>
    <dgm:pt modelId="{61E2AD0D-83C9-4A20-B222-370241BA2D41}">
      <dgm:prSet/>
      <dgm:spPr/>
      <dgm:t>
        <a:bodyPr/>
        <a:lstStyle/>
        <a:p>
          <a:r>
            <a:rPr lang="en-US"/>
            <a:t>Random Forest Classifier</a:t>
          </a:r>
        </a:p>
      </dgm:t>
    </dgm:pt>
    <dgm:pt modelId="{DA8901B1-8E82-4E1D-A2AF-911E4B58A33F}" type="parTrans" cxnId="{D269A431-9F70-4E48-80B6-A2ED98A6A340}">
      <dgm:prSet/>
      <dgm:spPr/>
      <dgm:t>
        <a:bodyPr/>
        <a:lstStyle/>
        <a:p>
          <a:endParaRPr lang="en-US"/>
        </a:p>
      </dgm:t>
    </dgm:pt>
    <dgm:pt modelId="{912F4926-D5B0-4A31-A2DE-3802678F1652}" type="sibTrans" cxnId="{D269A431-9F70-4E48-80B6-A2ED98A6A340}">
      <dgm:prSet/>
      <dgm:spPr/>
      <dgm:t>
        <a:bodyPr/>
        <a:lstStyle/>
        <a:p>
          <a:endParaRPr lang="en-US"/>
        </a:p>
      </dgm:t>
    </dgm:pt>
    <dgm:pt modelId="{6C1CC9F0-CD93-45F0-B8AB-85CD5DB606F0}">
      <dgm:prSet/>
      <dgm:spPr/>
      <dgm:t>
        <a:bodyPr/>
        <a:lstStyle/>
        <a:p>
          <a:r>
            <a:rPr lang="en-US"/>
            <a:t>MLP Classifier</a:t>
          </a:r>
        </a:p>
      </dgm:t>
    </dgm:pt>
    <dgm:pt modelId="{FBE297FA-CEC5-49B0-B64C-F2C2DA0C21DD}" type="parTrans" cxnId="{1168396D-0D35-4F68-8768-784A56102CE2}">
      <dgm:prSet/>
      <dgm:spPr/>
      <dgm:t>
        <a:bodyPr/>
        <a:lstStyle/>
        <a:p>
          <a:endParaRPr lang="en-US"/>
        </a:p>
      </dgm:t>
    </dgm:pt>
    <dgm:pt modelId="{E31C2DA9-02FC-4E14-89FF-DA6AB26F736D}" type="sibTrans" cxnId="{1168396D-0D35-4F68-8768-784A56102CE2}">
      <dgm:prSet/>
      <dgm:spPr/>
      <dgm:t>
        <a:bodyPr/>
        <a:lstStyle/>
        <a:p>
          <a:endParaRPr lang="en-US"/>
        </a:p>
      </dgm:t>
    </dgm:pt>
    <dgm:pt modelId="{FAB34C45-F913-4A65-8F67-18B158EDF070}">
      <dgm:prSet/>
      <dgm:spPr/>
      <dgm:t>
        <a:bodyPr/>
        <a:lstStyle/>
        <a:p>
          <a:r>
            <a:rPr lang="en-US"/>
            <a:t>Gradient Boosting Machines</a:t>
          </a:r>
        </a:p>
      </dgm:t>
    </dgm:pt>
    <dgm:pt modelId="{A7E2308E-9D83-4C92-8807-E63506AC4DB3}" type="parTrans" cxnId="{47EC1DE8-8C28-4D89-A22A-87DA81FAC3B2}">
      <dgm:prSet/>
      <dgm:spPr/>
      <dgm:t>
        <a:bodyPr/>
        <a:lstStyle/>
        <a:p>
          <a:endParaRPr lang="en-US"/>
        </a:p>
      </dgm:t>
    </dgm:pt>
    <dgm:pt modelId="{CF6759FB-79AA-4EB0-9D52-1F9BF63899FE}" type="sibTrans" cxnId="{47EC1DE8-8C28-4D89-A22A-87DA81FAC3B2}">
      <dgm:prSet/>
      <dgm:spPr/>
      <dgm:t>
        <a:bodyPr/>
        <a:lstStyle/>
        <a:p>
          <a:endParaRPr lang="en-US"/>
        </a:p>
      </dgm:t>
    </dgm:pt>
    <dgm:pt modelId="{994B10F1-72F2-48F5-8EDE-BCB0E46C833D}">
      <dgm:prSet/>
      <dgm:spPr/>
      <dgm:t>
        <a:bodyPr/>
        <a:lstStyle/>
        <a:p>
          <a:r>
            <a:rPr lang="en-US"/>
            <a:t>GaussianNB</a:t>
          </a:r>
        </a:p>
      </dgm:t>
    </dgm:pt>
    <dgm:pt modelId="{F570B65C-2FA4-4455-8054-1B3E3C2C31EB}" type="parTrans" cxnId="{D43094E7-1EB8-4E43-82C3-539AEE6F6612}">
      <dgm:prSet/>
      <dgm:spPr/>
      <dgm:t>
        <a:bodyPr/>
        <a:lstStyle/>
        <a:p>
          <a:endParaRPr lang="en-US"/>
        </a:p>
      </dgm:t>
    </dgm:pt>
    <dgm:pt modelId="{07F109C9-CF89-460E-A258-189DCB0A68D1}" type="sibTrans" cxnId="{D43094E7-1EB8-4E43-82C3-539AEE6F6612}">
      <dgm:prSet/>
      <dgm:spPr/>
      <dgm:t>
        <a:bodyPr/>
        <a:lstStyle/>
        <a:p>
          <a:endParaRPr lang="en-US"/>
        </a:p>
      </dgm:t>
    </dgm:pt>
    <dgm:pt modelId="{60AC935E-ADD8-4829-9535-F6C2A60F46E6}">
      <dgm:prSet/>
      <dgm:spPr/>
      <dgm:t>
        <a:bodyPr/>
        <a:lstStyle/>
        <a:p>
          <a:r>
            <a:rPr lang="en-US"/>
            <a:t>Neural Network</a:t>
          </a:r>
        </a:p>
      </dgm:t>
    </dgm:pt>
    <dgm:pt modelId="{B01562DE-2492-4A88-9BE4-BE23E651699E}" type="parTrans" cxnId="{4518A96F-7308-4663-962B-D0F9801F01CD}">
      <dgm:prSet/>
      <dgm:spPr/>
      <dgm:t>
        <a:bodyPr/>
        <a:lstStyle/>
        <a:p>
          <a:endParaRPr lang="en-US"/>
        </a:p>
      </dgm:t>
    </dgm:pt>
    <dgm:pt modelId="{5FF894B9-8D9E-4A70-B9D4-16A327E26F87}" type="sibTrans" cxnId="{4518A96F-7308-4663-962B-D0F9801F01CD}">
      <dgm:prSet/>
      <dgm:spPr/>
      <dgm:t>
        <a:bodyPr/>
        <a:lstStyle/>
        <a:p>
          <a:endParaRPr lang="en-US"/>
        </a:p>
      </dgm:t>
    </dgm:pt>
    <dgm:pt modelId="{3136FE4B-6AC5-4E51-AA03-A337E0AE6B75}">
      <dgm:prSet/>
      <dgm:spPr/>
      <dgm:t>
        <a:bodyPr/>
        <a:lstStyle/>
        <a:p>
          <a:r>
            <a:rPr lang="en-US" dirty="0"/>
            <a:t>Ada Boost</a:t>
          </a:r>
        </a:p>
      </dgm:t>
    </dgm:pt>
    <dgm:pt modelId="{21BAAA9E-9427-4506-80D1-40ADD7BDB943}" type="parTrans" cxnId="{7941D557-73FF-42D9-8765-6990A765D2C0}">
      <dgm:prSet/>
      <dgm:spPr/>
      <dgm:t>
        <a:bodyPr/>
        <a:lstStyle/>
        <a:p>
          <a:endParaRPr lang="en-US"/>
        </a:p>
      </dgm:t>
    </dgm:pt>
    <dgm:pt modelId="{808A6B7F-E62D-40FA-808B-DFEDFABC3DF4}" type="sibTrans" cxnId="{7941D557-73FF-42D9-8765-6990A765D2C0}">
      <dgm:prSet/>
      <dgm:spPr/>
      <dgm:t>
        <a:bodyPr/>
        <a:lstStyle/>
        <a:p>
          <a:endParaRPr lang="en-US"/>
        </a:p>
      </dgm:t>
    </dgm:pt>
    <dgm:pt modelId="{DCCAD345-F1A5-478C-9FB0-E2B8C85F7E8B}">
      <dgm:prSet/>
      <dgm:spPr/>
      <dgm:t>
        <a:bodyPr/>
        <a:lstStyle/>
        <a:p>
          <a:r>
            <a:rPr lang="en-US"/>
            <a:t>XGBoost</a:t>
          </a:r>
        </a:p>
      </dgm:t>
    </dgm:pt>
    <dgm:pt modelId="{A53A87CE-45A4-4601-AC0E-A725B42FD2C9}" type="parTrans" cxnId="{FADB92DA-BF39-4051-A2F8-EE84A0EF9275}">
      <dgm:prSet/>
      <dgm:spPr/>
      <dgm:t>
        <a:bodyPr/>
        <a:lstStyle/>
        <a:p>
          <a:endParaRPr lang="en-US"/>
        </a:p>
      </dgm:t>
    </dgm:pt>
    <dgm:pt modelId="{5F53FFE2-48C2-46B2-95A1-2188766813ED}" type="sibTrans" cxnId="{FADB92DA-BF39-4051-A2F8-EE84A0EF9275}">
      <dgm:prSet/>
      <dgm:spPr/>
      <dgm:t>
        <a:bodyPr/>
        <a:lstStyle/>
        <a:p>
          <a:endParaRPr lang="en-US"/>
        </a:p>
      </dgm:t>
    </dgm:pt>
    <dgm:pt modelId="{2F0406B1-AE13-4F83-B453-01816C7773B2}">
      <dgm:prSet/>
      <dgm:spPr/>
      <dgm:t>
        <a:bodyPr/>
        <a:lstStyle/>
        <a:p>
          <a:r>
            <a:rPr lang="en-US" dirty="0" err="1"/>
            <a:t>LightGBM</a:t>
          </a:r>
          <a:endParaRPr lang="en-US" dirty="0"/>
        </a:p>
      </dgm:t>
    </dgm:pt>
    <dgm:pt modelId="{D821FB32-5DFE-45BC-8906-243C86D717CC}" type="parTrans" cxnId="{3B464C26-AF7F-4DF9-AC41-C4121124877A}">
      <dgm:prSet/>
      <dgm:spPr/>
      <dgm:t>
        <a:bodyPr/>
        <a:lstStyle/>
        <a:p>
          <a:endParaRPr lang="en-US"/>
        </a:p>
      </dgm:t>
    </dgm:pt>
    <dgm:pt modelId="{3E142517-0F4E-4878-8884-8D7C25E68969}" type="sibTrans" cxnId="{3B464C26-AF7F-4DF9-AC41-C4121124877A}">
      <dgm:prSet/>
      <dgm:spPr/>
      <dgm:t>
        <a:bodyPr/>
        <a:lstStyle/>
        <a:p>
          <a:endParaRPr lang="en-US"/>
        </a:p>
      </dgm:t>
    </dgm:pt>
    <dgm:pt modelId="{BF682971-7359-FB4B-A5F5-C40BEFD9A7A7}">
      <dgm:prSet/>
      <dgm:spPr/>
      <dgm:t>
        <a:bodyPr/>
        <a:lstStyle/>
        <a:p>
          <a:r>
            <a:rPr lang="en-US" dirty="0" err="1"/>
            <a:t>CatBoost</a:t>
          </a:r>
          <a:endParaRPr lang="en-US" dirty="0"/>
        </a:p>
      </dgm:t>
    </dgm:pt>
    <dgm:pt modelId="{2CDADECC-6E84-8641-83CD-2AFFE6F2B006}" type="parTrans" cxnId="{418228C6-5E32-2940-BE47-2E22C4697211}">
      <dgm:prSet/>
      <dgm:spPr/>
      <dgm:t>
        <a:bodyPr/>
        <a:lstStyle/>
        <a:p>
          <a:endParaRPr lang="en-US"/>
        </a:p>
      </dgm:t>
    </dgm:pt>
    <dgm:pt modelId="{254A4B58-BD2F-F24E-BB18-133EDF2216B0}" type="sibTrans" cxnId="{418228C6-5E32-2940-BE47-2E22C4697211}">
      <dgm:prSet/>
      <dgm:spPr/>
      <dgm:t>
        <a:bodyPr/>
        <a:lstStyle/>
        <a:p>
          <a:endParaRPr lang="en-US"/>
        </a:p>
      </dgm:t>
    </dgm:pt>
    <dgm:pt modelId="{5B626DC4-79F7-D841-B80C-D1DEFD2F0681}" type="pres">
      <dgm:prSet presAssocID="{6E1A9C36-899C-4B89-9B8C-15CBD7CE2D2A}" presName="diagram" presStyleCnt="0">
        <dgm:presLayoutVars>
          <dgm:dir/>
          <dgm:resizeHandles val="exact"/>
        </dgm:presLayoutVars>
      </dgm:prSet>
      <dgm:spPr/>
    </dgm:pt>
    <dgm:pt modelId="{4FC2E334-0249-834A-A2D6-3EEA3CFE6914}" type="pres">
      <dgm:prSet presAssocID="{7DFBC37A-59F8-4056-86AD-D6D71937A240}" presName="node" presStyleLbl="node1" presStyleIdx="0" presStyleCnt="10">
        <dgm:presLayoutVars>
          <dgm:bulletEnabled val="1"/>
        </dgm:presLayoutVars>
      </dgm:prSet>
      <dgm:spPr/>
    </dgm:pt>
    <dgm:pt modelId="{2C63AD6D-2762-CC4D-89A8-784FE38D5008}" type="pres">
      <dgm:prSet presAssocID="{2168FAFB-E34E-4D37-A8A1-D225907BDE0E}" presName="sibTrans" presStyleCnt="0"/>
      <dgm:spPr/>
    </dgm:pt>
    <dgm:pt modelId="{179B13C4-6A0B-4744-A777-DFBEB60E9407}" type="pres">
      <dgm:prSet presAssocID="{61E2AD0D-83C9-4A20-B222-370241BA2D41}" presName="node" presStyleLbl="node1" presStyleIdx="1" presStyleCnt="10">
        <dgm:presLayoutVars>
          <dgm:bulletEnabled val="1"/>
        </dgm:presLayoutVars>
      </dgm:prSet>
      <dgm:spPr/>
    </dgm:pt>
    <dgm:pt modelId="{A612D6D2-1F21-4C48-8E1F-EA0DFA934E37}" type="pres">
      <dgm:prSet presAssocID="{912F4926-D5B0-4A31-A2DE-3802678F1652}" presName="sibTrans" presStyleCnt="0"/>
      <dgm:spPr/>
    </dgm:pt>
    <dgm:pt modelId="{CC49117B-4986-7F47-9FDD-952D43A0BBA7}" type="pres">
      <dgm:prSet presAssocID="{6C1CC9F0-CD93-45F0-B8AB-85CD5DB606F0}" presName="node" presStyleLbl="node1" presStyleIdx="2" presStyleCnt="10">
        <dgm:presLayoutVars>
          <dgm:bulletEnabled val="1"/>
        </dgm:presLayoutVars>
      </dgm:prSet>
      <dgm:spPr/>
    </dgm:pt>
    <dgm:pt modelId="{9EB5DC9D-4C75-5E4D-BE05-B77226310280}" type="pres">
      <dgm:prSet presAssocID="{E31C2DA9-02FC-4E14-89FF-DA6AB26F736D}" presName="sibTrans" presStyleCnt="0"/>
      <dgm:spPr/>
    </dgm:pt>
    <dgm:pt modelId="{FD769BB0-F7BF-A34B-8134-C154B90C4C4B}" type="pres">
      <dgm:prSet presAssocID="{FAB34C45-F913-4A65-8F67-18B158EDF070}" presName="node" presStyleLbl="node1" presStyleIdx="3" presStyleCnt="10">
        <dgm:presLayoutVars>
          <dgm:bulletEnabled val="1"/>
        </dgm:presLayoutVars>
      </dgm:prSet>
      <dgm:spPr/>
    </dgm:pt>
    <dgm:pt modelId="{4D61A3BB-1388-5141-91E9-2EA066DFCF35}" type="pres">
      <dgm:prSet presAssocID="{CF6759FB-79AA-4EB0-9D52-1F9BF63899FE}" presName="sibTrans" presStyleCnt="0"/>
      <dgm:spPr/>
    </dgm:pt>
    <dgm:pt modelId="{A267F9C5-0630-9E4A-A7C4-A112C637DD2B}" type="pres">
      <dgm:prSet presAssocID="{994B10F1-72F2-48F5-8EDE-BCB0E46C833D}" presName="node" presStyleLbl="node1" presStyleIdx="4" presStyleCnt="10">
        <dgm:presLayoutVars>
          <dgm:bulletEnabled val="1"/>
        </dgm:presLayoutVars>
      </dgm:prSet>
      <dgm:spPr/>
    </dgm:pt>
    <dgm:pt modelId="{550AA203-185D-1542-9C66-4128484DC202}" type="pres">
      <dgm:prSet presAssocID="{07F109C9-CF89-460E-A258-189DCB0A68D1}" presName="sibTrans" presStyleCnt="0"/>
      <dgm:spPr/>
    </dgm:pt>
    <dgm:pt modelId="{1872A2FE-84CE-A04B-9BAA-D86015C189FE}" type="pres">
      <dgm:prSet presAssocID="{60AC935E-ADD8-4829-9535-F6C2A60F46E6}" presName="node" presStyleLbl="node1" presStyleIdx="5" presStyleCnt="10">
        <dgm:presLayoutVars>
          <dgm:bulletEnabled val="1"/>
        </dgm:presLayoutVars>
      </dgm:prSet>
      <dgm:spPr/>
    </dgm:pt>
    <dgm:pt modelId="{4F991B18-0AB4-A249-9B7E-05FF1BE77506}" type="pres">
      <dgm:prSet presAssocID="{5FF894B9-8D9E-4A70-B9D4-16A327E26F87}" presName="sibTrans" presStyleCnt="0"/>
      <dgm:spPr/>
    </dgm:pt>
    <dgm:pt modelId="{8C4377AB-EBE7-0445-B95F-080318377BC2}" type="pres">
      <dgm:prSet presAssocID="{3136FE4B-6AC5-4E51-AA03-A337E0AE6B75}" presName="node" presStyleLbl="node1" presStyleIdx="6" presStyleCnt="10">
        <dgm:presLayoutVars>
          <dgm:bulletEnabled val="1"/>
        </dgm:presLayoutVars>
      </dgm:prSet>
      <dgm:spPr/>
    </dgm:pt>
    <dgm:pt modelId="{885F4EA9-5BF5-994E-A6C4-6AD9E7C8404F}" type="pres">
      <dgm:prSet presAssocID="{808A6B7F-E62D-40FA-808B-DFEDFABC3DF4}" presName="sibTrans" presStyleCnt="0"/>
      <dgm:spPr/>
    </dgm:pt>
    <dgm:pt modelId="{0A2CFFF6-C59A-4D4B-BD4A-4F29DE0BF8DA}" type="pres">
      <dgm:prSet presAssocID="{DCCAD345-F1A5-478C-9FB0-E2B8C85F7E8B}" presName="node" presStyleLbl="node1" presStyleIdx="7" presStyleCnt="10">
        <dgm:presLayoutVars>
          <dgm:bulletEnabled val="1"/>
        </dgm:presLayoutVars>
      </dgm:prSet>
      <dgm:spPr/>
    </dgm:pt>
    <dgm:pt modelId="{CFD62D30-A9DF-3247-9969-0AB4D4815F1D}" type="pres">
      <dgm:prSet presAssocID="{5F53FFE2-48C2-46B2-95A1-2188766813ED}" presName="sibTrans" presStyleCnt="0"/>
      <dgm:spPr/>
    </dgm:pt>
    <dgm:pt modelId="{3C9816DA-7D69-BD46-B4B0-C3F6507E53A4}" type="pres">
      <dgm:prSet presAssocID="{2F0406B1-AE13-4F83-B453-01816C7773B2}" presName="node" presStyleLbl="node1" presStyleIdx="8" presStyleCnt="10">
        <dgm:presLayoutVars>
          <dgm:bulletEnabled val="1"/>
        </dgm:presLayoutVars>
      </dgm:prSet>
      <dgm:spPr/>
    </dgm:pt>
    <dgm:pt modelId="{3B46B83E-9777-854C-99FA-C906DBAC6BC3}" type="pres">
      <dgm:prSet presAssocID="{3E142517-0F4E-4878-8884-8D7C25E68969}" presName="sibTrans" presStyleCnt="0"/>
      <dgm:spPr/>
    </dgm:pt>
    <dgm:pt modelId="{B595330F-5713-EB47-A792-37EF8800065F}" type="pres">
      <dgm:prSet presAssocID="{BF682971-7359-FB4B-A5F5-C40BEFD9A7A7}" presName="node" presStyleLbl="node1" presStyleIdx="9" presStyleCnt="10">
        <dgm:presLayoutVars>
          <dgm:bulletEnabled val="1"/>
        </dgm:presLayoutVars>
      </dgm:prSet>
      <dgm:spPr/>
    </dgm:pt>
  </dgm:ptLst>
  <dgm:cxnLst>
    <dgm:cxn modelId="{EF2BDB0B-B9D3-F24C-9BCE-75DEB310446F}" type="presOf" srcId="{DCCAD345-F1A5-478C-9FB0-E2B8C85F7E8B}" destId="{0A2CFFF6-C59A-4D4B-BD4A-4F29DE0BF8DA}" srcOrd="0" destOrd="0" presId="urn:microsoft.com/office/officeart/2005/8/layout/default"/>
    <dgm:cxn modelId="{7EA99613-8770-8A4D-81BA-03AA16E98F48}" type="presOf" srcId="{2F0406B1-AE13-4F83-B453-01816C7773B2}" destId="{3C9816DA-7D69-BD46-B4B0-C3F6507E53A4}" srcOrd="0" destOrd="0" presId="urn:microsoft.com/office/officeart/2005/8/layout/default"/>
    <dgm:cxn modelId="{D350731D-BFD2-984A-A8CB-07BD8DFAB5FD}" type="presOf" srcId="{60AC935E-ADD8-4829-9535-F6C2A60F46E6}" destId="{1872A2FE-84CE-A04B-9BAA-D86015C189FE}" srcOrd="0" destOrd="0" presId="urn:microsoft.com/office/officeart/2005/8/layout/default"/>
    <dgm:cxn modelId="{3B464C26-AF7F-4DF9-AC41-C4121124877A}" srcId="{6E1A9C36-899C-4B89-9B8C-15CBD7CE2D2A}" destId="{2F0406B1-AE13-4F83-B453-01816C7773B2}" srcOrd="8" destOrd="0" parTransId="{D821FB32-5DFE-45BC-8906-243C86D717CC}" sibTransId="{3E142517-0F4E-4878-8884-8D7C25E68969}"/>
    <dgm:cxn modelId="{D269A431-9F70-4E48-80B6-A2ED98A6A340}" srcId="{6E1A9C36-899C-4B89-9B8C-15CBD7CE2D2A}" destId="{61E2AD0D-83C9-4A20-B222-370241BA2D41}" srcOrd="1" destOrd="0" parTransId="{DA8901B1-8E82-4E1D-A2AF-911E4B58A33F}" sibTransId="{912F4926-D5B0-4A31-A2DE-3802678F1652}"/>
    <dgm:cxn modelId="{8154094F-8E0C-CF46-A5ED-FEE0FD7C2F52}" type="presOf" srcId="{FAB34C45-F913-4A65-8F67-18B158EDF070}" destId="{FD769BB0-F7BF-A34B-8134-C154B90C4C4B}" srcOrd="0" destOrd="0" presId="urn:microsoft.com/office/officeart/2005/8/layout/default"/>
    <dgm:cxn modelId="{7941D557-73FF-42D9-8765-6990A765D2C0}" srcId="{6E1A9C36-899C-4B89-9B8C-15CBD7CE2D2A}" destId="{3136FE4B-6AC5-4E51-AA03-A337E0AE6B75}" srcOrd="6" destOrd="0" parTransId="{21BAAA9E-9427-4506-80D1-40ADD7BDB943}" sibTransId="{808A6B7F-E62D-40FA-808B-DFEDFABC3DF4}"/>
    <dgm:cxn modelId="{1168396D-0D35-4F68-8768-784A56102CE2}" srcId="{6E1A9C36-899C-4B89-9B8C-15CBD7CE2D2A}" destId="{6C1CC9F0-CD93-45F0-B8AB-85CD5DB606F0}" srcOrd="2" destOrd="0" parTransId="{FBE297FA-CEC5-49B0-B64C-F2C2DA0C21DD}" sibTransId="{E31C2DA9-02FC-4E14-89FF-DA6AB26F736D}"/>
    <dgm:cxn modelId="{4518A96F-7308-4663-962B-D0F9801F01CD}" srcId="{6E1A9C36-899C-4B89-9B8C-15CBD7CE2D2A}" destId="{60AC935E-ADD8-4829-9535-F6C2A60F46E6}" srcOrd="5" destOrd="0" parTransId="{B01562DE-2492-4A88-9BE4-BE23E651699E}" sibTransId="{5FF894B9-8D9E-4A70-B9D4-16A327E26F87}"/>
    <dgm:cxn modelId="{8B722D98-C783-4D0D-AEAC-94DEDC9C409B}" srcId="{6E1A9C36-899C-4B89-9B8C-15CBD7CE2D2A}" destId="{7DFBC37A-59F8-4056-86AD-D6D71937A240}" srcOrd="0" destOrd="0" parTransId="{60A03E60-2EAF-4F75-B338-93B8AAADFBF8}" sibTransId="{2168FAFB-E34E-4D37-A8A1-D225907BDE0E}"/>
    <dgm:cxn modelId="{1504CBA1-A50F-8740-9A4C-48D2A5641885}" type="presOf" srcId="{BF682971-7359-FB4B-A5F5-C40BEFD9A7A7}" destId="{B595330F-5713-EB47-A792-37EF8800065F}" srcOrd="0" destOrd="0" presId="urn:microsoft.com/office/officeart/2005/8/layout/default"/>
    <dgm:cxn modelId="{2DD470AD-F121-584A-AD6A-10399270ED83}" type="presOf" srcId="{6E1A9C36-899C-4B89-9B8C-15CBD7CE2D2A}" destId="{5B626DC4-79F7-D841-B80C-D1DEFD2F0681}" srcOrd="0" destOrd="0" presId="urn:microsoft.com/office/officeart/2005/8/layout/default"/>
    <dgm:cxn modelId="{8319A9C5-2369-8F44-81CE-27D45F4206BF}" type="presOf" srcId="{994B10F1-72F2-48F5-8EDE-BCB0E46C833D}" destId="{A267F9C5-0630-9E4A-A7C4-A112C637DD2B}" srcOrd="0" destOrd="0" presId="urn:microsoft.com/office/officeart/2005/8/layout/default"/>
    <dgm:cxn modelId="{418228C6-5E32-2940-BE47-2E22C4697211}" srcId="{6E1A9C36-899C-4B89-9B8C-15CBD7CE2D2A}" destId="{BF682971-7359-FB4B-A5F5-C40BEFD9A7A7}" srcOrd="9" destOrd="0" parTransId="{2CDADECC-6E84-8641-83CD-2AFFE6F2B006}" sibTransId="{254A4B58-BD2F-F24E-BB18-133EDF2216B0}"/>
    <dgm:cxn modelId="{785C33C9-D038-CC4F-BAD5-ED3627554FF1}" type="presOf" srcId="{3136FE4B-6AC5-4E51-AA03-A337E0AE6B75}" destId="{8C4377AB-EBE7-0445-B95F-080318377BC2}" srcOrd="0" destOrd="0" presId="urn:microsoft.com/office/officeart/2005/8/layout/default"/>
    <dgm:cxn modelId="{000DA6D8-9D2E-0345-9DA6-D93057A70CBE}" type="presOf" srcId="{7DFBC37A-59F8-4056-86AD-D6D71937A240}" destId="{4FC2E334-0249-834A-A2D6-3EEA3CFE6914}" srcOrd="0" destOrd="0" presId="urn:microsoft.com/office/officeart/2005/8/layout/default"/>
    <dgm:cxn modelId="{FADB92DA-BF39-4051-A2F8-EE84A0EF9275}" srcId="{6E1A9C36-899C-4B89-9B8C-15CBD7CE2D2A}" destId="{DCCAD345-F1A5-478C-9FB0-E2B8C85F7E8B}" srcOrd="7" destOrd="0" parTransId="{A53A87CE-45A4-4601-AC0E-A725B42FD2C9}" sibTransId="{5F53FFE2-48C2-46B2-95A1-2188766813ED}"/>
    <dgm:cxn modelId="{3B5466E3-903E-C244-BEB1-A9358A377F70}" type="presOf" srcId="{6C1CC9F0-CD93-45F0-B8AB-85CD5DB606F0}" destId="{CC49117B-4986-7F47-9FDD-952D43A0BBA7}" srcOrd="0" destOrd="0" presId="urn:microsoft.com/office/officeart/2005/8/layout/default"/>
    <dgm:cxn modelId="{D43094E7-1EB8-4E43-82C3-539AEE6F6612}" srcId="{6E1A9C36-899C-4B89-9B8C-15CBD7CE2D2A}" destId="{994B10F1-72F2-48F5-8EDE-BCB0E46C833D}" srcOrd="4" destOrd="0" parTransId="{F570B65C-2FA4-4455-8054-1B3E3C2C31EB}" sibTransId="{07F109C9-CF89-460E-A258-189DCB0A68D1}"/>
    <dgm:cxn modelId="{47EC1DE8-8C28-4D89-A22A-87DA81FAC3B2}" srcId="{6E1A9C36-899C-4B89-9B8C-15CBD7CE2D2A}" destId="{FAB34C45-F913-4A65-8F67-18B158EDF070}" srcOrd="3" destOrd="0" parTransId="{A7E2308E-9D83-4C92-8807-E63506AC4DB3}" sibTransId="{CF6759FB-79AA-4EB0-9D52-1F9BF63899FE}"/>
    <dgm:cxn modelId="{768378F7-6A47-8947-9FE7-8AD24A401313}" type="presOf" srcId="{61E2AD0D-83C9-4A20-B222-370241BA2D41}" destId="{179B13C4-6A0B-4744-A777-DFBEB60E9407}" srcOrd="0" destOrd="0" presId="urn:microsoft.com/office/officeart/2005/8/layout/default"/>
    <dgm:cxn modelId="{89FA5D2D-52A6-AA49-9A45-27A4A818AE18}" type="presParOf" srcId="{5B626DC4-79F7-D841-B80C-D1DEFD2F0681}" destId="{4FC2E334-0249-834A-A2D6-3EEA3CFE6914}" srcOrd="0" destOrd="0" presId="urn:microsoft.com/office/officeart/2005/8/layout/default"/>
    <dgm:cxn modelId="{CAE530F2-D624-E649-9127-920121A79A9D}" type="presParOf" srcId="{5B626DC4-79F7-D841-B80C-D1DEFD2F0681}" destId="{2C63AD6D-2762-CC4D-89A8-784FE38D5008}" srcOrd="1" destOrd="0" presId="urn:microsoft.com/office/officeart/2005/8/layout/default"/>
    <dgm:cxn modelId="{D4F1AEA6-BF20-C24E-8B75-D126DA12059F}" type="presParOf" srcId="{5B626DC4-79F7-D841-B80C-D1DEFD2F0681}" destId="{179B13C4-6A0B-4744-A777-DFBEB60E9407}" srcOrd="2" destOrd="0" presId="urn:microsoft.com/office/officeart/2005/8/layout/default"/>
    <dgm:cxn modelId="{B938D278-5B7F-2B48-A97E-77739E142493}" type="presParOf" srcId="{5B626DC4-79F7-D841-B80C-D1DEFD2F0681}" destId="{A612D6D2-1F21-4C48-8E1F-EA0DFA934E37}" srcOrd="3" destOrd="0" presId="urn:microsoft.com/office/officeart/2005/8/layout/default"/>
    <dgm:cxn modelId="{4C2098DD-B971-1E42-9A4F-0DB8442147D4}" type="presParOf" srcId="{5B626DC4-79F7-D841-B80C-D1DEFD2F0681}" destId="{CC49117B-4986-7F47-9FDD-952D43A0BBA7}" srcOrd="4" destOrd="0" presId="urn:microsoft.com/office/officeart/2005/8/layout/default"/>
    <dgm:cxn modelId="{7087936E-9116-2143-A3A4-1FD7B99334FA}" type="presParOf" srcId="{5B626DC4-79F7-D841-B80C-D1DEFD2F0681}" destId="{9EB5DC9D-4C75-5E4D-BE05-B77226310280}" srcOrd="5" destOrd="0" presId="urn:microsoft.com/office/officeart/2005/8/layout/default"/>
    <dgm:cxn modelId="{5CBF3E17-A18C-4046-9CF9-D87A61BEC7F1}" type="presParOf" srcId="{5B626DC4-79F7-D841-B80C-D1DEFD2F0681}" destId="{FD769BB0-F7BF-A34B-8134-C154B90C4C4B}" srcOrd="6" destOrd="0" presId="urn:microsoft.com/office/officeart/2005/8/layout/default"/>
    <dgm:cxn modelId="{56D53AE5-DCB2-514C-AEB1-704C84702EC1}" type="presParOf" srcId="{5B626DC4-79F7-D841-B80C-D1DEFD2F0681}" destId="{4D61A3BB-1388-5141-91E9-2EA066DFCF35}" srcOrd="7" destOrd="0" presId="urn:microsoft.com/office/officeart/2005/8/layout/default"/>
    <dgm:cxn modelId="{1CDEA9AD-F1F5-1240-ACE6-A9477EB5EB95}" type="presParOf" srcId="{5B626DC4-79F7-D841-B80C-D1DEFD2F0681}" destId="{A267F9C5-0630-9E4A-A7C4-A112C637DD2B}" srcOrd="8" destOrd="0" presId="urn:microsoft.com/office/officeart/2005/8/layout/default"/>
    <dgm:cxn modelId="{63571BB1-9DAA-8649-B71D-3B4745E22312}" type="presParOf" srcId="{5B626DC4-79F7-D841-B80C-D1DEFD2F0681}" destId="{550AA203-185D-1542-9C66-4128484DC202}" srcOrd="9" destOrd="0" presId="urn:microsoft.com/office/officeart/2005/8/layout/default"/>
    <dgm:cxn modelId="{20848E25-2935-A644-A1DA-5C6FBE0A4041}" type="presParOf" srcId="{5B626DC4-79F7-D841-B80C-D1DEFD2F0681}" destId="{1872A2FE-84CE-A04B-9BAA-D86015C189FE}" srcOrd="10" destOrd="0" presId="urn:microsoft.com/office/officeart/2005/8/layout/default"/>
    <dgm:cxn modelId="{DF6F2F73-472E-ED4B-ACA5-81ECDBDD262D}" type="presParOf" srcId="{5B626DC4-79F7-D841-B80C-D1DEFD2F0681}" destId="{4F991B18-0AB4-A249-9B7E-05FF1BE77506}" srcOrd="11" destOrd="0" presId="urn:microsoft.com/office/officeart/2005/8/layout/default"/>
    <dgm:cxn modelId="{0A3C4CB2-3DC0-D74D-89E3-13D4BA83FD0B}" type="presParOf" srcId="{5B626DC4-79F7-D841-B80C-D1DEFD2F0681}" destId="{8C4377AB-EBE7-0445-B95F-080318377BC2}" srcOrd="12" destOrd="0" presId="urn:microsoft.com/office/officeart/2005/8/layout/default"/>
    <dgm:cxn modelId="{4E34B396-6932-CE40-8EE1-4B74FCA97F74}" type="presParOf" srcId="{5B626DC4-79F7-D841-B80C-D1DEFD2F0681}" destId="{885F4EA9-5BF5-994E-A6C4-6AD9E7C8404F}" srcOrd="13" destOrd="0" presId="urn:microsoft.com/office/officeart/2005/8/layout/default"/>
    <dgm:cxn modelId="{B26AF72E-9F0F-C94F-BEBD-2A50219C101B}" type="presParOf" srcId="{5B626DC4-79F7-D841-B80C-D1DEFD2F0681}" destId="{0A2CFFF6-C59A-4D4B-BD4A-4F29DE0BF8DA}" srcOrd="14" destOrd="0" presId="urn:microsoft.com/office/officeart/2005/8/layout/default"/>
    <dgm:cxn modelId="{DFDF8659-0157-114D-BD7F-4CD77288EBDC}" type="presParOf" srcId="{5B626DC4-79F7-D841-B80C-D1DEFD2F0681}" destId="{CFD62D30-A9DF-3247-9969-0AB4D4815F1D}" srcOrd="15" destOrd="0" presId="urn:microsoft.com/office/officeart/2005/8/layout/default"/>
    <dgm:cxn modelId="{A5DE2467-759C-684B-9CD0-4659547816D1}" type="presParOf" srcId="{5B626DC4-79F7-D841-B80C-D1DEFD2F0681}" destId="{3C9816DA-7D69-BD46-B4B0-C3F6507E53A4}" srcOrd="16" destOrd="0" presId="urn:microsoft.com/office/officeart/2005/8/layout/default"/>
    <dgm:cxn modelId="{77E5C6E5-A398-CF41-BC50-B5182B54A17C}" type="presParOf" srcId="{5B626DC4-79F7-D841-B80C-D1DEFD2F0681}" destId="{3B46B83E-9777-854C-99FA-C906DBAC6BC3}" srcOrd="17" destOrd="0" presId="urn:microsoft.com/office/officeart/2005/8/layout/default"/>
    <dgm:cxn modelId="{5E77564D-A6C8-F040-AF7A-311F05DB65DB}" type="presParOf" srcId="{5B626DC4-79F7-D841-B80C-D1DEFD2F0681}" destId="{B595330F-5713-EB47-A792-37EF8800065F}"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A3B29-16E8-0F46-B141-A176869F7DB9}">
      <dsp:nvSpPr>
        <dsp:cNvPr id="0" name=""/>
        <dsp:cNvSpPr/>
      </dsp:nvSpPr>
      <dsp:spPr>
        <a:xfrm>
          <a:off x="0" y="0"/>
          <a:ext cx="7682620" cy="9008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Different Datasets</a:t>
          </a:r>
          <a:endParaRPr lang="en-US" sz="1700" kern="1200"/>
        </a:p>
      </dsp:txBody>
      <dsp:txXfrm>
        <a:off x="26385" y="26385"/>
        <a:ext cx="6634417" cy="848073"/>
      </dsp:txXfrm>
    </dsp:sp>
    <dsp:sp modelId="{FB9901DC-D1D6-B64B-A614-9B8A024ADE59}">
      <dsp:nvSpPr>
        <dsp:cNvPr id="0" name=""/>
        <dsp:cNvSpPr/>
      </dsp:nvSpPr>
      <dsp:spPr>
        <a:xfrm>
          <a:off x="643419" y="1064633"/>
          <a:ext cx="7682620" cy="9008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Businesses</a:t>
          </a:r>
          <a:r>
            <a:rPr lang="en-US" sz="1700" kern="1200"/>
            <a:t>: Information about businesses registered on Yelp, including their names, addresses, categories, ratings, review counts, and attributes such as hours of operation and price range.</a:t>
          </a:r>
        </a:p>
      </dsp:txBody>
      <dsp:txXfrm>
        <a:off x="669804" y="1091018"/>
        <a:ext cx="6400882" cy="848073"/>
      </dsp:txXfrm>
    </dsp:sp>
    <dsp:sp modelId="{ACE1D881-1F33-AA48-8818-0EC13A1A4E91}">
      <dsp:nvSpPr>
        <dsp:cNvPr id="0" name=""/>
        <dsp:cNvSpPr/>
      </dsp:nvSpPr>
      <dsp:spPr>
        <a:xfrm>
          <a:off x="1277235" y="2129267"/>
          <a:ext cx="7682620" cy="9008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Users</a:t>
          </a:r>
          <a:r>
            <a:rPr lang="en-US" sz="1700" kern="1200"/>
            <a:t>: Profiles of users who have registered on Yelp, including their usernames, review counts, average ratings, and the number of friends and fans.</a:t>
          </a:r>
        </a:p>
      </dsp:txBody>
      <dsp:txXfrm>
        <a:off x="1303620" y="2155652"/>
        <a:ext cx="6410485" cy="848073"/>
      </dsp:txXfrm>
    </dsp:sp>
    <dsp:sp modelId="{368CCFB6-AD7D-9D41-8D50-444D44A404C3}">
      <dsp:nvSpPr>
        <dsp:cNvPr id="0" name=""/>
        <dsp:cNvSpPr/>
      </dsp:nvSpPr>
      <dsp:spPr>
        <a:xfrm>
          <a:off x="1920654" y="3193901"/>
          <a:ext cx="7682620" cy="9008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Reviews</a:t>
          </a:r>
          <a:r>
            <a:rPr lang="en-US" sz="1700" kern="1200"/>
            <a:t>: Textual reviews written by users for businesses on Yelp, along with associated metadata such as the review date, star rating, and votes (useful, funny, and cool)</a:t>
          </a:r>
        </a:p>
      </dsp:txBody>
      <dsp:txXfrm>
        <a:off x="1947039" y="3220286"/>
        <a:ext cx="6400882" cy="848073"/>
      </dsp:txXfrm>
    </dsp:sp>
    <dsp:sp modelId="{EFA82B6F-6622-B746-9792-26A2861C9CF5}">
      <dsp:nvSpPr>
        <dsp:cNvPr id="0" name=""/>
        <dsp:cNvSpPr/>
      </dsp:nvSpPr>
      <dsp:spPr>
        <a:xfrm>
          <a:off x="7097071" y="689964"/>
          <a:ext cx="585548" cy="5855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28819" y="689964"/>
        <a:ext cx="322052" cy="440625"/>
      </dsp:txXfrm>
    </dsp:sp>
    <dsp:sp modelId="{01EDA052-D415-F746-9483-262071F78116}">
      <dsp:nvSpPr>
        <dsp:cNvPr id="0" name=""/>
        <dsp:cNvSpPr/>
      </dsp:nvSpPr>
      <dsp:spPr>
        <a:xfrm>
          <a:off x="7740490" y="1754598"/>
          <a:ext cx="585548" cy="5855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72238" y="1754598"/>
        <a:ext cx="322052" cy="440625"/>
      </dsp:txXfrm>
    </dsp:sp>
    <dsp:sp modelId="{E4132F20-6E57-CA4F-9B26-6043FC649D23}">
      <dsp:nvSpPr>
        <dsp:cNvPr id="0" name=""/>
        <dsp:cNvSpPr/>
      </dsp:nvSpPr>
      <dsp:spPr>
        <a:xfrm>
          <a:off x="8374307" y="2819231"/>
          <a:ext cx="585548" cy="58554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06055" y="2819231"/>
        <a:ext cx="322052" cy="44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B4B1A-5840-F841-B065-A139F546BD0A}">
      <dsp:nvSpPr>
        <dsp:cNvPr id="0" name=""/>
        <dsp:cNvSpPr/>
      </dsp:nvSpPr>
      <dsp:spPr>
        <a:xfrm>
          <a:off x="2813"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7FC0ECD-211F-034F-A3D3-FE43EC183D86}">
      <dsp:nvSpPr>
        <dsp:cNvPr id="0" name=""/>
        <dsp:cNvSpPr/>
      </dsp:nvSpPr>
      <dsp:spPr>
        <a:xfrm>
          <a:off x="226040"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Feature Creation</a:t>
          </a:r>
        </a:p>
      </dsp:txBody>
      <dsp:txXfrm>
        <a:off x="263405" y="1167774"/>
        <a:ext cx="1934310" cy="1201010"/>
      </dsp:txXfrm>
    </dsp:sp>
    <dsp:sp modelId="{E5F764F9-685A-6748-91C8-0A56E3A0C560}">
      <dsp:nvSpPr>
        <dsp:cNvPr id="0" name=""/>
        <dsp:cNvSpPr/>
      </dsp:nvSpPr>
      <dsp:spPr>
        <a:xfrm>
          <a:off x="2458307"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8797297-FD14-5B45-B87D-D791614D61FF}">
      <dsp:nvSpPr>
        <dsp:cNvPr id="0" name=""/>
        <dsp:cNvSpPr/>
      </dsp:nvSpPr>
      <dsp:spPr>
        <a:xfrm>
          <a:off x="2681533"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Feature Selection</a:t>
          </a:r>
        </a:p>
      </dsp:txBody>
      <dsp:txXfrm>
        <a:off x="2718898" y="1167774"/>
        <a:ext cx="1934310" cy="1201010"/>
      </dsp:txXfrm>
    </dsp:sp>
    <dsp:sp modelId="{CB5FD40B-4817-B941-A087-3BC174B89C4C}">
      <dsp:nvSpPr>
        <dsp:cNvPr id="0" name=""/>
        <dsp:cNvSpPr/>
      </dsp:nvSpPr>
      <dsp:spPr>
        <a:xfrm>
          <a:off x="4913800"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104143-8B28-7F45-A992-ABB7652161B9}">
      <dsp:nvSpPr>
        <dsp:cNvPr id="0" name=""/>
        <dsp:cNvSpPr/>
      </dsp:nvSpPr>
      <dsp:spPr>
        <a:xfrm>
          <a:off x="5137027"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Handling Missing Values</a:t>
          </a:r>
        </a:p>
      </dsp:txBody>
      <dsp:txXfrm>
        <a:off x="5174392" y="1167774"/>
        <a:ext cx="1934310" cy="1201010"/>
      </dsp:txXfrm>
    </dsp:sp>
    <dsp:sp modelId="{DCE12466-D9DE-4849-9657-E9BCE1147E59}">
      <dsp:nvSpPr>
        <dsp:cNvPr id="0" name=""/>
        <dsp:cNvSpPr/>
      </dsp:nvSpPr>
      <dsp:spPr>
        <a:xfrm>
          <a:off x="7369294" y="918344"/>
          <a:ext cx="2009040" cy="1275740"/>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D6A7153-5394-994D-B082-960B6AD7DB5E}">
      <dsp:nvSpPr>
        <dsp:cNvPr id="0" name=""/>
        <dsp:cNvSpPr/>
      </dsp:nvSpPr>
      <dsp:spPr>
        <a:xfrm>
          <a:off x="7592521" y="1130409"/>
          <a:ext cx="2009040" cy="127574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Encoding Categorical Variables</a:t>
          </a:r>
        </a:p>
      </dsp:txBody>
      <dsp:txXfrm>
        <a:off x="7629886" y="1167774"/>
        <a:ext cx="1934310" cy="1201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2E334-0249-834A-A2D6-3EEA3CFE6914}">
      <dsp:nvSpPr>
        <dsp:cNvPr id="0" name=""/>
        <dsp:cNvSpPr/>
      </dsp:nvSpPr>
      <dsp:spPr>
        <a:xfrm>
          <a:off x="804389" y="2172"/>
          <a:ext cx="1859440" cy="11156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Decision Tree Classifier</a:t>
          </a:r>
        </a:p>
      </dsp:txBody>
      <dsp:txXfrm>
        <a:off x="804389" y="2172"/>
        <a:ext cx="1859440" cy="1115664"/>
      </dsp:txXfrm>
    </dsp:sp>
    <dsp:sp modelId="{179B13C4-6A0B-4744-A777-DFBEB60E9407}">
      <dsp:nvSpPr>
        <dsp:cNvPr id="0" name=""/>
        <dsp:cNvSpPr/>
      </dsp:nvSpPr>
      <dsp:spPr>
        <a:xfrm>
          <a:off x="2849774" y="2172"/>
          <a:ext cx="1859440" cy="1115664"/>
        </a:xfrm>
        <a:prstGeom prst="rect">
          <a:avLst/>
        </a:prstGeom>
        <a:solidFill>
          <a:schemeClr val="accent2">
            <a:hueOff val="-376997"/>
            <a:satOff val="1243"/>
            <a:lumOff val="132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Random Forest Classifier</a:t>
          </a:r>
        </a:p>
      </dsp:txBody>
      <dsp:txXfrm>
        <a:off x="2849774" y="2172"/>
        <a:ext cx="1859440" cy="1115664"/>
      </dsp:txXfrm>
    </dsp:sp>
    <dsp:sp modelId="{CC49117B-4986-7F47-9FDD-952D43A0BBA7}">
      <dsp:nvSpPr>
        <dsp:cNvPr id="0" name=""/>
        <dsp:cNvSpPr/>
      </dsp:nvSpPr>
      <dsp:spPr>
        <a:xfrm>
          <a:off x="4895159" y="2172"/>
          <a:ext cx="1859440" cy="1115664"/>
        </a:xfrm>
        <a:prstGeom prst="rect">
          <a:avLst/>
        </a:prstGeom>
        <a:solidFill>
          <a:schemeClr val="accent2">
            <a:hueOff val="-753995"/>
            <a:satOff val="2486"/>
            <a:lumOff val="265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MLP Classifier</a:t>
          </a:r>
        </a:p>
      </dsp:txBody>
      <dsp:txXfrm>
        <a:off x="4895159" y="2172"/>
        <a:ext cx="1859440" cy="1115664"/>
      </dsp:txXfrm>
    </dsp:sp>
    <dsp:sp modelId="{FD769BB0-F7BF-A34B-8134-C154B90C4C4B}">
      <dsp:nvSpPr>
        <dsp:cNvPr id="0" name=""/>
        <dsp:cNvSpPr/>
      </dsp:nvSpPr>
      <dsp:spPr>
        <a:xfrm>
          <a:off x="6940544" y="2172"/>
          <a:ext cx="1859440" cy="1115664"/>
        </a:xfrm>
        <a:prstGeom prst="rect">
          <a:avLst/>
        </a:prstGeom>
        <a:solidFill>
          <a:schemeClr val="accent2">
            <a:hueOff val="-1130992"/>
            <a:satOff val="3728"/>
            <a:lumOff val="39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Gradient Boosting Machines</a:t>
          </a:r>
        </a:p>
      </dsp:txBody>
      <dsp:txXfrm>
        <a:off x="6940544" y="2172"/>
        <a:ext cx="1859440" cy="1115664"/>
      </dsp:txXfrm>
    </dsp:sp>
    <dsp:sp modelId="{A267F9C5-0630-9E4A-A7C4-A112C637DD2B}">
      <dsp:nvSpPr>
        <dsp:cNvPr id="0" name=""/>
        <dsp:cNvSpPr/>
      </dsp:nvSpPr>
      <dsp:spPr>
        <a:xfrm>
          <a:off x="804389" y="1303781"/>
          <a:ext cx="1859440" cy="1115664"/>
        </a:xfrm>
        <a:prstGeom prst="rect">
          <a:avLst/>
        </a:prstGeom>
        <a:solidFill>
          <a:schemeClr val="accent2">
            <a:hueOff val="-1507989"/>
            <a:satOff val="4971"/>
            <a:lumOff val="53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GaussianNB</a:t>
          </a:r>
        </a:p>
      </dsp:txBody>
      <dsp:txXfrm>
        <a:off x="804389" y="1303781"/>
        <a:ext cx="1859440" cy="1115664"/>
      </dsp:txXfrm>
    </dsp:sp>
    <dsp:sp modelId="{1872A2FE-84CE-A04B-9BAA-D86015C189FE}">
      <dsp:nvSpPr>
        <dsp:cNvPr id="0" name=""/>
        <dsp:cNvSpPr/>
      </dsp:nvSpPr>
      <dsp:spPr>
        <a:xfrm>
          <a:off x="2849774" y="1303781"/>
          <a:ext cx="1859440" cy="1115664"/>
        </a:xfrm>
        <a:prstGeom prst="rect">
          <a:avLst/>
        </a:prstGeom>
        <a:solidFill>
          <a:schemeClr val="accent2">
            <a:hueOff val="-1884986"/>
            <a:satOff val="6214"/>
            <a:lumOff val="66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Neural Network</a:t>
          </a:r>
        </a:p>
      </dsp:txBody>
      <dsp:txXfrm>
        <a:off x="2849774" y="1303781"/>
        <a:ext cx="1859440" cy="1115664"/>
      </dsp:txXfrm>
    </dsp:sp>
    <dsp:sp modelId="{8C4377AB-EBE7-0445-B95F-080318377BC2}">
      <dsp:nvSpPr>
        <dsp:cNvPr id="0" name=""/>
        <dsp:cNvSpPr/>
      </dsp:nvSpPr>
      <dsp:spPr>
        <a:xfrm>
          <a:off x="4895159" y="1303781"/>
          <a:ext cx="1859440" cy="1115664"/>
        </a:xfrm>
        <a:prstGeom prst="rect">
          <a:avLst/>
        </a:prstGeom>
        <a:solidFill>
          <a:schemeClr val="accent2">
            <a:hueOff val="-2261984"/>
            <a:satOff val="7457"/>
            <a:lumOff val="79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Ada Boost</a:t>
          </a:r>
        </a:p>
      </dsp:txBody>
      <dsp:txXfrm>
        <a:off x="4895159" y="1303781"/>
        <a:ext cx="1859440" cy="1115664"/>
      </dsp:txXfrm>
    </dsp:sp>
    <dsp:sp modelId="{0A2CFFF6-C59A-4D4B-BD4A-4F29DE0BF8DA}">
      <dsp:nvSpPr>
        <dsp:cNvPr id="0" name=""/>
        <dsp:cNvSpPr/>
      </dsp:nvSpPr>
      <dsp:spPr>
        <a:xfrm>
          <a:off x="6940544" y="1303781"/>
          <a:ext cx="1859440" cy="1115664"/>
        </a:xfrm>
        <a:prstGeom prst="rect">
          <a:avLst/>
        </a:prstGeom>
        <a:solidFill>
          <a:schemeClr val="accent2">
            <a:hueOff val="-2638981"/>
            <a:satOff val="8699"/>
            <a:lumOff val="930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XGBoost</a:t>
          </a:r>
        </a:p>
      </dsp:txBody>
      <dsp:txXfrm>
        <a:off x="6940544" y="1303781"/>
        <a:ext cx="1859440" cy="1115664"/>
      </dsp:txXfrm>
    </dsp:sp>
    <dsp:sp modelId="{3C9816DA-7D69-BD46-B4B0-C3F6507E53A4}">
      <dsp:nvSpPr>
        <dsp:cNvPr id="0" name=""/>
        <dsp:cNvSpPr/>
      </dsp:nvSpPr>
      <dsp:spPr>
        <a:xfrm>
          <a:off x="2849774" y="2605389"/>
          <a:ext cx="1859440" cy="1115664"/>
        </a:xfrm>
        <a:prstGeom prst="rect">
          <a:avLst/>
        </a:prstGeom>
        <a:solidFill>
          <a:schemeClr val="accent2">
            <a:hueOff val="-3015978"/>
            <a:satOff val="9942"/>
            <a:lumOff val="106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LightGBM</a:t>
          </a:r>
          <a:endParaRPr lang="en-US" sz="2300" kern="1200" dirty="0"/>
        </a:p>
      </dsp:txBody>
      <dsp:txXfrm>
        <a:off x="2849774" y="2605389"/>
        <a:ext cx="1859440" cy="1115664"/>
      </dsp:txXfrm>
    </dsp:sp>
    <dsp:sp modelId="{B595330F-5713-EB47-A792-37EF8800065F}">
      <dsp:nvSpPr>
        <dsp:cNvPr id="0" name=""/>
        <dsp:cNvSpPr/>
      </dsp:nvSpPr>
      <dsp:spPr>
        <a:xfrm>
          <a:off x="4895159" y="2605389"/>
          <a:ext cx="1859440" cy="1115664"/>
        </a:xfrm>
        <a:prstGeom prst="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err="1"/>
            <a:t>CatBoost</a:t>
          </a:r>
          <a:endParaRPr lang="en-US" sz="2300" kern="1200" dirty="0"/>
        </a:p>
      </dsp:txBody>
      <dsp:txXfrm>
        <a:off x="4895159" y="2605389"/>
        <a:ext cx="1859440" cy="111566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4/23/24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Wine glasses on a table">
            <a:extLst>
              <a:ext uri="{FF2B5EF4-FFF2-40B4-BE49-F238E27FC236}">
                <a16:creationId xmlns:a16="http://schemas.microsoft.com/office/drawing/2014/main" id="{3D35559D-36ED-41C0-D6ED-3E6B4FCD4CF1}"/>
              </a:ext>
            </a:extLst>
          </p:cNvPr>
          <p:cNvPicPr>
            <a:picLocks noChangeAspect="1"/>
          </p:cNvPicPr>
          <p:nvPr/>
        </p:nvPicPr>
        <p:blipFill rotWithShape="1">
          <a:blip r:embed="rId2"/>
          <a:srcRect t="11403" r="-1" b="4325"/>
          <a:stretch/>
        </p:blipFill>
        <p:spPr>
          <a:xfrm>
            <a:off x="2" y="10"/>
            <a:ext cx="12191695" cy="6857990"/>
          </a:xfrm>
          <a:prstGeom prst="rect">
            <a:avLst/>
          </a:prstGeom>
        </p:spPr>
      </p:pic>
      <p:sp>
        <p:nvSpPr>
          <p:cNvPr id="9" name="Rectangle 8">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07A8B-5337-7D04-0462-EFCA9D73F670}"/>
              </a:ext>
            </a:extLst>
          </p:cNvPr>
          <p:cNvSpPr>
            <a:spLocks noGrp="1"/>
          </p:cNvSpPr>
          <p:nvPr>
            <p:ph type="ctrTitle"/>
          </p:nvPr>
        </p:nvSpPr>
        <p:spPr>
          <a:xfrm>
            <a:off x="4065511" y="3236470"/>
            <a:ext cx="6832500" cy="1252601"/>
          </a:xfrm>
        </p:spPr>
        <p:txBody>
          <a:bodyPr>
            <a:normAutofit/>
          </a:bodyPr>
          <a:lstStyle/>
          <a:p>
            <a:r>
              <a:rPr lang="en-US" sz="3700">
                <a:solidFill>
                  <a:srgbClr val="FFFFFE"/>
                </a:solidFill>
              </a:rPr>
              <a:t>Restaurant Recommendation System</a:t>
            </a:r>
          </a:p>
        </p:txBody>
      </p:sp>
      <p:sp>
        <p:nvSpPr>
          <p:cNvPr id="3" name="Subtitle 2">
            <a:extLst>
              <a:ext uri="{FF2B5EF4-FFF2-40B4-BE49-F238E27FC236}">
                <a16:creationId xmlns:a16="http://schemas.microsoft.com/office/drawing/2014/main" id="{2627AF46-E0D9-786E-FEB5-9DA2581B7345}"/>
              </a:ext>
            </a:extLst>
          </p:cNvPr>
          <p:cNvSpPr>
            <a:spLocks noGrp="1"/>
          </p:cNvSpPr>
          <p:nvPr>
            <p:ph type="subTitle" idx="1"/>
          </p:nvPr>
        </p:nvSpPr>
        <p:spPr>
          <a:xfrm>
            <a:off x="4065511" y="4669144"/>
            <a:ext cx="6832499" cy="716529"/>
          </a:xfrm>
        </p:spPr>
        <p:txBody>
          <a:bodyPr>
            <a:normAutofit fontScale="25000" lnSpcReduction="20000"/>
          </a:bodyPr>
          <a:lstStyle/>
          <a:p>
            <a:pPr>
              <a:lnSpc>
                <a:spcPct val="110000"/>
              </a:lnSpc>
            </a:pPr>
            <a:r>
              <a:rPr lang="en-US" sz="400">
                <a:solidFill>
                  <a:srgbClr val="FFFFFE"/>
                </a:solidFill>
              </a:rPr>
              <a:t>Team Members : </a:t>
            </a:r>
          </a:p>
          <a:p>
            <a:pPr marL="342900" indent="-342900">
              <a:lnSpc>
                <a:spcPct val="110000"/>
              </a:lnSpc>
              <a:buAutoNum type="arabicParenR"/>
            </a:pPr>
            <a:r>
              <a:rPr lang="en-US" sz="400">
                <a:solidFill>
                  <a:srgbClr val="FFFFFE"/>
                </a:solidFill>
              </a:rPr>
              <a:t>Sai Mani Kiran Chatrathi</a:t>
            </a:r>
          </a:p>
          <a:p>
            <a:pPr marL="342900" indent="-342900">
              <a:lnSpc>
                <a:spcPct val="110000"/>
              </a:lnSpc>
              <a:buAutoNum type="arabicParenR"/>
            </a:pPr>
            <a:r>
              <a:rPr lang="en-US" sz="400">
                <a:solidFill>
                  <a:srgbClr val="FFFFFE"/>
                </a:solidFill>
              </a:rPr>
              <a:t>Likhith Kolli</a:t>
            </a:r>
          </a:p>
          <a:p>
            <a:pPr marL="342900" indent="-342900">
              <a:lnSpc>
                <a:spcPct val="110000"/>
              </a:lnSpc>
              <a:buAutoNum type="arabicParenR"/>
            </a:pPr>
            <a:r>
              <a:rPr lang="en-US" sz="400">
                <a:solidFill>
                  <a:srgbClr val="FFFFFE"/>
                </a:solidFill>
              </a:rPr>
              <a:t>Goutham</a:t>
            </a:r>
          </a:p>
          <a:p>
            <a:pPr marL="342900" indent="-342900">
              <a:lnSpc>
                <a:spcPct val="110000"/>
              </a:lnSpc>
              <a:buAutoNum type="arabicParenR"/>
            </a:pPr>
            <a:r>
              <a:rPr lang="en-US" sz="400">
                <a:solidFill>
                  <a:srgbClr val="FFFFFE"/>
                </a:solidFill>
              </a:rPr>
              <a:t>Sahil</a:t>
            </a:r>
          </a:p>
          <a:p>
            <a:pPr marL="342900" indent="-342900">
              <a:lnSpc>
                <a:spcPct val="110000"/>
              </a:lnSpc>
              <a:buAutoNum type="arabicParenR"/>
            </a:pPr>
            <a:r>
              <a:rPr lang="en-US" sz="400">
                <a:solidFill>
                  <a:srgbClr val="FFFFFE"/>
                </a:solidFill>
              </a:rPr>
              <a:t>Harsh</a:t>
            </a:r>
          </a:p>
          <a:p>
            <a:pPr marL="342900" indent="-342900">
              <a:lnSpc>
                <a:spcPct val="110000"/>
              </a:lnSpc>
              <a:buAutoNum type="arabicParenR"/>
            </a:pPr>
            <a:r>
              <a:rPr lang="en-US" sz="400">
                <a:solidFill>
                  <a:srgbClr val="FFFFFE"/>
                </a:solidFill>
              </a:rPr>
              <a:t>Xiaoying</a:t>
            </a:r>
          </a:p>
          <a:p>
            <a:pPr marL="342900" indent="-342900">
              <a:lnSpc>
                <a:spcPct val="110000"/>
              </a:lnSpc>
              <a:buAutoNum type="arabicParenR"/>
            </a:pPr>
            <a:endParaRPr lang="en-US" sz="400">
              <a:solidFill>
                <a:srgbClr val="FFFFFE"/>
              </a:solidFill>
            </a:endParaRPr>
          </a:p>
        </p:txBody>
      </p:sp>
      <p:cxnSp>
        <p:nvCxnSpPr>
          <p:cNvPr id="11" name="Straight Connector 10">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7A96CA"/>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9296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CE64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82A0F4A2-201A-EF70-5560-B98E2FA036EB}"/>
              </a:ext>
            </a:extLst>
          </p:cNvPr>
          <p:cNvPicPr>
            <a:picLocks noChangeAspect="1"/>
          </p:cNvPicPr>
          <p:nvPr/>
        </p:nvPicPr>
        <p:blipFill rotWithShape="1">
          <a:blip r:embed="rId2"/>
          <a:srcRect r="444"/>
          <a:stretch/>
        </p:blipFill>
        <p:spPr>
          <a:xfrm>
            <a:off x="1143920" y="643467"/>
            <a:ext cx="9904160" cy="5571066"/>
          </a:xfrm>
          <a:prstGeom prst="rect">
            <a:avLst/>
          </a:prstGeom>
        </p:spPr>
      </p:pic>
    </p:spTree>
    <p:extLst>
      <p:ext uri="{BB962C8B-B14F-4D97-AF65-F5344CB8AC3E}">
        <p14:creationId xmlns:p14="http://schemas.microsoft.com/office/powerpoint/2010/main" val="85345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16AEA2E6-6C7E-7038-3CDB-56176E0A52F4}"/>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a:t>Thank YOU</a:t>
            </a:r>
          </a:p>
        </p:txBody>
      </p:sp>
      <p:sp>
        <p:nvSpPr>
          <p:cNvPr id="3" name="Text Placeholder 2">
            <a:extLst>
              <a:ext uri="{FF2B5EF4-FFF2-40B4-BE49-F238E27FC236}">
                <a16:creationId xmlns:a16="http://schemas.microsoft.com/office/drawing/2014/main" id="{BE516B3C-5EF2-9084-BE69-C0F2F92D3D9D}"/>
              </a:ext>
            </a:extLst>
          </p:cNvPr>
          <p:cNvSpPr>
            <a:spLocks noGrp="1"/>
          </p:cNvSpPr>
          <p:nvPr>
            <p:ph type="body" idx="1"/>
          </p:nvPr>
        </p:nvSpPr>
        <p:spPr>
          <a:xfrm>
            <a:off x="1452617" y="3531204"/>
            <a:ext cx="4171479" cy="1610643"/>
          </a:xfrm>
        </p:spPr>
        <p:txBody>
          <a:bodyPr vert="horz" lIns="91440" tIns="91440" rIns="91440" bIns="91440" rtlCol="0">
            <a:normAutofit/>
          </a:bodyPr>
          <a:lstStyle/>
          <a:p>
            <a:r>
              <a:rPr lang="en-US" sz="1600" cap="all"/>
              <a:t>.</a:t>
            </a:r>
          </a:p>
        </p:txBody>
      </p:sp>
      <p:cxnSp>
        <p:nvCxnSpPr>
          <p:cNvPr id="34" name="Straight Connector 3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5" name="Graphic 34" descr="Accept">
            <a:extLst>
              <a:ext uri="{FF2B5EF4-FFF2-40B4-BE49-F238E27FC236}">
                <a16:creationId xmlns:a16="http://schemas.microsoft.com/office/drawing/2014/main" id="{0EA59DDF-DE2F-87A0-2EC3-54DDAE8AEB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36" name="Picture 3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64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ine glasses on a table">
            <a:extLst>
              <a:ext uri="{FF2B5EF4-FFF2-40B4-BE49-F238E27FC236}">
                <a16:creationId xmlns:a16="http://schemas.microsoft.com/office/drawing/2014/main" id="{FC37CF55-D8DA-21EE-C0AD-4EDECBF8484D}"/>
              </a:ext>
            </a:extLst>
          </p:cNvPr>
          <p:cNvPicPr>
            <a:picLocks noChangeAspect="1"/>
          </p:cNvPicPr>
          <p:nvPr/>
        </p:nvPicPr>
        <p:blipFill rotWithShape="1">
          <a:blip r:embed="rId2">
            <a:duotone>
              <a:schemeClr val="bg2">
                <a:shade val="45000"/>
                <a:satMod val="135000"/>
              </a:schemeClr>
              <a:prstClr val="white"/>
            </a:duotone>
            <a:alphaModFix amt="50000"/>
          </a:blip>
          <a:srcRect t="10535" r="-1" b="5193"/>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C4F3D14-643E-6F98-E8B9-997050456315}"/>
              </a:ext>
            </a:extLst>
          </p:cNvPr>
          <p:cNvSpPr>
            <a:spLocks noGrp="1"/>
          </p:cNvSpPr>
          <p:nvPr>
            <p:ph type="title"/>
          </p:nvPr>
        </p:nvSpPr>
        <p:spPr>
          <a:xfrm>
            <a:off x="1451579" y="804519"/>
            <a:ext cx="9603275" cy="1049235"/>
          </a:xfrm>
        </p:spPr>
        <p:txBody>
          <a:bodyPr>
            <a:normAutofit/>
          </a:bodyPr>
          <a:lstStyle/>
          <a:p>
            <a:r>
              <a:rPr lang="en-US"/>
              <a:t>Defining the Problem</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448FB-23D5-C2F8-242F-90A3E7D195C9}"/>
              </a:ext>
            </a:extLst>
          </p:cNvPr>
          <p:cNvSpPr>
            <a:spLocks noGrp="1"/>
          </p:cNvSpPr>
          <p:nvPr>
            <p:ph idx="1"/>
          </p:nvPr>
        </p:nvSpPr>
        <p:spPr>
          <a:xfrm>
            <a:off x="1451579" y="2015732"/>
            <a:ext cx="9603275" cy="3450613"/>
          </a:xfrm>
        </p:spPr>
        <p:txBody>
          <a:bodyPr>
            <a:normAutofit/>
          </a:bodyPr>
          <a:lstStyle/>
          <a:p>
            <a:pPr marL="0" indent="0">
              <a:lnSpc>
                <a:spcPct val="110000"/>
              </a:lnSpc>
              <a:buNone/>
            </a:pPr>
            <a:endParaRPr lang="en-US">
              <a:effectLst/>
              <a:latin typeface="Helvetica Neue" panose="02000503000000020004" pitchFamily="2" charset="0"/>
            </a:endParaRPr>
          </a:p>
          <a:p>
            <a:pPr>
              <a:lnSpc>
                <a:spcPct val="110000"/>
              </a:lnSpc>
            </a:pPr>
            <a:r>
              <a:rPr lang="en-US" b="1" dirty="0">
                <a:effectLst/>
                <a:latin typeface="Helvetica Neue" panose="02000503000000020004" pitchFamily="2" charset="0"/>
              </a:rPr>
              <a:t>Personalization</a:t>
            </a:r>
            <a:r>
              <a:rPr lang="en-US" dirty="0">
                <a:effectLst/>
                <a:latin typeface="Helvetica Neue" panose="02000503000000020004" pitchFamily="2" charset="0"/>
              </a:rPr>
              <a:t>: Provide personalized restaurant recommendations tailored to each user's unique preferences, dietary restrictions, budget, and past behavior. The system aims to offer suggestions that align closely with the individual tastes and preferences of users, enhancing their overall dining experiences.</a:t>
            </a:r>
            <a:endParaRPr lang="en-US">
              <a:effectLst/>
              <a:latin typeface="Helvetica Neue" panose="02000503000000020004" pitchFamily="2" charset="0"/>
            </a:endParaRPr>
          </a:p>
          <a:p>
            <a:pPr>
              <a:lnSpc>
                <a:spcPct val="110000"/>
              </a:lnSpc>
            </a:pPr>
            <a:r>
              <a:rPr lang="en-US" b="1" dirty="0">
                <a:effectLst/>
                <a:latin typeface="Helvetica Neue" panose="02000503000000020004" pitchFamily="2" charset="0"/>
              </a:rPr>
              <a:t>Diversity</a:t>
            </a:r>
            <a:r>
              <a:rPr lang="en-US" dirty="0">
                <a:effectLst/>
                <a:latin typeface="Helvetica Neue" panose="02000503000000020004" pitchFamily="2" charset="0"/>
              </a:rPr>
              <a:t>: Ensure that the recommendations reflect a diverse range of restaurant options, including various cuisine types, price ranges, ambiance, and locations. By offering a diverse selection of recommendations, the system can cater to a wide range of tastes and preferences among users.</a:t>
            </a:r>
            <a:endParaRPr lang="en-US">
              <a:effectLst/>
              <a:latin typeface="Helvetica Neue" panose="02000503000000020004" pitchFamily="2" charset="0"/>
            </a:endParaRPr>
          </a:p>
          <a:p>
            <a:pPr>
              <a:lnSpc>
                <a:spcPct val="110000"/>
              </a:lnSpc>
            </a:pPr>
            <a:endParaRPr lang="en-US"/>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33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4159F372-5D45-0B3B-F34F-B08B9C176BBE}"/>
              </a:ext>
            </a:extLst>
          </p:cNvPr>
          <p:cNvPicPr>
            <a:picLocks noChangeAspect="1"/>
          </p:cNvPicPr>
          <p:nvPr/>
        </p:nvPicPr>
        <p:blipFill rotWithShape="1">
          <a:blip r:embed="rId2">
            <a:duotone>
              <a:schemeClr val="bg2">
                <a:shade val="45000"/>
                <a:satMod val="135000"/>
              </a:schemeClr>
              <a:prstClr val="white"/>
            </a:duotone>
            <a:alphaModFix amt="50000"/>
          </a:blip>
          <a:srcRect l="2"/>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48F4AB8-EFDB-ED90-E322-7DA7749BE7A2}"/>
              </a:ext>
            </a:extLst>
          </p:cNvPr>
          <p:cNvSpPr>
            <a:spLocks noGrp="1"/>
          </p:cNvSpPr>
          <p:nvPr>
            <p:ph type="title"/>
          </p:nvPr>
        </p:nvSpPr>
        <p:spPr>
          <a:xfrm>
            <a:off x="1451579" y="804519"/>
            <a:ext cx="9603275" cy="1049235"/>
          </a:xfrm>
        </p:spPr>
        <p:txBody>
          <a:bodyPr>
            <a:normAutofit/>
          </a:bodyPr>
          <a:lstStyle/>
          <a:p>
            <a:r>
              <a:rPr lang="en-US"/>
              <a:t>Source of the Data</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D91D14-9D1F-F848-1AF1-83FB84A7BC53}"/>
              </a:ext>
            </a:extLst>
          </p:cNvPr>
          <p:cNvSpPr>
            <a:spLocks noGrp="1"/>
          </p:cNvSpPr>
          <p:nvPr>
            <p:ph idx="1"/>
          </p:nvPr>
        </p:nvSpPr>
        <p:spPr>
          <a:xfrm>
            <a:off x="1451579" y="2015732"/>
            <a:ext cx="9603275" cy="3450613"/>
          </a:xfrm>
        </p:spPr>
        <p:txBody>
          <a:bodyPr>
            <a:normAutofit/>
          </a:bodyPr>
          <a:lstStyle/>
          <a:p>
            <a:r>
              <a:rPr lang="en-US">
                <a:effectLst/>
                <a:latin typeface="Helvetica Neue" panose="02000503000000020004" pitchFamily="2" charset="0"/>
              </a:rPr>
              <a:t>The Yelp Dataset is a collection of data released by Yelp for academic research purposes. It contains a wealth of information related to businesses, users, and reviews from the Yelp platform. The dataset provides researchers and developers with access to rich and diverse data for various analytical and machine learning tasks.</a:t>
            </a:r>
          </a:p>
          <a:p>
            <a:pPr marL="0" indent="0">
              <a:buNone/>
            </a:pPr>
            <a:br>
              <a:rPr lang="en-US" dirty="0"/>
            </a:br>
            <a:endParaRPr lang="en-US" dirty="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69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0CB9-6852-1D27-F451-D03CF598304B}"/>
              </a:ext>
            </a:extLst>
          </p:cNvPr>
          <p:cNvSpPr>
            <a:spLocks noGrp="1"/>
          </p:cNvSpPr>
          <p:nvPr>
            <p:ph type="title"/>
          </p:nvPr>
        </p:nvSpPr>
        <p:spPr>
          <a:xfrm>
            <a:off x="1451579" y="804520"/>
            <a:ext cx="9603275" cy="120514"/>
          </a:xfrm>
        </p:spPr>
        <p:txBody>
          <a:bodyPr>
            <a:normAutofit/>
          </a:bodyPr>
          <a:lstStyle/>
          <a:p>
            <a:r>
              <a:rPr lang="en-US" sz="100"/>
              <a:t>.</a:t>
            </a:r>
            <a:endParaRPr lang="en-US" sz="100" dirty="0"/>
          </a:p>
        </p:txBody>
      </p:sp>
      <p:graphicFrame>
        <p:nvGraphicFramePr>
          <p:cNvPr id="5" name="Content Placeholder 2">
            <a:extLst>
              <a:ext uri="{FF2B5EF4-FFF2-40B4-BE49-F238E27FC236}">
                <a16:creationId xmlns:a16="http://schemas.microsoft.com/office/drawing/2014/main" id="{DBFCEAC6-05A1-817B-BED9-46FD462ECCB8}"/>
              </a:ext>
            </a:extLst>
          </p:cNvPr>
          <p:cNvGraphicFramePr>
            <a:graphicFrameLocks noGrp="1"/>
          </p:cNvGraphicFramePr>
          <p:nvPr>
            <p:ph idx="1"/>
          </p:nvPr>
        </p:nvGraphicFramePr>
        <p:xfrm>
          <a:off x="1451579" y="1371600"/>
          <a:ext cx="9603275" cy="4094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165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design with lines and financial symbols">
            <a:extLst>
              <a:ext uri="{FF2B5EF4-FFF2-40B4-BE49-F238E27FC236}">
                <a16:creationId xmlns:a16="http://schemas.microsoft.com/office/drawing/2014/main" id="{AE20A8E4-E3BF-7B84-7DF3-1D845A10CD85}"/>
              </a:ext>
            </a:extLst>
          </p:cNvPr>
          <p:cNvPicPr>
            <a:picLocks noChangeAspect="1"/>
          </p:cNvPicPr>
          <p:nvPr/>
        </p:nvPicPr>
        <p:blipFill rotWithShape="1">
          <a:blip r:embed="rId2">
            <a:duotone>
              <a:schemeClr val="bg2">
                <a:shade val="45000"/>
                <a:satMod val="135000"/>
              </a:schemeClr>
              <a:prstClr val="white"/>
            </a:duotone>
            <a:alphaModFix amt="50000"/>
          </a:blip>
          <a:srcRect t="10399" r="-1" b="5012"/>
          <a:stretch/>
        </p:blipFill>
        <p:spPr>
          <a:xfrm>
            <a:off x="305" y="10"/>
            <a:ext cx="12191695" cy="6857990"/>
          </a:xfrm>
          <a:prstGeom prst="rect">
            <a:avLst/>
          </a:prstGeom>
        </p:spPr>
      </p:pic>
      <p:cxnSp>
        <p:nvCxnSpPr>
          <p:cNvPr id="11" name="Straight Connector 10">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14D03B19-49E7-4360-CF4A-3F5E55105042}"/>
              </a:ext>
            </a:extLst>
          </p:cNvPr>
          <p:cNvSpPr>
            <a:spLocks noGrp="1"/>
          </p:cNvSpPr>
          <p:nvPr>
            <p:ph type="title"/>
          </p:nvPr>
        </p:nvSpPr>
        <p:spPr>
          <a:xfrm>
            <a:off x="1451579" y="804519"/>
            <a:ext cx="9603275" cy="1049235"/>
          </a:xfrm>
        </p:spPr>
        <p:txBody>
          <a:bodyPr>
            <a:normAutofit/>
          </a:bodyPr>
          <a:lstStyle/>
          <a:p>
            <a:r>
              <a:rPr lang="en-US">
                <a:effectLst/>
                <a:latin typeface="Helvetica Neue" panose="02000503000000020004" pitchFamily="2" charset="0"/>
              </a:rPr>
              <a:t>EDA</a:t>
            </a:r>
          </a:p>
        </p:txBody>
      </p:sp>
      <p:sp>
        <p:nvSpPr>
          <p:cNvPr id="13" name="Rectangle 12">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68D4C0-9AAD-B731-9C34-491BC81F3BB6}"/>
              </a:ext>
            </a:extLst>
          </p:cNvPr>
          <p:cNvSpPr>
            <a:spLocks noGrp="1"/>
          </p:cNvSpPr>
          <p:nvPr>
            <p:ph idx="1"/>
          </p:nvPr>
        </p:nvSpPr>
        <p:spPr>
          <a:xfrm>
            <a:off x="1451579" y="2015732"/>
            <a:ext cx="9603275" cy="3450613"/>
          </a:xfrm>
        </p:spPr>
        <p:txBody>
          <a:bodyPr>
            <a:normAutofit/>
          </a:bodyPr>
          <a:lstStyle/>
          <a:p>
            <a:r>
              <a:rPr lang="en-US" b="1" dirty="0">
                <a:effectLst/>
                <a:latin typeface="Helvetica Neue" panose="02000503000000020004" pitchFamily="2" charset="0"/>
              </a:rPr>
              <a:t>Data Quality</a:t>
            </a:r>
            <a:r>
              <a:rPr lang="en-US" dirty="0">
                <a:effectLst/>
                <a:latin typeface="Helvetica Neue" panose="02000503000000020004" pitchFamily="2" charset="0"/>
              </a:rPr>
              <a:t>: Identify missing values, outliers, or anomalies in the dataset. Understanding the data quality is crucial for preprocessing and modeling.</a:t>
            </a:r>
          </a:p>
          <a:p>
            <a:r>
              <a:rPr lang="en-US" b="1" dirty="0">
                <a:effectLst/>
                <a:latin typeface="Helvetica Neue" panose="02000503000000020004" pitchFamily="2" charset="0"/>
              </a:rPr>
              <a:t>Feature Relationships</a:t>
            </a:r>
            <a:r>
              <a:rPr lang="en-US" dirty="0">
                <a:effectLst/>
                <a:latin typeface="Helvetica Neue" panose="02000503000000020004" pitchFamily="2" charset="0"/>
              </a:rPr>
              <a:t>: Analyze relationships between different features in the dataset, such as correlations or dependencies. This helps in understanding how features interact with each other and can provide insights for feature engineering.</a:t>
            </a:r>
          </a:p>
          <a:p>
            <a:r>
              <a:rPr lang="en-US" b="1" dirty="0">
                <a:effectLst/>
                <a:latin typeface="Helvetica Neue" panose="02000503000000020004" pitchFamily="2" charset="0"/>
              </a:rPr>
              <a:t>Data Summaries</a:t>
            </a:r>
            <a:r>
              <a:rPr lang="en-US" dirty="0">
                <a:effectLst/>
                <a:latin typeface="Helvetica Neue" panose="02000503000000020004" pitchFamily="2" charset="0"/>
              </a:rPr>
              <a:t>: Compute summary statistics such as mean, median, mode, standard deviation, etc., to summarize the data distribution. This provides a concise overview of the dataset.</a:t>
            </a:r>
          </a:p>
          <a:p>
            <a:endParaRPr lang="en-US"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p>
        </p:txBody>
      </p:sp>
      <p:pic>
        <p:nvPicPr>
          <p:cNvPr id="15" name="Picture 14">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785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176DA6-4BBF-42A4-9C94-E6613CCD6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9AAB0AE-172B-4FB4-80C2-86CD6B824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78A5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descr="A blue and red squares with white text&#10;&#10;Description automatically generated">
            <a:extLst>
              <a:ext uri="{FF2B5EF4-FFF2-40B4-BE49-F238E27FC236}">
                <a16:creationId xmlns:a16="http://schemas.microsoft.com/office/drawing/2014/main" id="{C37B7DF6-B17E-9F9F-5C57-BEDA63BBECFB}"/>
              </a:ext>
            </a:extLst>
          </p:cNvPr>
          <p:cNvPicPr>
            <a:picLocks noChangeAspect="1"/>
          </p:cNvPicPr>
          <p:nvPr/>
        </p:nvPicPr>
        <p:blipFill>
          <a:blip r:embed="rId2"/>
          <a:stretch>
            <a:fillRect/>
          </a:stretch>
        </p:blipFill>
        <p:spPr>
          <a:xfrm>
            <a:off x="2200940" y="584790"/>
            <a:ext cx="7793665" cy="5793149"/>
          </a:xfrm>
          <a:prstGeom prst="rect">
            <a:avLst/>
          </a:prstGeom>
        </p:spPr>
      </p:pic>
    </p:spTree>
    <p:extLst>
      <p:ext uri="{BB962C8B-B14F-4D97-AF65-F5344CB8AC3E}">
        <p14:creationId xmlns:p14="http://schemas.microsoft.com/office/powerpoint/2010/main" val="420880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B175-6D6D-7146-5AC8-184BEC665AC7}"/>
              </a:ext>
            </a:extLst>
          </p:cNvPr>
          <p:cNvSpPr>
            <a:spLocks noGrp="1"/>
          </p:cNvSpPr>
          <p:nvPr>
            <p:ph type="title"/>
          </p:nvPr>
        </p:nvSpPr>
        <p:spPr>
          <a:xfrm>
            <a:off x="1451579" y="804519"/>
            <a:ext cx="9603275" cy="1049235"/>
          </a:xfrm>
        </p:spPr>
        <p:txBody>
          <a:bodyPr>
            <a:normAutofit/>
          </a:bodyPr>
          <a:lstStyle/>
          <a:p>
            <a:r>
              <a:rPr lang="en-US"/>
              <a:t>Feature Engineering</a:t>
            </a:r>
          </a:p>
        </p:txBody>
      </p:sp>
      <p:graphicFrame>
        <p:nvGraphicFramePr>
          <p:cNvPr id="5" name="Content Placeholder 2">
            <a:extLst>
              <a:ext uri="{FF2B5EF4-FFF2-40B4-BE49-F238E27FC236}">
                <a16:creationId xmlns:a16="http://schemas.microsoft.com/office/drawing/2014/main" id="{FFB6CB41-8674-3365-DDBB-FF2B12835004}"/>
              </a:ext>
            </a:extLst>
          </p:cNvPr>
          <p:cNvGraphicFramePr>
            <a:graphicFrameLocks noGrp="1"/>
          </p:cNvGraphicFramePr>
          <p:nvPr>
            <p:ph idx="1"/>
            <p:extLst>
              <p:ext uri="{D42A27DB-BD31-4B8C-83A1-F6EECF244321}">
                <p14:modId xmlns:p14="http://schemas.microsoft.com/office/powerpoint/2010/main" val="2235023442"/>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307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46672-D284-BCC6-3E21-9CAE833C8D82}"/>
              </a:ext>
            </a:extLst>
          </p:cNvPr>
          <p:cNvSpPr>
            <a:spLocks noGrp="1"/>
          </p:cNvSpPr>
          <p:nvPr>
            <p:ph type="title"/>
          </p:nvPr>
        </p:nvSpPr>
        <p:spPr>
          <a:xfrm>
            <a:off x="1451579" y="804519"/>
            <a:ext cx="9603275" cy="1049235"/>
          </a:xfrm>
        </p:spPr>
        <p:txBody>
          <a:bodyPr>
            <a:normAutofit/>
          </a:bodyPr>
          <a:lstStyle/>
          <a:p>
            <a:r>
              <a:rPr lang="en-US"/>
              <a:t>Experimented Models</a:t>
            </a:r>
          </a:p>
        </p:txBody>
      </p:sp>
      <p:cxnSp>
        <p:nvCxnSpPr>
          <p:cNvPr id="16" name="Straight Connector 15">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8" name="Content Placeholder 2">
            <a:extLst>
              <a:ext uri="{FF2B5EF4-FFF2-40B4-BE49-F238E27FC236}">
                <a16:creationId xmlns:a16="http://schemas.microsoft.com/office/drawing/2014/main" id="{E06E50EC-DF91-6B87-A7B8-30E8A030F327}"/>
              </a:ext>
            </a:extLst>
          </p:cNvPr>
          <p:cNvGraphicFramePr>
            <a:graphicFrameLocks noGrp="1"/>
          </p:cNvGraphicFramePr>
          <p:nvPr>
            <p:ph idx="1"/>
            <p:extLst>
              <p:ext uri="{D42A27DB-BD31-4B8C-83A1-F6EECF244321}">
                <p14:modId xmlns:p14="http://schemas.microsoft.com/office/powerpoint/2010/main" val="701784898"/>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077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2AA80-1078-916C-3BEF-DA5291DF5429}"/>
              </a:ext>
            </a:extLst>
          </p:cNvPr>
          <p:cNvSpPr>
            <a:spLocks noGrp="1"/>
          </p:cNvSpPr>
          <p:nvPr>
            <p:ph type="title"/>
          </p:nvPr>
        </p:nvSpPr>
        <p:spPr>
          <a:xfrm>
            <a:off x="1451579" y="804520"/>
            <a:ext cx="9603275" cy="587136"/>
          </a:xfrm>
        </p:spPr>
        <p:txBody>
          <a:bodyPr/>
          <a:lstStyle/>
          <a:p>
            <a:r>
              <a:rPr lang="en-US" dirty="0">
                <a:solidFill>
                  <a:srgbClr val="C00000"/>
                </a:solidFill>
              </a:rPr>
              <a:t>Results</a:t>
            </a:r>
          </a:p>
        </p:txBody>
      </p:sp>
      <p:sp>
        <p:nvSpPr>
          <p:cNvPr id="3" name="Content Placeholder 2">
            <a:extLst>
              <a:ext uri="{FF2B5EF4-FFF2-40B4-BE49-F238E27FC236}">
                <a16:creationId xmlns:a16="http://schemas.microsoft.com/office/drawing/2014/main" id="{01F82E88-D845-79E3-E21A-D748328F5EF0}"/>
              </a:ext>
            </a:extLst>
          </p:cNvPr>
          <p:cNvSpPr>
            <a:spLocks noGrp="1"/>
          </p:cNvSpPr>
          <p:nvPr>
            <p:ph idx="1"/>
          </p:nvPr>
        </p:nvSpPr>
        <p:spPr>
          <a:xfrm>
            <a:off x="1451579" y="1871330"/>
            <a:ext cx="9603275" cy="4182150"/>
          </a:xfrm>
        </p:spPr>
        <p:txBody>
          <a:bodyPr>
            <a:normAutofit fontScale="92500" lnSpcReduction="20000"/>
          </a:bodyPr>
          <a:lstStyle/>
          <a:p>
            <a:r>
              <a:rPr lang="en-US" dirty="0"/>
              <a:t>Decision Tree Classifier - 0.4558791801510248</a:t>
            </a:r>
          </a:p>
          <a:p>
            <a:r>
              <a:rPr lang="en-US" dirty="0"/>
              <a:t>Random Forest Classifier - 0.553706272152874</a:t>
            </a:r>
          </a:p>
          <a:p>
            <a:r>
              <a:rPr lang="en-US" dirty="0"/>
              <a:t>MLP Classifier - 0.5125285450620953</a:t>
            </a:r>
          </a:p>
          <a:p>
            <a:r>
              <a:rPr lang="en-US" dirty="0"/>
              <a:t>Gradient Boosting Machines – 0.5624550317514937</a:t>
            </a:r>
          </a:p>
          <a:p>
            <a:r>
              <a:rPr lang="en-US" dirty="0" err="1"/>
              <a:t>GaussianNB</a:t>
            </a:r>
            <a:r>
              <a:rPr lang="en-US" dirty="0"/>
              <a:t> – 0.21747427034128947</a:t>
            </a:r>
          </a:p>
          <a:p>
            <a:r>
              <a:rPr lang="en-US" dirty="0"/>
              <a:t>Neural Network - 0.5622746348381042</a:t>
            </a:r>
          </a:p>
          <a:p>
            <a:r>
              <a:rPr lang="en-US" dirty="0"/>
              <a:t>Ada Boost – 0.5574498701786217</a:t>
            </a:r>
          </a:p>
          <a:p>
            <a:r>
              <a:rPr lang="en-US" dirty="0" err="1"/>
              <a:t>XGBoost</a:t>
            </a:r>
            <a:r>
              <a:rPr lang="en-US" dirty="0"/>
              <a:t> - 0.5636750398848813</a:t>
            </a:r>
          </a:p>
          <a:p>
            <a:r>
              <a:rPr lang="en-US" dirty="0" err="1"/>
              <a:t>LightGBM</a:t>
            </a:r>
            <a:r>
              <a:rPr lang="en-US" dirty="0"/>
              <a:t> - 0.5657083867738606</a:t>
            </a:r>
          </a:p>
          <a:p>
            <a:r>
              <a:rPr lang="en-US" dirty="0" err="1"/>
              <a:t>CatBoost</a:t>
            </a:r>
            <a:r>
              <a:rPr lang="en-US" dirty="0"/>
              <a:t> - 0.5610473300591234</a:t>
            </a:r>
          </a:p>
          <a:p>
            <a:endParaRPr lang="en-US" dirty="0"/>
          </a:p>
        </p:txBody>
      </p:sp>
    </p:spTree>
    <p:extLst>
      <p:ext uri="{BB962C8B-B14F-4D97-AF65-F5344CB8AC3E}">
        <p14:creationId xmlns:p14="http://schemas.microsoft.com/office/powerpoint/2010/main" val="122809346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271</TotalTime>
  <Words>449</Words>
  <Application>Microsoft Macintosh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Helvetica Neue</vt:lpstr>
      <vt:lpstr>Gallery</vt:lpstr>
      <vt:lpstr>Restaurant Recommendation System</vt:lpstr>
      <vt:lpstr>Defining the Problem</vt:lpstr>
      <vt:lpstr>Source of the Data</vt:lpstr>
      <vt:lpstr>.</vt:lpstr>
      <vt:lpstr>EDA</vt:lpstr>
      <vt:lpstr>PowerPoint Presentation</vt:lpstr>
      <vt:lpstr>Feature Engineering</vt:lpstr>
      <vt:lpstr>Experimented Models</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Recommendation System</dc:title>
  <dc:creator>sai mani kiran chatrathi</dc:creator>
  <cp:lastModifiedBy>sai mani kiran chatrathi</cp:lastModifiedBy>
  <cp:revision>7</cp:revision>
  <dcterms:created xsi:type="dcterms:W3CDTF">2024-04-23T16:57:55Z</dcterms:created>
  <dcterms:modified xsi:type="dcterms:W3CDTF">2024-04-23T21:29:32Z</dcterms:modified>
</cp:coreProperties>
</file>