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E88-2463-3B5D-9F87-05670F2AC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A3D2D-3759-6FDE-1F2A-9B0940B7E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78B9A-1214-6B37-2F04-F9069764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2FCF-673D-4628-BDE2-B56AE049189E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9C671-B436-35F3-50E6-294BD341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B92D7-4590-9CB9-B841-4790F73E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C3B1-7482-4FCB-AA18-C3506DB1F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23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5BAA-9C68-6989-3B29-F5521EA5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F6CD1-BDF6-9B72-A0EE-60FEE587E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F441D-E4B3-6EC5-3600-5AE8F008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2FCF-673D-4628-BDE2-B56AE049189E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A5EA7-88A5-0778-8485-B1987EEB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9BB53-1F9B-2FF0-B566-E441B8D1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C3B1-7482-4FCB-AA18-C3506DB1F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93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4AB46-9C05-D95F-8760-60AB6489B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1617A-ABFC-D2A2-500C-9DF31C18D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8EC0C-E0D1-1D45-5E6A-95B638E6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2FCF-673D-4628-BDE2-B56AE049189E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53F30-9979-420D-2A0D-E025C96F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2512F-9E99-57E9-5507-7267B094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C3B1-7482-4FCB-AA18-C3506DB1F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08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3CFF-8F02-82CC-F33D-47317F3E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32CB-7ABC-DE58-5D67-59F94ACEB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D1C87-BB1B-8BF1-80AD-AAFA1C6E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2FCF-673D-4628-BDE2-B56AE049189E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D0F6-F847-38B1-1C37-D67C70FF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D6C7D-D4CD-A1DA-3D72-8C06721E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C3B1-7482-4FCB-AA18-C3506DB1F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97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3C2D-7D24-5437-ADCB-D23354D3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F99AB-E59A-2F94-3470-5B9B6802E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DEC1C-53CE-7AE1-D90D-9DCB35B4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2FCF-673D-4628-BDE2-B56AE049189E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BF38C-13D6-0C1B-6CA6-1E5A8E3B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17661-F9D5-3DF5-90CF-02A810C5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C3B1-7482-4FCB-AA18-C3506DB1F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92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505E-F229-4AF7-C62D-3A1C8CA0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E74F5-D12F-918B-7AFB-7116C0549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61BE1-C2A6-8F38-56D1-556633455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24A42-F16D-E525-1F00-577A8ACC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2FCF-673D-4628-BDE2-B56AE049189E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1B88F-21F8-8B77-0F9F-57E8A424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9A487-5C69-AF6D-18C3-6945F234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C3B1-7482-4FCB-AA18-C3506DB1F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6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EB8D-3167-7838-85AA-92410F61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8BDA0-B4BB-1CE7-0D3C-F5AE238D0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88BD4-EB59-261F-D18D-D1C00FE41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10D9D-6ABE-96C7-1F4F-B92DBC5C8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3D8DB-6205-F56E-3C9A-7AA010736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0AA5E-B6A4-A862-9365-C26563DA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2FCF-673D-4628-BDE2-B56AE049189E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6DFA3-C9F1-8675-3F02-BF3ABB2C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0050A-4E51-1B63-CC3D-1D70942B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C3B1-7482-4FCB-AA18-C3506DB1F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44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420B-B0D1-72E5-4ED6-FD4CC75F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C9A09-E90A-4FF8-1896-DFFB0D0E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2FCF-673D-4628-BDE2-B56AE049189E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4BE5C-EB35-6A00-EB80-0F62329B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A5819-4C0B-216A-87AE-189F50EB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C3B1-7482-4FCB-AA18-C3506DB1F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68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7440C-DC1B-68F9-A872-0436C076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2FCF-673D-4628-BDE2-B56AE049189E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29A5A-01A8-26E2-7C98-3DA9058E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97644-8135-AD42-2804-499449A8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C3B1-7482-4FCB-AA18-C3506DB1F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63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E830-C166-0968-5553-2FFD52E2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05D0B-DBD7-19FC-5DC5-60BB2B2DD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32706-C8EF-9B64-0496-EEF0172CA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E0F3F-AE50-B73A-EDC1-FB70347F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2FCF-673D-4628-BDE2-B56AE049189E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6EF01-B28B-A53D-ACDC-365F674D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3E290-8308-8DF8-2E48-B0A91040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C3B1-7482-4FCB-AA18-C3506DB1F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15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083A-0DE4-4F1A-D3CA-36D53392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F7EC0-A796-30FB-3489-A574F30AC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A206C-70E0-E72D-534D-8429C0A30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44DA6-38F6-B18F-1E6B-F7D5DADA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2FCF-673D-4628-BDE2-B56AE049189E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9AB44-0716-5C13-5645-6C2F2630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13069-61D3-03A7-5FAB-DE110E32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C3B1-7482-4FCB-AA18-C3506DB1F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35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FF033-15FA-4CFE-2FD9-44883CEC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448FC-2B64-BA1F-57B8-3FC292FAF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F1E86-B0F0-84A9-BF0D-6723B3F6A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2FCF-673D-4628-BDE2-B56AE049189E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874B1-B88D-9F2E-CBC6-8179C72C5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BB04F-C5DE-8EF7-5EC5-490170280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EC3B1-7482-4FCB-AA18-C3506DB1F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06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BD8829-A7BE-28DA-68EB-237002B35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34" y="433634"/>
            <a:ext cx="9408117" cy="564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6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6200AD-5AD4-51EE-9C65-D0666FDF5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0" y="521525"/>
            <a:ext cx="11057641" cy="586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4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074972-1505-FC67-A3F6-1FA29FBA4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35" y="408270"/>
            <a:ext cx="8903155" cy="644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04F535-AA85-37D6-121F-946D67478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69" y="397643"/>
            <a:ext cx="6995407" cy="629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4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Kuruma</dc:creator>
  <cp:lastModifiedBy>Mani Kuruma</cp:lastModifiedBy>
  <cp:revision>1</cp:revision>
  <dcterms:created xsi:type="dcterms:W3CDTF">2023-10-30T11:22:21Z</dcterms:created>
  <dcterms:modified xsi:type="dcterms:W3CDTF">2023-10-30T11:36:37Z</dcterms:modified>
</cp:coreProperties>
</file>