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947B-B19F-40CA-80B1-B6ABB5534F4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B315-E33B-484B-BC73-A67ABE1E9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8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5B315-E33B-484B-BC73-A67ABE1E95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0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25D8-711A-4B54-A014-7D09C8B05833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F3D09E-ABFE-DF46-EE71-79BAFABFE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COMPUTER ORGANIZATION AND ARCHITECTURE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18AE3F-18AC-430C-2F04-B35C03C87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3962400" cy="3810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K.M.BABU (Asst. Professor)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F00F89BE-3BDD-D273-417A-26893DC41F21}"/>
              </a:ext>
            </a:extLst>
          </p:cNvPr>
          <p:cNvSpPr txBox="1">
            <a:spLocks/>
          </p:cNvSpPr>
          <p:nvPr/>
        </p:nvSpPr>
        <p:spPr>
          <a:xfrm>
            <a:off x="4114800" y="4175878"/>
            <a:ext cx="3962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CSE (AI &amp; ML)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BB7CE24-69D0-000C-C021-C919F8FD9E67}"/>
              </a:ext>
            </a:extLst>
          </p:cNvPr>
          <p:cNvSpPr txBox="1">
            <a:spLocks/>
          </p:cNvSpPr>
          <p:nvPr/>
        </p:nvSpPr>
        <p:spPr>
          <a:xfrm>
            <a:off x="3886200" y="4552950"/>
            <a:ext cx="3962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 VITS, 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F40A-176F-4CDD-8395-A2104788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Computer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E298-8F0C-FA91-790C-24B4F800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Addition and Subtraction</a:t>
            </a:r>
          </a:p>
          <a:p>
            <a:r>
              <a:rPr lang="en-IN" dirty="0"/>
              <a:t>Multiplication Algorithm</a:t>
            </a:r>
          </a:p>
          <a:p>
            <a:r>
              <a:rPr lang="en-IN" dirty="0"/>
              <a:t>Division Algorithm</a:t>
            </a:r>
          </a:p>
          <a:p>
            <a:r>
              <a:rPr lang="en-IN" dirty="0"/>
              <a:t>Floating-point Arithmetic operations</a:t>
            </a:r>
          </a:p>
          <a:p>
            <a:r>
              <a:rPr lang="en-IN" dirty="0"/>
              <a:t>Decimal Arithmetic unit</a:t>
            </a:r>
          </a:p>
          <a:p>
            <a:r>
              <a:rPr lang="en-IN" dirty="0"/>
              <a:t>Decimal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57780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F40A-176F-4CDD-8395-A2104788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IN" sz="2800" b="1" dirty="0"/>
              <a:t>Addition and Subtraction with signed magnitude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95161-9C13-1FAD-9202-A38F04E2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8229600" cy="5715000"/>
          </a:xfrm>
        </p:spPr>
      </p:pic>
    </p:spTree>
    <p:extLst>
      <p:ext uri="{BB962C8B-B14F-4D97-AF65-F5344CB8AC3E}">
        <p14:creationId xmlns:p14="http://schemas.microsoft.com/office/powerpoint/2010/main" val="37556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F40A-176F-4CDD-8395-A2104788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GB" sz="2800" b="1" dirty="0"/>
              <a:t>Hardware Implementation</a:t>
            </a:r>
            <a:endParaRPr lang="en-IN" sz="2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B5A45-AD04-2966-48D1-C1FA9E4F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D5140-0C59-7880-BCA2-9D21C4E5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73541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F476B-2251-2993-4C31-62D330D28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282" y="38481"/>
            <a:ext cx="9236563" cy="6819519"/>
          </a:xfrm>
        </p:spPr>
      </p:pic>
    </p:spTree>
    <p:extLst>
      <p:ext uri="{BB962C8B-B14F-4D97-AF65-F5344CB8AC3E}">
        <p14:creationId xmlns:p14="http://schemas.microsoft.com/office/powerpoint/2010/main" val="17123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15E0-2CE0-5DFE-5CD2-48A2C15C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Addition and Subtraction with signed 2’s compliment data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1D682-6FF7-8638-79E2-5BDDFF704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7412390" cy="4754561"/>
          </a:xfrm>
        </p:spPr>
      </p:pic>
    </p:spTree>
    <p:extLst>
      <p:ext uri="{BB962C8B-B14F-4D97-AF65-F5344CB8AC3E}">
        <p14:creationId xmlns:p14="http://schemas.microsoft.com/office/powerpoint/2010/main" val="39335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001F-3725-18A0-AA40-5F234757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5FC43-846B-78B8-2AD5-F46AC4622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676400"/>
            <a:ext cx="6400800" cy="5071404"/>
          </a:xfrm>
        </p:spPr>
      </p:pic>
    </p:spTree>
    <p:extLst>
      <p:ext uri="{BB962C8B-B14F-4D97-AF65-F5344CB8AC3E}">
        <p14:creationId xmlns:p14="http://schemas.microsoft.com/office/powerpoint/2010/main" val="38385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BF2A-3D35-752C-7B4C-846EE2D1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CA6E-F2D6-3A53-2D0D-B0EBEBCF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7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62</Words>
  <Application>Microsoft Office PowerPoint</Application>
  <PresentationFormat>On-screen Show (4:3)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COMPUTER ORGANIZATION AND ARCHITECTURE</vt:lpstr>
      <vt:lpstr>Computer Arithmetic</vt:lpstr>
      <vt:lpstr>Addition and Subtraction with signed magnitude data</vt:lpstr>
      <vt:lpstr>Hardware Implementation</vt:lpstr>
      <vt:lpstr>PowerPoint Presentation</vt:lpstr>
      <vt:lpstr>Addition and Subtraction with signed 2’s compliment data</vt:lpstr>
      <vt:lpstr>Hardware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Mani Kuruma</cp:lastModifiedBy>
  <cp:revision>97</cp:revision>
  <dcterms:created xsi:type="dcterms:W3CDTF">2019-10-24T17:14:21Z</dcterms:created>
  <dcterms:modified xsi:type="dcterms:W3CDTF">2023-12-08T03:51:46Z</dcterms:modified>
</cp:coreProperties>
</file>