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8"/>
  </p:notesMasterIdLst>
  <p:handoutMasterIdLst>
    <p:handoutMasterId r:id="rId9"/>
  </p:handoutMasterIdLst>
  <p:sldIdLst>
    <p:sldId id="2551" r:id="rId2"/>
    <p:sldId id="2836" r:id="rId3"/>
    <p:sldId id="2859" r:id="rId4"/>
    <p:sldId id="2842" r:id="rId5"/>
    <p:sldId id="309" r:id="rId6"/>
    <p:sldId id="2878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CA3"/>
    <a:srgbClr val="5DB0B7"/>
    <a:srgbClr val="F06B7E"/>
    <a:srgbClr val="067F9C"/>
    <a:srgbClr val="FEADB8"/>
    <a:srgbClr val="A8D2DC"/>
    <a:srgbClr val="DE926E"/>
    <a:srgbClr val="E6E6E6"/>
    <a:srgbClr val="100147"/>
    <a:srgbClr val="FFF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99409" autoAdjust="0"/>
  </p:normalViewPr>
  <p:slideViewPr>
    <p:cSldViewPr snapToGrid="0" snapToObjects="1">
      <p:cViewPr>
        <p:scale>
          <a:sx n="33" d="100"/>
          <a:sy n="33" d="100"/>
        </p:scale>
        <p:origin x="816" y="504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2299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107FAB-FB60-4D67-BACD-82744D51DD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64E7E-AB1D-4062-9377-056076DE2A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90A3C-182D-4455-915B-1C8891356CB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91E07-8AE7-4E9E-A6CE-7735127E77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06083-707C-4D2F-9E8A-B5FC6EF370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C727-F92A-42DC-97A4-48C7F0D1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9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6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9330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497753"/>
            <a:ext cx="24377650" cy="4238626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3599"/>
            </a:lvl1pPr>
          </a:lstStyle>
          <a:p>
            <a:pPr marL="457086" lvl="0" indent="-457086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098" y="7604130"/>
            <a:ext cx="5640053" cy="669016"/>
          </a:xfrm>
        </p:spPr>
        <p:txBody>
          <a:bodyPr>
            <a:noAutofit/>
          </a:bodyPr>
          <a:lstStyle>
            <a:lvl1pPr marL="0" indent="0" algn="ctr">
              <a:buNone/>
              <a:defRPr sz="3199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43645" y="7604130"/>
            <a:ext cx="5640053" cy="669016"/>
          </a:xfrm>
        </p:spPr>
        <p:txBody>
          <a:bodyPr>
            <a:noAutofit/>
          </a:bodyPr>
          <a:lstStyle>
            <a:lvl1pPr marL="0" indent="0" algn="ctr">
              <a:buNone/>
              <a:defRPr sz="3199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267501" y="7604130"/>
            <a:ext cx="5640053" cy="669016"/>
          </a:xfrm>
        </p:spPr>
        <p:txBody>
          <a:bodyPr>
            <a:noAutofit/>
          </a:bodyPr>
          <a:lstStyle>
            <a:lvl1pPr marL="0" indent="0" algn="ctr">
              <a:buNone/>
              <a:defRPr sz="3199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0098" y="8588606"/>
            <a:ext cx="5640053" cy="2993796"/>
          </a:xfrm>
        </p:spPr>
        <p:txBody>
          <a:bodyPr>
            <a:noAutofit/>
          </a:bodyPr>
          <a:lstStyle>
            <a:lvl1pPr marL="0" indent="0" algn="l">
              <a:spcAft>
                <a:spcPts val="1200"/>
              </a:spcAft>
              <a:buNone/>
              <a:defRPr sz="2799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43645" y="8588606"/>
            <a:ext cx="5640053" cy="2993796"/>
          </a:xfrm>
        </p:spPr>
        <p:txBody>
          <a:bodyPr>
            <a:noAutofit/>
          </a:bodyPr>
          <a:lstStyle>
            <a:lvl1pPr marL="0" indent="0" algn="l">
              <a:spcAft>
                <a:spcPts val="1200"/>
              </a:spcAft>
              <a:buNone/>
              <a:defRPr sz="2799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267501" y="8588606"/>
            <a:ext cx="5640053" cy="2993796"/>
          </a:xfrm>
        </p:spPr>
        <p:txBody>
          <a:bodyPr>
            <a:noAutofit/>
          </a:bodyPr>
          <a:lstStyle>
            <a:lvl1pPr marL="0" indent="0" algn="l">
              <a:spcAft>
                <a:spcPts val="1200"/>
              </a:spcAft>
              <a:buNone/>
              <a:defRPr sz="2799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83323" y="1"/>
            <a:ext cx="21148432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 flipH="1">
            <a:off x="11353800" y="0"/>
            <a:ext cx="13023850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 flipH="1">
            <a:off x="11353800" y="1"/>
            <a:ext cx="13023850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9369147 w 19393999"/>
              <a:gd name="connsiteY2" fmla="*/ 13715999 h 13715999"/>
              <a:gd name="connsiteX3" fmla="*/ 0 w 19393999"/>
              <a:gd name="connsiteY3" fmla="*/ 13715999 h 13715999"/>
              <a:gd name="connsiteX4" fmla="*/ 0 w 19393999"/>
              <a:gd name="connsiteY4" fmla="*/ 0 h 13715999"/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9369147 w 19393999"/>
              <a:gd name="connsiteY2" fmla="*/ 13715999 h 13715999"/>
              <a:gd name="connsiteX3" fmla="*/ 6354348 w 19393999"/>
              <a:gd name="connsiteY3" fmla="*/ 13715999 h 13715999"/>
              <a:gd name="connsiteX4" fmla="*/ 0 w 19393999"/>
              <a:gd name="connsiteY4" fmla="*/ 0 h 13715999"/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9369147 w 19393999"/>
              <a:gd name="connsiteY2" fmla="*/ 13715999 h 13715999"/>
              <a:gd name="connsiteX3" fmla="*/ 9636264 w 19393999"/>
              <a:gd name="connsiteY3" fmla="*/ 13715999 h 13715999"/>
              <a:gd name="connsiteX4" fmla="*/ 0 w 19393999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9369147" y="13715999"/>
                </a:lnTo>
                <a:lnTo>
                  <a:pt x="9636264" y="13715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1501855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675649" y="12578576"/>
            <a:ext cx="6958361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3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>
            <a:extLst>
              <a:ext uri="{FF2B5EF4-FFF2-40B4-BE49-F238E27FC236}">
                <a16:creationId xmlns:a16="http://schemas.microsoft.com/office/drawing/2014/main" id="{A9B2ACD6-0756-8A4C-87D7-43C824ADF3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111631" y="1688414"/>
            <a:ext cx="4952600" cy="1046770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31">
            <a:extLst>
              <a:ext uri="{FF2B5EF4-FFF2-40B4-BE49-F238E27FC236}">
                <a16:creationId xmlns:a16="http://schemas.microsoft.com/office/drawing/2014/main" id="{7068B659-3A88-4B24-9180-65AC613D23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59204" y="1688414"/>
            <a:ext cx="4952600" cy="1046770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5" name="Picture Placeholder 31">
            <a:extLst>
              <a:ext uri="{FF2B5EF4-FFF2-40B4-BE49-F238E27FC236}">
                <a16:creationId xmlns:a16="http://schemas.microsoft.com/office/drawing/2014/main" id="{6C2287A2-9E39-C449-BC75-1A37FBF077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35417" y="1741375"/>
            <a:ext cx="4952600" cy="1046770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6" r:id="rId2"/>
    <p:sldLayoutId id="2147483988" r:id="rId3"/>
    <p:sldLayoutId id="2147484002" r:id="rId4"/>
    <p:sldLayoutId id="2147484030" r:id="rId5"/>
    <p:sldLayoutId id="2147483998" r:id="rId6"/>
    <p:sldLayoutId id="2147483983" r:id="rId7"/>
    <p:sldLayoutId id="2147484013" r:id="rId8"/>
    <p:sldLayoutId id="2147484028" r:id="rId9"/>
    <p:sldLayoutId id="2147484029" r:id="rId1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7863EA0F-0282-4EE9-858E-48EF11B38AF9}"/>
              </a:ext>
            </a:extLst>
          </p:cNvPr>
          <p:cNvSpPr txBox="1">
            <a:spLocks/>
          </p:cNvSpPr>
          <p:nvPr/>
        </p:nvSpPr>
        <p:spPr>
          <a:xfrm>
            <a:off x="12257991" y="9409611"/>
            <a:ext cx="9798784" cy="362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67F9C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Heading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67F9C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5" name="Text Placeholder 42">
            <a:extLst>
              <a:ext uri="{FF2B5EF4-FFF2-40B4-BE49-F238E27FC236}">
                <a16:creationId xmlns:a16="http://schemas.microsoft.com/office/drawing/2014/main" id="{CA83C3B5-7E58-441B-A2C0-0D96FFC68C3B}"/>
              </a:ext>
            </a:extLst>
          </p:cNvPr>
          <p:cNvSpPr txBox="1">
            <a:spLocks/>
          </p:cNvSpPr>
          <p:nvPr/>
        </p:nvSpPr>
        <p:spPr>
          <a:xfrm>
            <a:off x="12257991" y="10356433"/>
            <a:ext cx="10544974" cy="3288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8167C-AF0B-44A5-8796-7ABB60FF12EA}"/>
              </a:ext>
            </a:extLst>
          </p:cNvPr>
          <p:cNvGrpSpPr/>
          <p:nvPr/>
        </p:nvGrpSpPr>
        <p:grpSpPr>
          <a:xfrm>
            <a:off x="10512225" y="10705853"/>
            <a:ext cx="1210537" cy="1232953"/>
            <a:chOff x="10840326" y="9584443"/>
            <a:chExt cx="1503821" cy="1337276"/>
          </a:xfrm>
          <a:effectLst>
            <a:outerShdw blurRad="762000" dist="38100" dir="5760000" sx="99000" sy="99000" algn="l" rotWithShape="0">
              <a:prstClr val="black">
                <a:alpha val="68000"/>
              </a:prstClr>
            </a:outerShdw>
          </a:effectLst>
        </p:grpSpPr>
        <p:sp>
          <p:nvSpPr>
            <p:cNvPr id="50" name="Freeform 86">
              <a:extLst>
                <a:ext uri="{FF2B5EF4-FFF2-40B4-BE49-F238E27FC236}">
                  <a16:creationId xmlns:a16="http://schemas.microsoft.com/office/drawing/2014/main" id="{78CF82B3-F1AA-4FB7-82CE-62C64862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0326" y="9584443"/>
              <a:ext cx="1503821" cy="1337276"/>
            </a:xfrm>
            <a:prstGeom prst="ellipse">
              <a:avLst/>
            </a:prstGeom>
            <a:solidFill>
              <a:srgbClr val="067F9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8700" b="1" dirty="0">
                <a:latin typeface="Roboto Bold" charset="0"/>
              </a:endParaRPr>
            </a:p>
          </p:txBody>
        </p:sp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01D64973-C13F-48D3-AD47-7D21FC4C3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7464" y="9878924"/>
              <a:ext cx="1107581" cy="748313"/>
            </a:xfrm>
            <a:prstGeom prst="rect">
              <a:avLst/>
            </a:prstGeom>
          </p:spPr>
        </p:pic>
      </p:grp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C75BAFB7-B137-456C-8299-C8A10C2E4681}"/>
              </a:ext>
            </a:extLst>
          </p:cNvPr>
          <p:cNvSpPr txBox="1">
            <a:spLocks/>
          </p:cNvSpPr>
          <p:nvPr/>
        </p:nvSpPr>
        <p:spPr>
          <a:xfrm>
            <a:off x="12318976" y="314544"/>
            <a:ext cx="7047468" cy="295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F6CA3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Heading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7F6CA3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12E6648-E0EA-4879-B6F2-0D78C838799B}"/>
              </a:ext>
            </a:extLst>
          </p:cNvPr>
          <p:cNvSpPr txBox="1">
            <a:spLocks/>
          </p:cNvSpPr>
          <p:nvPr/>
        </p:nvSpPr>
        <p:spPr>
          <a:xfrm>
            <a:off x="12318976" y="1137707"/>
            <a:ext cx="8955924" cy="3065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82FA20-B322-467D-B170-40121CE401F6}"/>
              </a:ext>
            </a:extLst>
          </p:cNvPr>
          <p:cNvGrpSpPr/>
          <p:nvPr/>
        </p:nvGrpSpPr>
        <p:grpSpPr>
          <a:xfrm>
            <a:off x="10364958" y="1459681"/>
            <a:ext cx="1459523" cy="1232953"/>
            <a:chOff x="11483687" y="1774176"/>
            <a:chExt cx="1459523" cy="1232953"/>
          </a:xfrm>
          <a:effectLst>
            <a:outerShdw blurRad="762000" dist="38100" dir="5760000" sx="99000" sy="99000" algn="l" rotWithShape="0">
              <a:prstClr val="black">
                <a:alpha val="68000"/>
              </a:prstClr>
            </a:outerShdw>
          </a:effectLst>
        </p:grpSpPr>
        <p:sp>
          <p:nvSpPr>
            <p:cNvPr id="49" name="Freeform 94">
              <a:extLst>
                <a:ext uri="{FF2B5EF4-FFF2-40B4-BE49-F238E27FC236}">
                  <a16:creationId xmlns:a16="http://schemas.microsoft.com/office/drawing/2014/main" id="{442CBB7C-40DB-4F8C-AFDC-4F5493C26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3687" y="1774176"/>
              <a:ext cx="1459523" cy="1232953"/>
            </a:xfrm>
            <a:prstGeom prst="ellipse">
              <a:avLst/>
            </a:prstGeom>
            <a:solidFill>
              <a:srgbClr val="7F6CA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9900" b="1" dirty="0">
                <a:latin typeface="Roboto Bold" charset="0"/>
              </a:endParaRPr>
            </a:p>
          </p:txBody>
        </p:sp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88037935-25CC-4753-B2C8-19311761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8733" y="2073085"/>
              <a:ext cx="749430" cy="587541"/>
            </a:xfrm>
            <a:prstGeom prst="rect">
              <a:avLst/>
            </a:prstGeom>
          </p:spPr>
        </p:pic>
      </p:grp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CEB40126-988A-4199-8ADB-75F060EA035E}"/>
              </a:ext>
            </a:extLst>
          </p:cNvPr>
          <p:cNvSpPr txBox="1">
            <a:spLocks/>
          </p:cNvSpPr>
          <p:nvPr/>
        </p:nvSpPr>
        <p:spPr>
          <a:xfrm>
            <a:off x="12350805" y="4303034"/>
            <a:ext cx="8631965" cy="362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EADB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Heading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7A4AB1CB-770E-479C-B8B0-CB71D36DE005}"/>
              </a:ext>
            </a:extLst>
          </p:cNvPr>
          <p:cNvSpPr txBox="1">
            <a:spLocks/>
          </p:cNvSpPr>
          <p:nvPr/>
        </p:nvSpPr>
        <p:spPr>
          <a:xfrm>
            <a:off x="12350806" y="5068822"/>
            <a:ext cx="10872533" cy="3831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DFC4EA-6809-45AA-A162-E235CB0ED02D}"/>
              </a:ext>
            </a:extLst>
          </p:cNvPr>
          <p:cNvGrpSpPr/>
          <p:nvPr/>
        </p:nvGrpSpPr>
        <p:grpSpPr>
          <a:xfrm>
            <a:off x="10384085" y="6082767"/>
            <a:ext cx="1440396" cy="1232953"/>
            <a:chOff x="14982385" y="4092930"/>
            <a:chExt cx="1946725" cy="1835370"/>
          </a:xfrm>
          <a:effectLst>
            <a:outerShdw blurRad="762000" dist="38100" dir="5760000" sx="99000" sy="99000" algn="l" rotWithShape="0">
              <a:prstClr val="black">
                <a:alpha val="68000"/>
              </a:prstClr>
            </a:outerShdw>
          </a:effectLst>
        </p:grpSpPr>
        <p:sp>
          <p:nvSpPr>
            <p:cNvPr id="51" name="Freeform 102">
              <a:extLst>
                <a:ext uri="{FF2B5EF4-FFF2-40B4-BE49-F238E27FC236}">
                  <a16:creationId xmlns:a16="http://schemas.microsoft.com/office/drawing/2014/main" id="{976A4903-6429-4DB6-AA4F-FB4DA4D77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385" y="4092930"/>
              <a:ext cx="1946725" cy="1835370"/>
            </a:xfrm>
            <a:prstGeom prst="ellipse">
              <a:avLst/>
            </a:prstGeom>
            <a:solidFill>
              <a:srgbClr val="FEADB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9900" b="1" dirty="0">
                <a:latin typeface="Roboto Bold" charset="0"/>
              </a:endParaRPr>
            </a:p>
          </p:txBody>
        </p:sp>
        <p:pic>
          <p:nvPicPr>
            <p:cNvPr id="48" name="Picture 47" descr="A close up of a logo&#10;&#10;Description automatically generated">
              <a:extLst>
                <a:ext uri="{FF2B5EF4-FFF2-40B4-BE49-F238E27FC236}">
                  <a16:creationId xmlns:a16="http://schemas.microsoft.com/office/drawing/2014/main" id="{50927934-1D9F-46C2-9C23-4DFC1D7F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79331" y="4181673"/>
              <a:ext cx="1393462" cy="1657884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13BD6-4537-498A-AC51-924B9D62193F}"/>
              </a:ext>
            </a:extLst>
          </p:cNvPr>
          <p:cNvSpPr/>
          <p:nvPr/>
        </p:nvSpPr>
        <p:spPr>
          <a:xfrm>
            <a:off x="1382523" y="610450"/>
            <a:ext cx="5909231" cy="1107996"/>
          </a:xfrm>
          <a:custGeom>
            <a:avLst/>
            <a:gdLst>
              <a:gd name="connsiteX0" fmla="*/ 0 w 5768555"/>
              <a:gd name="connsiteY0" fmla="*/ 0 h 2862322"/>
              <a:gd name="connsiteX1" fmla="*/ 5768555 w 5768555"/>
              <a:gd name="connsiteY1" fmla="*/ 0 h 2862322"/>
              <a:gd name="connsiteX2" fmla="*/ 5768555 w 5768555"/>
              <a:gd name="connsiteY2" fmla="*/ 2862322 h 2862322"/>
              <a:gd name="connsiteX3" fmla="*/ 0 w 5768555"/>
              <a:gd name="connsiteY3" fmla="*/ 2862322 h 2862322"/>
              <a:gd name="connsiteX4" fmla="*/ 0 w 5768555"/>
              <a:gd name="connsiteY4" fmla="*/ 0 h 2862322"/>
              <a:gd name="connsiteX0" fmla="*/ 0 w 5768555"/>
              <a:gd name="connsiteY0" fmla="*/ 0 h 2862322"/>
              <a:gd name="connsiteX1" fmla="*/ 4056986 w 5768555"/>
              <a:gd name="connsiteY1" fmla="*/ 93785 h 2862322"/>
              <a:gd name="connsiteX2" fmla="*/ 5768555 w 5768555"/>
              <a:gd name="connsiteY2" fmla="*/ 2862322 h 2862322"/>
              <a:gd name="connsiteX3" fmla="*/ 0 w 5768555"/>
              <a:gd name="connsiteY3" fmla="*/ 2862322 h 2862322"/>
              <a:gd name="connsiteX4" fmla="*/ 0 w 5768555"/>
              <a:gd name="connsiteY4" fmla="*/ 0 h 2862322"/>
              <a:gd name="connsiteX0" fmla="*/ 0 w 4854155"/>
              <a:gd name="connsiteY0" fmla="*/ 0 h 2862322"/>
              <a:gd name="connsiteX1" fmla="*/ 4056986 w 4854155"/>
              <a:gd name="connsiteY1" fmla="*/ 93785 h 2862322"/>
              <a:gd name="connsiteX2" fmla="*/ 4854155 w 4854155"/>
              <a:gd name="connsiteY2" fmla="*/ 2674753 h 2862322"/>
              <a:gd name="connsiteX3" fmla="*/ 0 w 4854155"/>
              <a:gd name="connsiteY3" fmla="*/ 2862322 h 2862322"/>
              <a:gd name="connsiteX4" fmla="*/ 0 w 4854155"/>
              <a:gd name="connsiteY4" fmla="*/ 0 h 2862322"/>
              <a:gd name="connsiteX0" fmla="*/ 0 w 4854155"/>
              <a:gd name="connsiteY0" fmla="*/ 0 h 2698199"/>
              <a:gd name="connsiteX1" fmla="*/ 4056986 w 4854155"/>
              <a:gd name="connsiteY1" fmla="*/ 93785 h 2698199"/>
              <a:gd name="connsiteX2" fmla="*/ 4854155 w 4854155"/>
              <a:gd name="connsiteY2" fmla="*/ 2674753 h 2698199"/>
              <a:gd name="connsiteX3" fmla="*/ 773723 w 4854155"/>
              <a:gd name="connsiteY3" fmla="*/ 2698199 h 2698199"/>
              <a:gd name="connsiteX4" fmla="*/ 0 w 4854155"/>
              <a:gd name="connsiteY4" fmla="*/ 0 h 269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4155" h="2698199">
                <a:moveTo>
                  <a:pt x="0" y="0"/>
                </a:moveTo>
                <a:lnTo>
                  <a:pt x="4056986" y="93785"/>
                </a:lnTo>
                <a:lnTo>
                  <a:pt x="4854155" y="2674753"/>
                </a:lnTo>
                <a:lnTo>
                  <a:pt x="773723" y="2698199"/>
                </a:lnTo>
                <a:lnTo>
                  <a:pt x="0" y="0"/>
                </a:lnTo>
                <a:close/>
              </a:path>
            </a:pathLst>
          </a:custGeom>
          <a:solidFill>
            <a:srgbClr val="DE926E">
              <a:alpha val="45000"/>
            </a:srgbClr>
          </a:solidFill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6600" b="1" spc="300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Slide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F0796A-BD48-4993-91C2-EC89C6F9252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301881" y="-20031"/>
            <a:ext cx="9527848" cy="13716000"/>
          </a:xfrm>
        </p:spPr>
      </p:sp>
    </p:spTree>
    <p:extLst>
      <p:ext uri="{BB962C8B-B14F-4D97-AF65-F5344CB8AC3E}">
        <p14:creationId xmlns:p14="http://schemas.microsoft.com/office/powerpoint/2010/main" val="15861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43200" y="457200"/>
            <a:ext cx="1715199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67F9C"/>
                </a:solidFill>
              </a:rPr>
              <a:t>H</a:t>
            </a:r>
            <a:r>
              <a:rPr 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eading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7F4F69-6221-D64E-9904-723C843E8ECE}"/>
              </a:ext>
            </a:extLst>
          </p:cNvPr>
          <p:cNvSpPr/>
          <p:nvPr/>
        </p:nvSpPr>
        <p:spPr>
          <a:xfrm>
            <a:off x="2089038" y="2501889"/>
            <a:ext cx="6818907" cy="10756911"/>
          </a:xfrm>
          <a:prstGeom prst="rect">
            <a:avLst/>
          </a:prstGeom>
          <a:solidFill>
            <a:srgbClr val="FEADB8">
              <a:alpha val="94902"/>
            </a:srgbClr>
          </a:solidFill>
          <a:ln>
            <a:noFill/>
          </a:ln>
          <a:effectLst>
            <a:outerShdw blurRad="774700" dist="381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E6376F-49EF-B541-9283-BE50D06DC06F}"/>
              </a:ext>
            </a:extLst>
          </p:cNvPr>
          <p:cNvSpPr/>
          <p:nvPr/>
        </p:nvSpPr>
        <p:spPr>
          <a:xfrm>
            <a:off x="9279831" y="2501889"/>
            <a:ext cx="6666692" cy="10756911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  <a:effectLst>
            <a:outerShdw blurRad="558800" dist="317500" dir="45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F5B68A-56BF-F54D-8B02-DF5BCEE1D08F}"/>
              </a:ext>
            </a:extLst>
          </p:cNvPr>
          <p:cNvSpPr/>
          <p:nvPr/>
        </p:nvSpPr>
        <p:spPr>
          <a:xfrm>
            <a:off x="16283055" y="2501889"/>
            <a:ext cx="6666693" cy="10756911"/>
          </a:xfrm>
          <a:prstGeom prst="rect">
            <a:avLst/>
          </a:prstGeom>
          <a:solidFill>
            <a:schemeClr val="accent3">
              <a:alpha val="95000"/>
            </a:schemeClr>
          </a:solidFill>
          <a:ln>
            <a:noFill/>
          </a:ln>
          <a:effectLst>
            <a:outerShdw blurRad="609600" dist="3810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454570-B0E6-1E4D-BE83-6EAA6DB30BE0}"/>
              </a:ext>
            </a:extLst>
          </p:cNvPr>
          <p:cNvSpPr/>
          <p:nvPr/>
        </p:nvSpPr>
        <p:spPr>
          <a:xfrm>
            <a:off x="2089039" y="3718560"/>
            <a:ext cx="68189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Heading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19314BE-19CD-7C49-B83F-BDC2FC23F6A5}"/>
              </a:ext>
            </a:extLst>
          </p:cNvPr>
          <p:cNvSpPr txBox="1">
            <a:spLocks/>
          </p:cNvSpPr>
          <p:nvPr/>
        </p:nvSpPr>
        <p:spPr>
          <a:xfrm>
            <a:off x="2089039" y="4557792"/>
            <a:ext cx="6761505" cy="7096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3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6C8D77-2222-BD46-9F57-31A7FA80E281}"/>
              </a:ext>
            </a:extLst>
          </p:cNvPr>
          <p:cNvSpPr/>
          <p:nvPr/>
        </p:nvSpPr>
        <p:spPr>
          <a:xfrm>
            <a:off x="9279831" y="3749040"/>
            <a:ext cx="6666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E3D9E5-5A7E-7B49-8DDE-FA91CD855E2E}"/>
              </a:ext>
            </a:extLst>
          </p:cNvPr>
          <p:cNvSpPr txBox="1">
            <a:spLocks/>
          </p:cNvSpPr>
          <p:nvPr/>
        </p:nvSpPr>
        <p:spPr>
          <a:xfrm>
            <a:off x="9279831" y="4627081"/>
            <a:ext cx="6666691" cy="7096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3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ED400E-31EE-0946-81A3-449982FD47DF}"/>
              </a:ext>
            </a:extLst>
          </p:cNvPr>
          <p:cNvSpPr/>
          <p:nvPr/>
        </p:nvSpPr>
        <p:spPr>
          <a:xfrm>
            <a:off x="16283055" y="3810000"/>
            <a:ext cx="6666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Heading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8F18A508-B340-D844-9059-5697CEE18047}"/>
              </a:ext>
            </a:extLst>
          </p:cNvPr>
          <p:cNvSpPr txBox="1">
            <a:spLocks/>
          </p:cNvSpPr>
          <p:nvPr/>
        </p:nvSpPr>
        <p:spPr>
          <a:xfrm>
            <a:off x="16283055" y="4719684"/>
            <a:ext cx="6666692" cy="7096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3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Content</a:t>
            </a:r>
          </a:p>
        </p:txBody>
      </p:sp>
      <p:pic>
        <p:nvPicPr>
          <p:cNvPr id="10" name="Graphic 9" descr="Bar graph with upward trend">
            <a:extLst>
              <a:ext uri="{FF2B5EF4-FFF2-40B4-BE49-F238E27FC236}">
                <a16:creationId xmlns:a16="http://schemas.microsoft.com/office/drawing/2014/main" id="{C850C665-BA6C-4353-BBD8-E99093F2A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291" y="2740815"/>
            <a:ext cx="914400" cy="914400"/>
          </a:xfrm>
          <a:prstGeom prst="rect">
            <a:avLst/>
          </a:prstGeom>
        </p:spPr>
      </p:pic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B89767AA-4339-43EE-B56C-DBF39729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55977" y="2740815"/>
            <a:ext cx="914400" cy="914400"/>
          </a:xfrm>
          <a:prstGeom prst="rect">
            <a:avLst/>
          </a:prstGeom>
        </p:spPr>
      </p:pic>
      <p:pic>
        <p:nvPicPr>
          <p:cNvPr id="14" name="Graphic 13" descr="Stars">
            <a:extLst>
              <a:ext uri="{FF2B5EF4-FFF2-40B4-BE49-F238E27FC236}">
                <a16:creationId xmlns:a16="http://schemas.microsoft.com/office/drawing/2014/main" id="{CB07FA9A-0573-409D-AFDC-98DC7624E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65853" y="26744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131" y="3193762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4000" b="1" dirty="0">
                <a:solidFill>
                  <a:srgbClr val="014E52"/>
                </a:solidFill>
                <a:latin typeface="Century Gothic"/>
              </a:rPr>
              <a:t>Heading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133737" y="4053319"/>
            <a:ext cx="449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7862" y="3193762"/>
            <a:ext cx="477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4000" b="1" dirty="0">
                <a:solidFill>
                  <a:srgbClr val="0070C0"/>
                </a:solidFill>
                <a:latin typeface="Century Gothic"/>
              </a:rPr>
              <a:t>Heading</a:t>
            </a:r>
            <a:endParaRPr lang="en-GB" sz="4000" b="1" dirty="0">
              <a:solidFill>
                <a:srgbClr val="0070C0"/>
              </a:solidFill>
              <a:latin typeface="Century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2455" y="4086516"/>
            <a:ext cx="455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034505" y="9123000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4000" b="1" dirty="0">
                <a:solidFill>
                  <a:srgbClr val="79AE02">
                    <a:lumMod val="75000"/>
                  </a:srgbClr>
                </a:solidFill>
                <a:latin typeface="Century Gothic"/>
              </a:rPr>
              <a:t>Heading</a:t>
            </a:r>
            <a:endParaRPr lang="en-GB" sz="4000" b="1" dirty="0">
              <a:solidFill>
                <a:srgbClr val="79AE02">
                  <a:lumMod val="75000"/>
                </a:srgbClr>
              </a:solidFill>
              <a:latin typeface="Century Gothic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95242" y="9997440"/>
            <a:ext cx="103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2" name="Freeform 94"/>
          <p:cNvSpPr>
            <a:spLocks noChangeArrowheads="1"/>
          </p:cNvSpPr>
          <p:nvPr/>
        </p:nvSpPr>
        <p:spPr bwMode="auto">
          <a:xfrm>
            <a:off x="10469151" y="4172536"/>
            <a:ext cx="3723060" cy="3632036"/>
          </a:xfrm>
          <a:prstGeom prst="ellipse">
            <a:avLst/>
          </a:prstGeom>
          <a:solidFill>
            <a:srgbClr val="FEADB8">
              <a:alpha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31" name="Freeform 86"/>
          <p:cNvSpPr>
            <a:spLocks noChangeArrowheads="1"/>
          </p:cNvSpPr>
          <p:nvPr/>
        </p:nvSpPr>
        <p:spPr bwMode="auto">
          <a:xfrm>
            <a:off x="8946878" y="2199649"/>
            <a:ext cx="3735957" cy="3632036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33" name="Freeform 102"/>
          <p:cNvSpPr>
            <a:spLocks noChangeArrowheads="1"/>
          </p:cNvSpPr>
          <p:nvPr/>
        </p:nvSpPr>
        <p:spPr bwMode="auto">
          <a:xfrm>
            <a:off x="11922370" y="2058265"/>
            <a:ext cx="3735957" cy="363203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 flipV="1">
            <a:off x="14929516" y="3489228"/>
            <a:ext cx="2230724" cy="16598"/>
          </a:xfrm>
          <a:prstGeom prst="line">
            <a:avLst/>
          </a:prstGeom>
          <a:ln w="635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7045343" y="3580667"/>
            <a:ext cx="2294600" cy="1"/>
          </a:xfrm>
          <a:prstGeom prst="line">
            <a:avLst/>
          </a:prstGeom>
          <a:ln w="635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12190035" y="7150113"/>
            <a:ext cx="0" cy="1201783"/>
          </a:xfrm>
          <a:prstGeom prst="line">
            <a:avLst/>
          </a:prstGeom>
          <a:ln w="635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5D29B5-25EA-BE42-BDEB-60225365B131}"/>
              </a:ext>
            </a:extLst>
          </p:cNvPr>
          <p:cNvSpPr>
            <a:spLocks/>
          </p:cNvSpPr>
          <p:nvPr/>
        </p:nvSpPr>
        <p:spPr bwMode="auto">
          <a:xfrm>
            <a:off x="2743200" y="544175"/>
            <a:ext cx="64335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dirty="0">
                <a:solidFill>
                  <a:srgbClr val="067F9C"/>
                </a:solidFill>
                <a:sym typeface="Bebas Neue" charset="0"/>
              </a:rPr>
              <a:t>M</a:t>
            </a:r>
            <a:r>
              <a:rPr lang="en-US" sz="6000" b="1" dirty="0">
                <a:solidFill>
                  <a:schemeClr val="tx2">
                    <a:lumMod val="50000"/>
                    <a:lumOff val="50000"/>
                  </a:schemeClr>
                </a:solidFill>
                <a:sym typeface="Bebas Neue" charset="0"/>
              </a:rPr>
              <a:t>ain </a:t>
            </a:r>
            <a:r>
              <a:rPr lang="en-US" sz="6000" b="1" dirty="0">
                <a:solidFill>
                  <a:srgbClr val="067F9C"/>
                </a:solidFill>
                <a:sym typeface="Bebas Neue" charset="0"/>
              </a:rPr>
              <a:t>H</a:t>
            </a:r>
            <a:r>
              <a:rPr lang="en-US" sz="6000" b="1" dirty="0">
                <a:solidFill>
                  <a:schemeClr val="tx2">
                    <a:lumMod val="50000"/>
                    <a:lumOff val="50000"/>
                  </a:schemeClr>
                </a:solidFill>
                <a:sym typeface="Bebas Neue" charset="0"/>
              </a:rPr>
              <a:t>eading</a:t>
            </a:r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5C51A44E-0B50-4BF8-BF57-4E2C380F6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6802" y="3193762"/>
            <a:ext cx="1108162" cy="1108162"/>
          </a:xfrm>
          <a:prstGeom prst="rect">
            <a:avLst/>
          </a:prstGeom>
        </p:spPr>
      </p:pic>
      <p:pic>
        <p:nvPicPr>
          <p:cNvPr id="5" name="Graphic 4" descr="Group brainstorm">
            <a:extLst>
              <a:ext uri="{FF2B5EF4-FFF2-40B4-BE49-F238E27FC236}">
                <a16:creationId xmlns:a16="http://schemas.microsoft.com/office/drawing/2014/main" id="{889F3D80-6C0F-4678-8307-96BC05CB1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6032" y="3005070"/>
            <a:ext cx="1115440" cy="1115440"/>
          </a:xfrm>
          <a:prstGeom prst="rect">
            <a:avLst/>
          </a:prstGeom>
        </p:spPr>
      </p:pic>
      <p:pic>
        <p:nvPicPr>
          <p:cNvPr id="7" name="Graphic 6" descr="Stars">
            <a:extLst>
              <a:ext uri="{FF2B5EF4-FFF2-40B4-BE49-F238E27FC236}">
                <a16:creationId xmlns:a16="http://schemas.microsoft.com/office/drawing/2014/main" id="{16697D77-F63B-4333-9FEF-AD5299D04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72856" y="5456852"/>
            <a:ext cx="1316683" cy="13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69F87A8A-F2D6-4B59-8F97-DC16BD150C39}"/>
              </a:ext>
            </a:extLst>
          </p:cNvPr>
          <p:cNvGrpSpPr/>
          <p:nvPr/>
        </p:nvGrpSpPr>
        <p:grpSpPr>
          <a:xfrm>
            <a:off x="1415945" y="2286000"/>
            <a:ext cx="5486400" cy="5486400"/>
            <a:chOff x="7934960" y="7373621"/>
            <a:chExt cx="1733242" cy="1513624"/>
          </a:xfrm>
          <a:effectLst>
            <a:outerShdw blurRad="7493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19805A-586F-E747-9652-2DA876CF76FD}"/>
                </a:ext>
              </a:extLst>
            </p:cNvPr>
            <p:cNvSpPr/>
            <p:nvPr/>
          </p:nvSpPr>
          <p:spPr>
            <a:xfrm>
              <a:off x="7934960" y="7373621"/>
              <a:ext cx="1733242" cy="1513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b="1" dirty="0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19F5A2-EEB4-4927-826E-6C2B5715D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9605" y="7475894"/>
              <a:ext cx="283888" cy="27928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429FC6-EEF8-458B-BE65-E92017749079}"/>
              </a:ext>
            </a:extLst>
          </p:cNvPr>
          <p:cNvGrpSpPr/>
          <p:nvPr/>
        </p:nvGrpSpPr>
        <p:grpSpPr>
          <a:xfrm>
            <a:off x="1705438" y="4328913"/>
            <a:ext cx="5056230" cy="1333540"/>
            <a:chOff x="24076104" y="2696894"/>
            <a:chExt cx="5597209" cy="133354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172B57-FE35-AC41-ABFC-E4A214E40F13}"/>
                </a:ext>
              </a:extLst>
            </p:cNvPr>
            <p:cNvSpPr txBox="1"/>
            <p:nvPr/>
          </p:nvSpPr>
          <p:spPr>
            <a:xfrm>
              <a:off x="25424692" y="2696894"/>
              <a:ext cx="2555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Heading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937D6B-BC57-A846-A8EE-5727F387EE63}"/>
                </a:ext>
              </a:extLst>
            </p:cNvPr>
            <p:cNvSpPr txBox="1"/>
            <p:nvPr/>
          </p:nvSpPr>
          <p:spPr>
            <a:xfrm>
              <a:off x="24076104" y="3507214"/>
              <a:ext cx="5597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Content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A7DEF70-7983-461D-ACEE-9D83024019E8}"/>
              </a:ext>
            </a:extLst>
          </p:cNvPr>
          <p:cNvGrpSpPr/>
          <p:nvPr/>
        </p:nvGrpSpPr>
        <p:grpSpPr>
          <a:xfrm>
            <a:off x="17572729" y="2343597"/>
            <a:ext cx="5486400" cy="5486400"/>
            <a:chOff x="18030073" y="2318480"/>
            <a:chExt cx="5040929" cy="5452999"/>
          </a:xfrm>
          <a:effectLst>
            <a:outerShdw blurRad="520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7EEAFD-2D1A-7A4A-88FF-657B8D0EFFE0}"/>
                </a:ext>
              </a:extLst>
            </p:cNvPr>
            <p:cNvSpPr/>
            <p:nvPr/>
          </p:nvSpPr>
          <p:spPr>
            <a:xfrm>
              <a:off x="18030073" y="2318480"/>
              <a:ext cx="5040929" cy="54529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74" name="Graphic 73" descr="Children">
              <a:extLst>
                <a:ext uri="{FF2B5EF4-FFF2-40B4-BE49-F238E27FC236}">
                  <a16:creationId xmlns:a16="http://schemas.microsoft.com/office/drawing/2014/main" id="{4F576A41-129B-4049-A909-1B14BA8AC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22620" y="2826876"/>
              <a:ext cx="1401886" cy="1094055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DCB0638-16B3-4FB5-9BC9-7973F9EA8681}"/>
                </a:ext>
              </a:extLst>
            </p:cNvPr>
            <p:cNvGrpSpPr/>
            <p:nvPr/>
          </p:nvGrpSpPr>
          <p:grpSpPr>
            <a:xfrm>
              <a:off x="18288924" y="4398649"/>
              <a:ext cx="4533100" cy="1390919"/>
              <a:chOff x="17287325" y="7471653"/>
              <a:chExt cx="4533100" cy="139091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536BFE-501C-504C-848C-09CE4CE72E9B}"/>
                  </a:ext>
                </a:extLst>
              </p:cNvPr>
              <p:cNvSpPr txBox="1"/>
              <p:nvPr/>
            </p:nvSpPr>
            <p:spPr>
              <a:xfrm>
                <a:off x="17570672" y="7471653"/>
                <a:ext cx="2121193" cy="703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Heading</a:t>
                </a:r>
                <a:endParaRPr lang="en-GB" sz="4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3537C6-09B2-4B44-AB38-26D5C06125F8}"/>
                  </a:ext>
                </a:extLst>
              </p:cNvPr>
              <p:cNvSpPr txBox="1"/>
              <p:nvPr/>
            </p:nvSpPr>
            <p:spPr>
              <a:xfrm>
                <a:off x="17287325" y="8342537"/>
                <a:ext cx="4533100" cy="520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Content</a:t>
                </a:r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5F287-1F53-F14D-8D80-95D03509D0A7}"/>
              </a:ext>
            </a:extLst>
          </p:cNvPr>
          <p:cNvSpPr/>
          <p:nvPr/>
        </p:nvSpPr>
        <p:spPr>
          <a:xfrm>
            <a:off x="9494337" y="2245454"/>
            <a:ext cx="5486400" cy="5486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092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B8094E-B897-1B41-938B-590B8D663B11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6902345" y="5029200"/>
            <a:ext cx="1649736" cy="59670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3701EE-F88A-0E47-AAF5-ED2FE7960EEF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5922993" y="5086797"/>
            <a:ext cx="1649736" cy="59094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7F8904-9C45-7246-808E-9B9BDE80BA03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12237537" y="7731854"/>
            <a:ext cx="0" cy="1001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58613555-FE77-4322-8D92-75CCE3A7737A}"/>
              </a:ext>
            </a:extLst>
          </p:cNvPr>
          <p:cNvSpPr txBox="1">
            <a:spLocks/>
          </p:cNvSpPr>
          <p:nvPr/>
        </p:nvSpPr>
        <p:spPr>
          <a:xfrm>
            <a:off x="1107956" y="2566955"/>
            <a:ext cx="2882255" cy="1254011"/>
          </a:xfrm>
          <a:prstGeom prst="rect">
            <a:avLst/>
          </a:prstGeo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A6B80161-B975-4342-9D77-A1B084E7F3C4}"/>
              </a:ext>
            </a:extLst>
          </p:cNvPr>
          <p:cNvSpPr txBox="1">
            <a:spLocks/>
          </p:cNvSpPr>
          <p:nvPr/>
        </p:nvSpPr>
        <p:spPr>
          <a:xfrm>
            <a:off x="4307198" y="2566956"/>
            <a:ext cx="3338076" cy="1254010"/>
          </a:xfrm>
          <a:prstGeom prst="rect">
            <a:avLst/>
          </a:prstGeom>
        </p:spPr>
        <p:txBody>
          <a:bodyPr/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340E3F-5E91-4A1E-BDBF-06AE51B71632}"/>
              </a:ext>
            </a:extLst>
          </p:cNvPr>
          <p:cNvGrpSpPr/>
          <p:nvPr/>
        </p:nvGrpSpPr>
        <p:grpSpPr>
          <a:xfrm>
            <a:off x="9866394" y="4265945"/>
            <a:ext cx="4837032" cy="1299393"/>
            <a:chOff x="17019313" y="2079960"/>
            <a:chExt cx="4837032" cy="129939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631357-DBCC-4243-8E57-AF67CCFCE263}"/>
                </a:ext>
              </a:extLst>
            </p:cNvPr>
            <p:cNvSpPr txBox="1"/>
            <p:nvPr/>
          </p:nvSpPr>
          <p:spPr>
            <a:xfrm>
              <a:off x="17019313" y="2856133"/>
              <a:ext cx="4837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content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E4729D-E125-3341-A655-9168286E69F7}"/>
                </a:ext>
              </a:extLst>
            </p:cNvPr>
            <p:cNvSpPr txBox="1"/>
            <p:nvPr/>
          </p:nvSpPr>
          <p:spPr>
            <a:xfrm>
              <a:off x="17988641" y="2079960"/>
              <a:ext cx="2438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Heading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6BC76C4B-308F-4595-899B-E7157D99CE85}"/>
              </a:ext>
            </a:extLst>
          </p:cNvPr>
          <p:cNvSpPr txBox="1"/>
          <p:nvPr/>
        </p:nvSpPr>
        <p:spPr>
          <a:xfrm>
            <a:off x="11964843" y="2712970"/>
            <a:ext cx="5366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8A38A75-23B2-4252-B28E-A0E725316D30}"/>
              </a:ext>
            </a:extLst>
          </p:cNvPr>
          <p:cNvGrpSpPr/>
          <p:nvPr/>
        </p:nvGrpSpPr>
        <p:grpSpPr>
          <a:xfrm>
            <a:off x="8552081" y="8733693"/>
            <a:ext cx="7370912" cy="4525107"/>
            <a:chOff x="8973666" y="8042030"/>
            <a:chExt cx="7370912" cy="4525107"/>
          </a:xfrm>
          <a:effectLst>
            <a:outerShdw blurRad="1270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E6DB89-F405-7540-82EA-638B9E74557E}"/>
                </a:ext>
              </a:extLst>
            </p:cNvPr>
            <p:cNvSpPr/>
            <p:nvPr/>
          </p:nvSpPr>
          <p:spPr>
            <a:xfrm>
              <a:off x="8973666" y="8042030"/>
              <a:ext cx="7370912" cy="45251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b="1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B2B6F9-A897-45A9-9874-712A595B6826}"/>
                </a:ext>
              </a:extLst>
            </p:cNvPr>
            <p:cNvGrpSpPr/>
            <p:nvPr/>
          </p:nvGrpSpPr>
          <p:grpSpPr>
            <a:xfrm>
              <a:off x="9718319" y="9708892"/>
              <a:ext cx="6212038" cy="1494323"/>
              <a:chOff x="33234376" y="2832741"/>
              <a:chExt cx="6212038" cy="149432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6A6171-47CF-0649-9668-8BC2C6E81F96}"/>
                  </a:ext>
                </a:extLst>
              </p:cNvPr>
              <p:cNvSpPr txBox="1"/>
              <p:nvPr/>
            </p:nvSpPr>
            <p:spPr>
              <a:xfrm>
                <a:off x="34311009" y="2832741"/>
                <a:ext cx="23086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Heading</a:t>
                </a:r>
                <a:endParaRPr lang="en-GB" sz="4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E7A388-C77C-064F-8232-28D5085C54F5}"/>
                  </a:ext>
                </a:extLst>
              </p:cNvPr>
              <p:cNvSpPr txBox="1"/>
              <p:nvPr/>
            </p:nvSpPr>
            <p:spPr>
              <a:xfrm>
                <a:off x="33234376" y="3803844"/>
                <a:ext cx="6212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Content</a:t>
                </a: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D543C93-0DAB-49CE-A7D3-D24E5A4D2544}"/>
                </a:ext>
              </a:extLst>
            </p:cNvPr>
            <p:cNvSpPr/>
            <p:nvPr/>
          </p:nvSpPr>
          <p:spPr>
            <a:xfrm>
              <a:off x="11872170" y="8460790"/>
              <a:ext cx="136768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$$$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C466A-B6D2-4EE9-81AC-AEE2A7079485}"/>
              </a:ext>
            </a:extLst>
          </p:cNvPr>
          <p:cNvSpPr>
            <a:spLocks/>
          </p:cNvSpPr>
          <p:nvPr/>
        </p:nvSpPr>
        <p:spPr bwMode="auto">
          <a:xfrm>
            <a:off x="2743200" y="544175"/>
            <a:ext cx="64335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dirty="0">
                <a:solidFill>
                  <a:srgbClr val="067F9C"/>
                </a:solidFill>
                <a:sym typeface="Bebas Neue" charset="0"/>
              </a:rPr>
              <a:t>M</a:t>
            </a:r>
            <a:r>
              <a:rPr lang="en-US" sz="6000" b="1" dirty="0">
                <a:solidFill>
                  <a:schemeClr val="tx2">
                    <a:lumMod val="50000"/>
                    <a:lumOff val="50000"/>
                  </a:schemeClr>
                </a:solidFill>
                <a:sym typeface="Bebas Neue" charset="0"/>
              </a:rPr>
              <a:t>ain </a:t>
            </a:r>
            <a:r>
              <a:rPr lang="en-US" sz="6000" b="1" dirty="0">
                <a:solidFill>
                  <a:srgbClr val="067F9C"/>
                </a:solidFill>
                <a:sym typeface="Bebas Neue" charset="0"/>
              </a:rPr>
              <a:t>H</a:t>
            </a:r>
            <a:r>
              <a:rPr lang="en-US" sz="6000" b="1" dirty="0">
                <a:solidFill>
                  <a:schemeClr val="tx2">
                    <a:lumMod val="50000"/>
                    <a:lumOff val="50000"/>
                  </a:schemeClr>
                </a:solidFill>
                <a:sym typeface="Bebas Neue" charset="0"/>
              </a:rPr>
              <a:t>eading</a:t>
            </a:r>
          </a:p>
        </p:txBody>
      </p:sp>
    </p:spTree>
    <p:extLst>
      <p:ext uri="{BB962C8B-B14F-4D97-AF65-F5344CB8AC3E}">
        <p14:creationId xmlns:p14="http://schemas.microsoft.com/office/powerpoint/2010/main" val="181316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C4CB2C1-7DE3-44DC-A4F5-55C9466AE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56614" y="6452313"/>
            <a:ext cx="6297566" cy="858254"/>
          </a:xfrm>
        </p:spPr>
        <p:txBody>
          <a:bodyPr/>
          <a:lstStyle/>
          <a:p>
            <a:pPr algn="l"/>
            <a:r>
              <a:rPr lang="en-US" sz="4800" dirty="0">
                <a:solidFill>
                  <a:srgbClr val="F06B7E"/>
                </a:solidFill>
              </a:rPr>
              <a:t>Heading</a:t>
            </a:r>
            <a:endParaRPr lang="en-GB" sz="4800" dirty="0">
              <a:solidFill>
                <a:srgbClr val="F06B7E"/>
              </a:solidFill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94050" y="7740096"/>
            <a:ext cx="6297566" cy="5483864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8932DB0-2733-4BAD-BB5D-9536D20E0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19678" y="6505723"/>
            <a:ext cx="5748960" cy="936526"/>
          </a:xfrm>
        </p:spPr>
        <p:txBody>
          <a:bodyPr/>
          <a:lstStyle/>
          <a:p>
            <a:pPr algn="l"/>
            <a:r>
              <a:rPr lang="en-US" sz="4800" dirty="0">
                <a:solidFill>
                  <a:srgbClr val="7F6CA3"/>
                </a:solidFill>
              </a:rPr>
              <a:t>Heading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FB540F0-2ABD-4D9C-AA51-A68864DD78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19677" y="7781216"/>
            <a:ext cx="6297564" cy="5483864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282744" y="6452311"/>
            <a:ext cx="7247918" cy="858254"/>
          </a:xfrm>
        </p:spPr>
        <p:txBody>
          <a:bodyPr/>
          <a:lstStyle/>
          <a:p>
            <a:pPr algn="l"/>
            <a:r>
              <a:rPr lang="en-US" sz="4800" dirty="0">
                <a:solidFill>
                  <a:srgbClr val="5DB0B7"/>
                </a:solidFill>
              </a:rPr>
              <a:t>Heading</a:t>
            </a:r>
            <a:endParaRPr lang="en-GB" sz="4800" dirty="0">
              <a:solidFill>
                <a:srgbClr val="5DB0B7"/>
              </a:solidFill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282743" y="7741138"/>
            <a:ext cx="6297564" cy="5483864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</a:p>
        </p:txBody>
      </p:sp>
      <p:sp>
        <p:nvSpPr>
          <p:cNvPr id="16" name="Text Placeholder 37">
            <a:extLst>
              <a:ext uri="{FF2B5EF4-FFF2-40B4-BE49-F238E27FC236}">
                <a16:creationId xmlns:a16="http://schemas.microsoft.com/office/drawing/2014/main" id="{CC3DC7E7-C33B-4996-A4B0-9255A5CBE2F9}"/>
              </a:ext>
            </a:extLst>
          </p:cNvPr>
          <p:cNvSpPr txBox="1">
            <a:spLocks/>
          </p:cNvSpPr>
          <p:nvPr/>
        </p:nvSpPr>
        <p:spPr>
          <a:xfrm>
            <a:off x="3913310" y="3713473"/>
            <a:ext cx="3164772" cy="2064592"/>
          </a:xfrm>
          <a:prstGeom prst="rect">
            <a:avLst/>
          </a:prstGeom>
        </p:spPr>
        <p:txBody>
          <a:bodyPr vert="horz" lIns="182832" tIns="91416" rIns="182832" bIns="91416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999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1FFEE2-3704-4AB2-8E5A-6AA13A6ECFFE}"/>
              </a:ext>
            </a:extLst>
          </p:cNvPr>
          <p:cNvSpPr/>
          <p:nvPr/>
        </p:nvSpPr>
        <p:spPr>
          <a:xfrm>
            <a:off x="1214253" y="3100380"/>
            <a:ext cx="2471398" cy="2350436"/>
          </a:xfrm>
          <a:prstGeom prst="ellipse">
            <a:avLst/>
          </a:prstGeom>
          <a:solidFill>
            <a:srgbClr val="00B050"/>
          </a:solidFill>
          <a:ln/>
          <a:effectLst>
            <a:outerShdw blurRad="5080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21" name="Half Frame 20">
            <a:extLst>
              <a:ext uri="{FF2B5EF4-FFF2-40B4-BE49-F238E27FC236}">
                <a16:creationId xmlns:a16="http://schemas.microsoft.com/office/drawing/2014/main" id="{578AFA7A-BAA2-4CF9-B5AC-ED753E764A7C}"/>
              </a:ext>
            </a:extLst>
          </p:cNvPr>
          <p:cNvSpPr/>
          <p:nvPr/>
        </p:nvSpPr>
        <p:spPr>
          <a:xfrm rot="8578972" flipH="1">
            <a:off x="10209248" y="4248561"/>
            <a:ext cx="1734363" cy="78767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C821-2C5D-46B0-9217-E9381E3C13A6}"/>
              </a:ext>
            </a:extLst>
          </p:cNvPr>
          <p:cNvSpPr/>
          <p:nvPr/>
        </p:nvSpPr>
        <p:spPr>
          <a:xfrm>
            <a:off x="2755388" y="1547459"/>
            <a:ext cx="1798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67F9C"/>
                </a:solidFill>
              </a:rPr>
              <a:t>Subtitle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D4B14E-BC4E-487D-A7AC-C68B6171DD08}"/>
              </a:ext>
            </a:extLst>
          </p:cNvPr>
          <p:cNvSpPr>
            <a:spLocks/>
          </p:cNvSpPr>
          <p:nvPr/>
        </p:nvSpPr>
        <p:spPr bwMode="auto">
          <a:xfrm>
            <a:off x="2743200" y="544175"/>
            <a:ext cx="64335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6000" b="1" dirty="0">
                <a:solidFill>
                  <a:srgbClr val="067F9C"/>
                </a:solidFill>
                <a:sym typeface="Bebas Neue" charset="0"/>
              </a:rPr>
              <a:t>M</a:t>
            </a:r>
            <a:r>
              <a:rPr lang="en-US" sz="6000" b="1" dirty="0">
                <a:solidFill>
                  <a:schemeClr val="tx2">
                    <a:lumMod val="50000"/>
                    <a:lumOff val="50000"/>
                  </a:schemeClr>
                </a:solidFill>
                <a:sym typeface="Bebas Neue" charset="0"/>
              </a:rPr>
              <a:t>ain </a:t>
            </a:r>
            <a:r>
              <a:rPr lang="en-US" sz="6000" b="1" dirty="0">
                <a:solidFill>
                  <a:srgbClr val="067F9C"/>
                </a:solidFill>
                <a:sym typeface="Bebas Neue" charset="0"/>
              </a:rPr>
              <a:t>H</a:t>
            </a:r>
            <a:r>
              <a:rPr lang="en-US" sz="6000" b="1" dirty="0">
                <a:solidFill>
                  <a:schemeClr val="tx2">
                    <a:lumMod val="50000"/>
                    <a:lumOff val="50000"/>
                  </a:schemeClr>
                </a:solidFill>
                <a:sym typeface="Bebas Neue" charset="0"/>
              </a:rPr>
              <a:t>eading</a:t>
            </a:r>
          </a:p>
        </p:txBody>
      </p:sp>
      <p:sp>
        <p:nvSpPr>
          <p:cNvPr id="26" name="Text Placeholder 37">
            <a:extLst>
              <a:ext uri="{FF2B5EF4-FFF2-40B4-BE49-F238E27FC236}">
                <a16:creationId xmlns:a16="http://schemas.microsoft.com/office/drawing/2014/main" id="{57340F9F-6C2A-4A37-8EA0-127B5504926E}"/>
              </a:ext>
            </a:extLst>
          </p:cNvPr>
          <p:cNvSpPr txBox="1">
            <a:spLocks/>
          </p:cNvSpPr>
          <p:nvPr/>
        </p:nvSpPr>
        <p:spPr>
          <a:xfrm>
            <a:off x="11326046" y="3713473"/>
            <a:ext cx="3164772" cy="2064592"/>
          </a:xfrm>
          <a:prstGeom prst="rect">
            <a:avLst/>
          </a:prstGeom>
        </p:spPr>
        <p:txBody>
          <a:bodyPr vert="horz" lIns="182832" tIns="91416" rIns="182832" bIns="91416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999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FF533AB-EE05-40E2-B57D-FC3F39800914}"/>
              </a:ext>
            </a:extLst>
          </p:cNvPr>
          <p:cNvSpPr/>
          <p:nvPr/>
        </p:nvSpPr>
        <p:spPr>
          <a:xfrm>
            <a:off x="8626989" y="3100380"/>
            <a:ext cx="2471398" cy="2350436"/>
          </a:xfrm>
          <a:prstGeom prst="ellipse">
            <a:avLst/>
          </a:prstGeom>
          <a:solidFill>
            <a:srgbClr val="00B050"/>
          </a:solidFill>
          <a:ln/>
          <a:effectLst>
            <a:outerShdw blurRad="5080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28" name="Text Placeholder 37">
            <a:extLst>
              <a:ext uri="{FF2B5EF4-FFF2-40B4-BE49-F238E27FC236}">
                <a16:creationId xmlns:a16="http://schemas.microsoft.com/office/drawing/2014/main" id="{6DD6A2AE-6F9D-49A3-92FB-23A7FC7BFD9B}"/>
              </a:ext>
            </a:extLst>
          </p:cNvPr>
          <p:cNvSpPr txBox="1">
            <a:spLocks/>
          </p:cNvSpPr>
          <p:nvPr/>
        </p:nvSpPr>
        <p:spPr>
          <a:xfrm>
            <a:off x="18952968" y="3713473"/>
            <a:ext cx="3164772" cy="2064592"/>
          </a:xfrm>
          <a:prstGeom prst="rect">
            <a:avLst/>
          </a:prstGeom>
        </p:spPr>
        <p:txBody>
          <a:bodyPr vert="horz" lIns="182832" tIns="91416" rIns="182832" bIns="91416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999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3B088F-FDF4-48FF-8541-17E936C48426}"/>
              </a:ext>
            </a:extLst>
          </p:cNvPr>
          <p:cNvSpPr/>
          <p:nvPr/>
        </p:nvSpPr>
        <p:spPr>
          <a:xfrm>
            <a:off x="16253911" y="3100380"/>
            <a:ext cx="2471398" cy="2350436"/>
          </a:xfrm>
          <a:prstGeom prst="ellipse">
            <a:avLst/>
          </a:prstGeom>
          <a:solidFill>
            <a:srgbClr val="00B050"/>
          </a:solidFill>
          <a:ln/>
          <a:effectLst>
            <a:outerShdw blurRad="5080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9" b="1" dirty="0">
                <a:solidFill>
                  <a:schemeClr val="bg1"/>
                </a:solidFill>
              </a:rPr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90425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7B46B-91E6-4C10-8568-7F6DE420D74E}"/>
              </a:ext>
            </a:extLst>
          </p:cNvPr>
          <p:cNvSpPr/>
          <p:nvPr/>
        </p:nvSpPr>
        <p:spPr>
          <a:xfrm>
            <a:off x="-4376057" y="4169594"/>
            <a:ext cx="21586372" cy="10728960"/>
          </a:xfrm>
          <a:custGeom>
            <a:avLst/>
            <a:gdLst>
              <a:gd name="connsiteX0" fmla="*/ 1860902 w 14911231"/>
              <a:gd name="connsiteY0" fmla="*/ 0 h 9163907"/>
              <a:gd name="connsiteX1" fmla="*/ 14911231 w 14911231"/>
              <a:gd name="connsiteY1" fmla="*/ 6695028 h 9163907"/>
              <a:gd name="connsiteX2" fmla="*/ 14119341 w 14911231"/>
              <a:gd name="connsiteY2" fmla="*/ 8997004 h 9163907"/>
              <a:gd name="connsiteX3" fmla="*/ 13991065 w 14911231"/>
              <a:gd name="connsiteY3" fmla="*/ 9163907 h 9163907"/>
              <a:gd name="connsiteX4" fmla="*/ 2195831 w 14911231"/>
              <a:gd name="connsiteY4" fmla="*/ 9163907 h 9163907"/>
              <a:gd name="connsiteX5" fmla="*/ 2490059 w 14911231"/>
              <a:gd name="connsiteY5" fmla="*/ 9115247 h 9163907"/>
              <a:gd name="connsiteX6" fmla="*/ 9397929 w 14911231"/>
              <a:gd name="connsiteY6" fmla="*/ 4744028 h 9163907"/>
              <a:gd name="connsiteX7" fmla="*/ 366986 w 14911231"/>
              <a:gd name="connsiteY7" fmla="*/ 96380 h 9163907"/>
              <a:gd name="connsiteX8" fmla="*/ 0 w 14911231"/>
              <a:gd name="connsiteY8" fmla="*/ 68892 h 9163907"/>
              <a:gd name="connsiteX9" fmla="*/ 526581 w 14911231"/>
              <a:gd name="connsiteY9" fmla="*/ 34565 h 9163907"/>
              <a:gd name="connsiteX10" fmla="*/ 1860902 w 14911231"/>
              <a:gd name="connsiteY10" fmla="*/ 0 h 916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911231" h="9163907">
                <a:moveTo>
                  <a:pt x="1860902" y="0"/>
                </a:moveTo>
                <a:cubicBezTo>
                  <a:pt x="9068401" y="0"/>
                  <a:pt x="14911231" y="2997466"/>
                  <a:pt x="14911231" y="6695028"/>
                </a:cubicBezTo>
                <a:cubicBezTo>
                  <a:pt x="14911231" y="7503870"/>
                  <a:pt x="14631643" y="8279211"/>
                  <a:pt x="14119341" y="8997004"/>
                </a:cubicBezTo>
                <a:lnTo>
                  <a:pt x="13991065" y="9163907"/>
                </a:lnTo>
                <a:lnTo>
                  <a:pt x="2195831" y="9163907"/>
                </a:lnTo>
                <a:lnTo>
                  <a:pt x="2490059" y="9115247"/>
                </a:lnTo>
                <a:cubicBezTo>
                  <a:pt x="6549524" y="8395065"/>
                  <a:pt x="9397929" y="6709068"/>
                  <a:pt x="9397929" y="4744028"/>
                </a:cubicBezTo>
                <a:cubicBezTo>
                  <a:pt x="9397929" y="2451480"/>
                  <a:pt x="5520933" y="538743"/>
                  <a:pt x="366986" y="96380"/>
                </a:cubicBezTo>
                <a:lnTo>
                  <a:pt x="0" y="68892"/>
                </a:lnTo>
                <a:lnTo>
                  <a:pt x="526581" y="34565"/>
                </a:lnTo>
                <a:cubicBezTo>
                  <a:pt x="965296" y="11708"/>
                  <a:pt x="1410434" y="0"/>
                  <a:pt x="1860902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  <a:alpha val="15000"/>
            </a:schemeClr>
          </a:solidFill>
          <a:ln w="130175">
            <a:solidFill>
              <a:schemeClr val="bg1">
                <a:lumMod val="75000"/>
                <a:alpha val="49000"/>
              </a:schemeClr>
            </a:solidFill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C1469EA-5C8C-4C25-82AF-7A549A0A71D9}"/>
              </a:ext>
            </a:extLst>
          </p:cNvPr>
          <p:cNvSpPr/>
          <p:nvPr/>
        </p:nvSpPr>
        <p:spPr>
          <a:xfrm rot="20809601">
            <a:off x="11521208" y="7197070"/>
            <a:ext cx="3453557" cy="4138901"/>
          </a:xfrm>
          <a:prstGeom prst="parallelogram">
            <a:avLst/>
          </a:prstGeom>
          <a:gradFill>
            <a:gsLst>
              <a:gs pos="7000">
                <a:schemeClr val="accent6">
                  <a:lumMod val="25000"/>
                </a:schemeClr>
              </a:gs>
              <a:gs pos="33000">
                <a:schemeClr val="bg2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A6B5778-789E-4A0E-B7DA-8E4706227CC5}"/>
              </a:ext>
            </a:extLst>
          </p:cNvPr>
          <p:cNvSpPr/>
          <p:nvPr/>
        </p:nvSpPr>
        <p:spPr>
          <a:xfrm rot="20810711">
            <a:off x="9329922" y="5602754"/>
            <a:ext cx="1077685" cy="1364020"/>
          </a:xfrm>
          <a:prstGeom prst="parallelogram">
            <a:avLst/>
          </a:prstGeom>
          <a:gradFill>
            <a:gsLst>
              <a:gs pos="7000">
                <a:schemeClr val="accent6">
                  <a:lumMod val="25000"/>
                </a:schemeClr>
              </a:gs>
              <a:gs pos="86000">
                <a:schemeClr val="bg2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18894B39-B783-4DF0-B15D-28B1AC4405F3}"/>
              </a:ext>
            </a:extLst>
          </p:cNvPr>
          <p:cNvSpPr/>
          <p:nvPr/>
        </p:nvSpPr>
        <p:spPr>
          <a:xfrm rot="20810711">
            <a:off x="6271516" y="4278086"/>
            <a:ext cx="1077685" cy="1077684"/>
          </a:xfrm>
          <a:prstGeom prst="parallelogram">
            <a:avLst/>
          </a:prstGeom>
          <a:gradFill>
            <a:gsLst>
              <a:gs pos="7000">
                <a:schemeClr val="accent6">
                  <a:lumMod val="25000"/>
                </a:schemeClr>
              </a:gs>
              <a:gs pos="86000">
                <a:schemeClr val="bg2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DB1E616-0E45-4A84-99A6-CB489D133C0F}"/>
              </a:ext>
            </a:extLst>
          </p:cNvPr>
          <p:cNvSpPr/>
          <p:nvPr/>
        </p:nvSpPr>
        <p:spPr>
          <a:xfrm>
            <a:off x="-48646" y="3239451"/>
            <a:ext cx="20571538" cy="10710998"/>
          </a:xfrm>
          <a:custGeom>
            <a:avLst/>
            <a:gdLst>
              <a:gd name="connsiteX0" fmla="*/ 1350871 w 20243292"/>
              <a:gd name="connsiteY0" fmla="*/ 0 h 10443835"/>
              <a:gd name="connsiteX1" fmla="*/ 20243292 w 20243292"/>
              <a:gd name="connsiteY1" fmla="*/ 7838435 h 10443835"/>
              <a:gd name="connsiteX2" fmla="*/ 19359096 w 20243292"/>
              <a:gd name="connsiteY2" fmla="*/ 10215307 h 10443835"/>
              <a:gd name="connsiteX3" fmla="*/ 19170820 w 20243292"/>
              <a:gd name="connsiteY3" fmla="*/ 10443835 h 10443835"/>
              <a:gd name="connsiteX4" fmla="*/ 3643075 w 20243292"/>
              <a:gd name="connsiteY4" fmla="*/ 10443835 h 10443835"/>
              <a:gd name="connsiteX5" fmla="*/ 4378635 w 20243292"/>
              <a:gd name="connsiteY5" fmla="*/ 10304364 h 10443835"/>
              <a:gd name="connsiteX6" fmla="*/ 12261913 w 20243292"/>
              <a:gd name="connsiteY6" fmla="*/ 5554235 h 10443835"/>
              <a:gd name="connsiteX7" fmla="*/ 564575 w 20243292"/>
              <a:gd name="connsiteY7" fmla="*/ 229811 h 10443835"/>
              <a:gd name="connsiteX8" fmla="*/ 0 w 20243292"/>
              <a:gd name="connsiteY8" fmla="*/ 177351 h 10443835"/>
              <a:gd name="connsiteX9" fmla="*/ 0 w 20243292"/>
              <a:gd name="connsiteY9" fmla="*/ 22146 h 10443835"/>
              <a:gd name="connsiteX10" fmla="*/ 378670 w 20243292"/>
              <a:gd name="connsiteY10" fmla="*/ 10199 h 10443835"/>
              <a:gd name="connsiteX11" fmla="*/ 1350871 w 20243292"/>
              <a:gd name="connsiteY11" fmla="*/ 0 h 104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43292" h="10443835">
                <a:moveTo>
                  <a:pt x="1350871" y="0"/>
                </a:moveTo>
                <a:cubicBezTo>
                  <a:pt x="11784869" y="0"/>
                  <a:pt x="20243292" y="3509387"/>
                  <a:pt x="20243292" y="7838435"/>
                </a:cubicBezTo>
                <a:cubicBezTo>
                  <a:pt x="20243292" y="8667042"/>
                  <a:pt x="19933406" y="9465620"/>
                  <a:pt x="19359096" y="10215307"/>
                </a:cubicBezTo>
                <a:lnTo>
                  <a:pt x="19170820" y="10443835"/>
                </a:lnTo>
                <a:lnTo>
                  <a:pt x="3643075" y="10443835"/>
                </a:lnTo>
                <a:lnTo>
                  <a:pt x="4378635" y="10304364"/>
                </a:lnTo>
                <a:cubicBezTo>
                  <a:pt x="9104845" y="9330223"/>
                  <a:pt x="12261913" y="7567293"/>
                  <a:pt x="12261913" y="5554235"/>
                </a:cubicBezTo>
                <a:cubicBezTo>
                  <a:pt x="12261913" y="3037910"/>
                  <a:pt x="7328994" y="912415"/>
                  <a:pt x="564575" y="229811"/>
                </a:cubicBezTo>
                <a:lnTo>
                  <a:pt x="0" y="177351"/>
                </a:lnTo>
                <a:lnTo>
                  <a:pt x="0" y="22146"/>
                </a:lnTo>
                <a:lnTo>
                  <a:pt x="378670" y="10199"/>
                </a:lnTo>
                <a:cubicBezTo>
                  <a:pt x="700676" y="3427"/>
                  <a:pt x="1024809" y="0"/>
                  <a:pt x="1350871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 w="130175">
            <a:solidFill>
              <a:schemeClr val="bg1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FB47F5AF-9747-4936-B058-783C50FAC05A}"/>
              </a:ext>
            </a:extLst>
          </p:cNvPr>
          <p:cNvSpPr/>
          <p:nvPr/>
        </p:nvSpPr>
        <p:spPr>
          <a:xfrm>
            <a:off x="-1045028" y="3202539"/>
            <a:ext cx="17001064" cy="10794273"/>
          </a:xfrm>
          <a:custGeom>
            <a:avLst/>
            <a:gdLst>
              <a:gd name="connsiteX0" fmla="*/ 6350773 w 15074377"/>
              <a:gd name="connsiteY0" fmla="*/ 120263 h 19293921"/>
              <a:gd name="connsiteX1" fmla="*/ 13182456 w 15074377"/>
              <a:gd name="connsiteY1" fmla="*/ 3255048 h 19293921"/>
              <a:gd name="connsiteX2" fmla="*/ 15074378 w 15074377"/>
              <a:gd name="connsiteY2" fmla="*/ 9646962 h 19293921"/>
              <a:gd name="connsiteX3" fmla="*/ 7537189 w 15074377"/>
              <a:gd name="connsiteY3" fmla="*/ 9646961 h 19293921"/>
              <a:gd name="connsiteX4" fmla="*/ 6350773 w 15074377"/>
              <a:gd name="connsiteY4" fmla="*/ 120263 h 19293921"/>
              <a:gd name="connsiteX0" fmla="*/ 6350773 w 15074377"/>
              <a:gd name="connsiteY0" fmla="*/ 120263 h 19293921"/>
              <a:gd name="connsiteX1" fmla="*/ 13182456 w 15074377"/>
              <a:gd name="connsiteY1" fmla="*/ 3255048 h 19293921"/>
              <a:gd name="connsiteX2" fmla="*/ 15074378 w 15074377"/>
              <a:gd name="connsiteY2" fmla="*/ 9646962 h 19293921"/>
              <a:gd name="connsiteX0" fmla="*/ 5845628 w 14569233"/>
              <a:gd name="connsiteY0" fmla="*/ 120421 h 9647120"/>
              <a:gd name="connsiteX1" fmla="*/ 12677311 w 14569233"/>
              <a:gd name="connsiteY1" fmla="*/ 3255206 h 9647120"/>
              <a:gd name="connsiteX2" fmla="*/ 14569233 w 14569233"/>
              <a:gd name="connsiteY2" fmla="*/ 9647120 h 9647120"/>
              <a:gd name="connsiteX3" fmla="*/ 7032044 w 14569233"/>
              <a:gd name="connsiteY3" fmla="*/ 9647119 h 9647120"/>
              <a:gd name="connsiteX4" fmla="*/ 5845628 w 14569233"/>
              <a:gd name="connsiteY4" fmla="*/ 120421 h 9647120"/>
              <a:gd name="connsiteX0" fmla="*/ 0 w 14569233"/>
              <a:gd name="connsiteY0" fmla="*/ 185735 h 9647120"/>
              <a:gd name="connsiteX1" fmla="*/ 12677311 w 14569233"/>
              <a:gd name="connsiteY1" fmla="*/ 3255206 h 9647120"/>
              <a:gd name="connsiteX2" fmla="*/ 14569233 w 14569233"/>
              <a:gd name="connsiteY2" fmla="*/ 9647120 h 9647120"/>
              <a:gd name="connsiteX0" fmla="*/ 5845628 w 14603627"/>
              <a:gd name="connsiteY0" fmla="*/ 120421 h 9647120"/>
              <a:gd name="connsiteX1" fmla="*/ 12677311 w 14603627"/>
              <a:gd name="connsiteY1" fmla="*/ 3255206 h 9647120"/>
              <a:gd name="connsiteX2" fmla="*/ 14569233 w 14603627"/>
              <a:gd name="connsiteY2" fmla="*/ 9647120 h 9647120"/>
              <a:gd name="connsiteX3" fmla="*/ 7032044 w 14603627"/>
              <a:gd name="connsiteY3" fmla="*/ 9647119 h 9647120"/>
              <a:gd name="connsiteX4" fmla="*/ 5845628 w 14603627"/>
              <a:gd name="connsiteY4" fmla="*/ 120421 h 9647120"/>
              <a:gd name="connsiteX0" fmla="*/ 0 w 14603627"/>
              <a:gd name="connsiteY0" fmla="*/ 185735 h 9647120"/>
              <a:gd name="connsiteX1" fmla="*/ 13657025 w 14603627"/>
              <a:gd name="connsiteY1" fmla="*/ 4038977 h 9647120"/>
              <a:gd name="connsiteX2" fmla="*/ 14569233 w 14603627"/>
              <a:gd name="connsiteY2" fmla="*/ 9647120 h 9647120"/>
              <a:gd name="connsiteX0" fmla="*/ 5845628 w 14708718"/>
              <a:gd name="connsiteY0" fmla="*/ 120421 h 10659491"/>
              <a:gd name="connsiteX1" fmla="*/ 12677311 w 14708718"/>
              <a:gd name="connsiteY1" fmla="*/ 3255206 h 10659491"/>
              <a:gd name="connsiteX2" fmla="*/ 14569233 w 14708718"/>
              <a:gd name="connsiteY2" fmla="*/ 9647120 h 10659491"/>
              <a:gd name="connsiteX3" fmla="*/ 7032044 w 14708718"/>
              <a:gd name="connsiteY3" fmla="*/ 9647119 h 10659491"/>
              <a:gd name="connsiteX4" fmla="*/ 5845628 w 14708718"/>
              <a:gd name="connsiteY4" fmla="*/ 120421 h 10659491"/>
              <a:gd name="connsiteX0" fmla="*/ 0 w 14708718"/>
              <a:gd name="connsiteY0" fmla="*/ 185735 h 10659491"/>
              <a:gd name="connsiteX1" fmla="*/ 13657025 w 14708718"/>
              <a:gd name="connsiteY1" fmla="*/ 4038977 h 10659491"/>
              <a:gd name="connsiteX2" fmla="*/ 14699861 w 14708718"/>
              <a:gd name="connsiteY2" fmla="*/ 10659491 h 10659491"/>
              <a:gd name="connsiteX0" fmla="*/ 5845628 w 15036432"/>
              <a:gd name="connsiteY0" fmla="*/ 120421 h 10659491"/>
              <a:gd name="connsiteX1" fmla="*/ 12677311 w 15036432"/>
              <a:gd name="connsiteY1" fmla="*/ 3255206 h 10659491"/>
              <a:gd name="connsiteX2" fmla="*/ 14569233 w 15036432"/>
              <a:gd name="connsiteY2" fmla="*/ 9647120 h 10659491"/>
              <a:gd name="connsiteX3" fmla="*/ 7032044 w 15036432"/>
              <a:gd name="connsiteY3" fmla="*/ 9647119 h 10659491"/>
              <a:gd name="connsiteX4" fmla="*/ 5845628 w 15036432"/>
              <a:gd name="connsiteY4" fmla="*/ 120421 h 10659491"/>
              <a:gd name="connsiteX0" fmla="*/ 0 w 15036432"/>
              <a:gd name="connsiteY0" fmla="*/ 185735 h 10659491"/>
              <a:gd name="connsiteX1" fmla="*/ 13657025 w 15036432"/>
              <a:gd name="connsiteY1" fmla="*/ 4038977 h 10659491"/>
              <a:gd name="connsiteX2" fmla="*/ 14699861 w 15036432"/>
              <a:gd name="connsiteY2" fmla="*/ 10659491 h 10659491"/>
              <a:gd name="connsiteX0" fmla="*/ 5845628 w 15342089"/>
              <a:gd name="connsiteY0" fmla="*/ 120421 h 10659491"/>
              <a:gd name="connsiteX1" fmla="*/ 12677311 w 15342089"/>
              <a:gd name="connsiteY1" fmla="*/ 3255206 h 10659491"/>
              <a:gd name="connsiteX2" fmla="*/ 14569233 w 15342089"/>
              <a:gd name="connsiteY2" fmla="*/ 9647120 h 10659491"/>
              <a:gd name="connsiteX3" fmla="*/ 7032044 w 15342089"/>
              <a:gd name="connsiteY3" fmla="*/ 9647119 h 10659491"/>
              <a:gd name="connsiteX4" fmla="*/ 5845628 w 15342089"/>
              <a:gd name="connsiteY4" fmla="*/ 120421 h 10659491"/>
              <a:gd name="connsiteX0" fmla="*/ 0 w 15342089"/>
              <a:gd name="connsiteY0" fmla="*/ 185735 h 10659491"/>
              <a:gd name="connsiteX1" fmla="*/ 14506111 w 15342089"/>
              <a:gd name="connsiteY1" fmla="*/ 4365549 h 10659491"/>
              <a:gd name="connsiteX2" fmla="*/ 14699861 w 15342089"/>
              <a:gd name="connsiteY2" fmla="*/ 10659491 h 10659491"/>
              <a:gd name="connsiteX0" fmla="*/ 5845628 w 15126647"/>
              <a:gd name="connsiteY0" fmla="*/ 120421 h 10724382"/>
              <a:gd name="connsiteX1" fmla="*/ 12677311 w 15126647"/>
              <a:gd name="connsiteY1" fmla="*/ 3255206 h 10724382"/>
              <a:gd name="connsiteX2" fmla="*/ 14569233 w 15126647"/>
              <a:gd name="connsiteY2" fmla="*/ 9647120 h 10724382"/>
              <a:gd name="connsiteX3" fmla="*/ 7032044 w 15126647"/>
              <a:gd name="connsiteY3" fmla="*/ 9647119 h 10724382"/>
              <a:gd name="connsiteX4" fmla="*/ 5845628 w 15126647"/>
              <a:gd name="connsiteY4" fmla="*/ 120421 h 10724382"/>
              <a:gd name="connsiteX0" fmla="*/ 0 w 15126647"/>
              <a:gd name="connsiteY0" fmla="*/ 185735 h 10724382"/>
              <a:gd name="connsiteX1" fmla="*/ 14506111 w 15126647"/>
              <a:gd name="connsiteY1" fmla="*/ 4365549 h 10724382"/>
              <a:gd name="connsiteX2" fmla="*/ 14147785 w 15126647"/>
              <a:gd name="connsiteY2" fmla="*/ 10724382 h 1072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6647" h="10724382" stroke="0" extrusionOk="0">
                <a:moveTo>
                  <a:pt x="5845628" y="120421"/>
                </a:moveTo>
                <a:cubicBezTo>
                  <a:pt x="8391878" y="-399046"/>
                  <a:pt x="10968911" y="783451"/>
                  <a:pt x="12677311" y="3255206"/>
                </a:cubicBezTo>
                <a:cubicBezTo>
                  <a:pt x="13896321" y="5018899"/>
                  <a:pt x="14569233" y="7292353"/>
                  <a:pt x="14569233" y="9647120"/>
                </a:cubicBezTo>
                <a:lnTo>
                  <a:pt x="7032044" y="9647119"/>
                </a:lnTo>
                <a:lnTo>
                  <a:pt x="5845628" y="120421"/>
                </a:lnTo>
                <a:close/>
              </a:path>
              <a:path w="15126647" h="10724382" fill="none">
                <a:moveTo>
                  <a:pt x="0" y="185735"/>
                </a:moveTo>
                <a:cubicBezTo>
                  <a:pt x="2546250" y="-333732"/>
                  <a:pt x="12797711" y="1893794"/>
                  <a:pt x="14506111" y="4365549"/>
                </a:cubicBezTo>
                <a:cubicBezTo>
                  <a:pt x="15725121" y="6129242"/>
                  <a:pt x="14898899" y="9088072"/>
                  <a:pt x="14147785" y="10724382"/>
                </a:cubicBezTo>
              </a:path>
            </a:pathLst>
          </a:custGeom>
          <a:ln w="1047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65000"/>
                    <a:alpha val="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84DC71-2D66-4A1D-BF18-E03FD5E34B8D}"/>
              </a:ext>
            </a:extLst>
          </p:cNvPr>
          <p:cNvSpPr/>
          <p:nvPr/>
        </p:nvSpPr>
        <p:spPr>
          <a:xfrm>
            <a:off x="18010392" y="13029800"/>
            <a:ext cx="1592649" cy="686200"/>
          </a:xfrm>
          <a:prstGeom prst="ellipse">
            <a:avLst/>
          </a:prstGeom>
          <a:gradFill flip="none" rotWithShape="1">
            <a:gsLst>
              <a:gs pos="46000">
                <a:schemeClr val="tx2">
                  <a:alpha val="62000"/>
                </a:schemeClr>
              </a:gs>
              <a:gs pos="0">
                <a:schemeClr val="accent1">
                  <a:alpha val="0"/>
                  <a:lumMod val="5000"/>
                  <a:lumOff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6B62F0-021D-4925-A55A-7CE89620423B}"/>
              </a:ext>
            </a:extLst>
          </p:cNvPr>
          <p:cNvGrpSpPr/>
          <p:nvPr/>
        </p:nvGrpSpPr>
        <p:grpSpPr>
          <a:xfrm>
            <a:off x="15727998" y="3193088"/>
            <a:ext cx="2016128" cy="3804510"/>
            <a:chOff x="17929179" y="8064502"/>
            <a:chExt cx="3135086" cy="5192446"/>
          </a:xfrm>
          <a:scene3d>
            <a:camera prst="perspectiveLeft"/>
            <a:lightRig rig="threePt" dir="t"/>
          </a:scene3d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EC3F0DE-4E47-4D3B-B1FF-F5FABC70417B}"/>
                </a:ext>
              </a:extLst>
            </p:cNvPr>
            <p:cNvGrpSpPr/>
            <p:nvPr/>
          </p:nvGrpSpPr>
          <p:grpSpPr>
            <a:xfrm>
              <a:off x="17929179" y="8064502"/>
              <a:ext cx="3135086" cy="2939143"/>
              <a:chOff x="18614571" y="6106886"/>
              <a:chExt cx="3135086" cy="2939143"/>
            </a:xfrm>
          </p:grpSpPr>
          <p:sp>
            <p:nvSpPr>
              <p:cNvPr id="51" name="Diamond 50">
                <a:extLst>
                  <a:ext uri="{FF2B5EF4-FFF2-40B4-BE49-F238E27FC236}">
                    <a16:creationId xmlns:a16="http://schemas.microsoft.com/office/drawing/2014/main" id="{5294439B-35D3-4680-8DAC-C7E753E24FB1}"/>
                  </a:ext>
                </a:extLst>
              </p:cNvPr>
              <p:cNvSpPr/>
              <p:nvPr/>
            </p:nvSpPr>
            <p:spPr>
              <a:xfrm>
                <a:off x="18614571" y="6106886"/>
                <a:ext cx="3135086" cy="2939143"/>
              </a:xfrm>
              <a:prstGeom prst="diamond">
                <a:avLst/>
              </a:prstGeom>
              <a:solidFill>
                <a:srgbClr val="FFC000"/>
              </a:solidFill>
              <a:ln>
                <a:noFill/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146C3753-CC8C-4796-815D-16A6AA819B3C}"/>
                  </a:ext>
                </a:extLst>
              </p:cNvPr>
              <p:cNvSpPr/>
              <p:nvPr/>
            </p:nvSpPr>
            <p:spPr>
              <a:xfrm>
                <a:off x="18892156" y="6321739"/>
                <a:ext cx="2579915" cy="2509435"/>
              </a:xfrm>
              <a:prstGeom prst="diamond">
                <a:avLst/>
              </a:prstGeom>
              <a:solidFill>
                <a:srgbClr val="FFC000"/>
              </a:solidFill>
              <a:ln w="50800">
                <a:solidFill>
                  <a:schemeClr val="tx1"/>
                </a:solidFill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icon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11612D-7DE1-4ED1-84C1-CCCE6952E8FC}"/>
                </a:ext>
              </a:extLst>
            </p:cNvPr>
            <p:cNvSpPr/>
            <p:nvPr/>
          </p:nvSpPr>
          <p:spPr>
            <a:xfrm>
              <a:off x="19350146" y="10871164"/>
              <a:ext cx="211890" cy="2385784"/>
            </a:xfrm>
            <a:prstGeom prst="rect">
              <a:avLst/>
            </a:prstGeom>
            <a:gradFill>
              <a:gsLst>
                <a:gs pos="87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  <a:ln>
              <a:noFill/>
            </a:ln>
            <a:sp3d prstMaterial="metal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1FCF62-A6EC-448E-A3E2-931D4CD3920A}"/>
              </a:ext>
            </a:extLst>
          </p:cNvPr>
          <p:cNvGrpSpPr/>
          <p:nvPr/>
        </p:nvGrpSpPr>
        <p:grpSpPr>
          <a:xfrm>
            <a:off x="18083567" y="5498019"/>
            <a:ext cx="2573536" cy="4287784"/>
            <a:chOff x="17929179" y="8064502"/>
            <a:chExt cx="3135086" cy="5192446"/>
          </a:xfrm>
          <a:scene3d>
            <a:camera prst="perspectiveLeft"/>
            <a:lightRig rig="threePt" dir="t"/>
          </a:scene3d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EE68D9-1118-4E28-AE2C-E9C72C1BF81E}"/>
                </a:ext>
              </a:extLst>
            </p:cNvPr>
            <p:cNvGrpSpPr/>
            <p:nvPr/>
          </p:nvGrpSpPr>
          <p:grpSpPr>
            <a:xfrm>
              <a:off x="17929179" y="8064502"/>
              <a:ext cx="3135086" cy="2939143"/>
              <a:chOff x="18614571" y="6106886"/>
              <a:chExt cx="3135086" cy="2939143"/>
            </a:xfrm>
          </p:grpSpPr>
          <p:sp>
            <p:nvSpPr>
              <p:cNvPr id="42" name="Diamond 41">
                <a:extLst>
                  <a:ext uri="{FF2B5EF4-FFF2-40B4-BE49-F238E27FC236}">
                    <a16:creationId xmlns:a16="http://schemas.microsoft.com/office/drawing/2014/main" id="{033B7B55-D4DC-494B-B206-621B8BA11B4E}"/>
                  </a:ext>
                </a:extLst>
              </p:cNvPr>
              <p:cNvSpPr/>
              <p:nvPr/>
            </p:nvSpPr>
            <p:spPr>
              <a:xfrm>
                <a:off x="18614571" y="6106886"/>
                <a:ext cx="3135086" cy="2939143"/>
              </a:xfrm>
              <a:prstGeom prst="diamond">
                <a:avLst/>
              </a:prstGeom>
              <a:solidFill>
                <a:srgbClr val="FFC000"/>
              </a:solidFill>
              <a:ln>
                <a:noFill/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50B3EEBC-F4AE-4BFF-A930-6263CD3A0FFD}"/>
                  </a:ext>
                </a:extLst>
              </p:cNvPr>
              <p:cNvSpPr/>
              <p:nvPr/>
            </p:nvSpPr>
            <p:spPr>
              <a:xfrm>
                <a:off x="18892156" y="6321739"/>
                <a:ext cx="2579915" cy="2509435"/>
              </a:xfrm>
              <a:prstGeom prst="diamond">
                <a:avLst/>
              </a:prstGeom>
              <a:solidFill>
                <a:srgbClr val="FFC000"/>
              </a:solidFill>
              <a:ln w="50800">
                <a:solidFill>
                  <a:schemeClr val="tx1"/>
                </a:solidFill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icon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D166704-8316-40C9-9852-F743C228A9C2}"/>
                </a:ext>
              </a:extLst>
            </p:cNvPr>
            <p:cNvSpPr/>
            <p:nvPr/>
          </p:nvSpPr>
          <p:spPr>
            <a:xfrm>
              <a:off x="19350146" y="10871164"/>
              <a:ext cx="211890" cy="2385784"/>
            </a:xfrm>
            <a:prstGeom prst="rect">
              <a:avLst/>
            </a:prstGeom>
            <a:gradFill>
              <a:gsLst>
                <a:gs pos="87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  <a:ln>
              <a:noFill/>
            </a:ln>
            <a:sp3d prstMaterial="metal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C08C403-023D-413A-916F-EDA714BBE6F0}"/>
              </a:ext>
            </a:extLst>
          </p:cNvPr>
          <p:cNvGrpSpPr/>
          <p:nvPr/>
        </p:nvGrpSpPr>
        <p:grpSpPr>
          <a:xfrm>
            <a:off x="12335764" y="2087024"/>
            <a:ext cx="1927017" cy="3485489"/>
            <a:chOff x="17929179" y="8064502"/>
            <a:chExt cx="3135086" cy="5192446"/>
          </a:xfrm>
          <a:scene3d>
            <a:camera prst="perspectiveLeft"/>
            <a:lightRig rig="threePt" dir="t"/>
          </a:scene3d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359EE8-971E-4733-9303-E3993319C5A1}"/>
                </a:ext>
              </a:extLst>
            </p:cNvPr>
            <p:cNvGrpSpPr/>
            <p:nvPr/>
          </p:nvGrpSpPr>
          <p:grpSpPr>
            <a:xfrm>
              <a:off x="17929179" y="8064502"/>
              <a:ext cx="3135086" cy="2939143"/>
              <a:chOff x="18614571" y="6106886"/>
              <a:chExt cx="3135086" cy="2939143"/>
            </a:xfrm>
          </p:grpSpPr>
          <p:sp>
            <p:nvSpPr>
              <p:cNvPr id="56" name="Diamond 55">
                <a:extLst>
                  <a:ext uri="{FF2B5EF4-FFF2-40B4-BE49-F238E27FC236}">
                    <a16:creationId xmlns:a16="http://schemas.microsoft.com/office/drawing/2014/main" id="{1D6616FA-73F0-4081-BEB7-6DA5AD821746}"/>
                  </a:ext>
                </a:extLst>
              </p:cNvPr>
              <p:cNvSpPr/>
              <p:nvPr/>
            </p:nvSpPr>
            <p:spPr>
              <a:xfrm>
                <a:off x="18614571" y="6106886"/>
                <a:ext cx="3135086" cy="2939143"/>
              </a:xfrm>
              <a:prstGeom prst="diamond">
                <a:avLst/>
              </a:prstGeom>
              <a:solidFill>
                <a:srgbClr val="FFC000"/>
              </a:solidFill>
              <a:ln>
                <a:noFill/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Diamond 56">
                <a:extLst>
                  <a:ext uri="{FF2B5EF4-FFF2-40B4-BE49-F238E27FC236}">
                    <a16:creationId xmlns:a16="http://schemas.microsoft.com/office/drawing/2014/main" id="{6A694C6C-82C8-4456-B876-5B99078C8FC6}"/>
                  </a:ext>
                </a:extLst>
              </p:cNvPr>
              <p:cNvSpPr/>
              <p:nvPr/>
            </p:nvSpPr>
            <p:spPr>
              <a:xfrm>
                <a:off x="18892156" y="6321739"/>
                <a:ext cx="2579915" cy="2509435"/>
              </a:xfrm>
              <a:prstGeom prst="diamond">
                <a:avLst/>
              </a:prstGeom>
              <a:solidFill>
                <a:srgbClr val="FFC000"/>
              </a:solidFill>
              <a:ln w="50800">
                <a:solidFill>
                  <a:schemeClr val="tx1"/>
                </a:solidFill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icon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4878DE-B43D-4AA7-A826-61C69BAA72A7}"/>
                </a:ext>
              </a:extLst>
            </p:cNvPr>
            <p:cNvSpPr/>
            <p:nvPr/>
          </p:nvSpPr>
          <p:spPr>
            <a:xfrm>
              <a:off x="19350146" y="10871164"/>
              <a:ext cx="211890" cy="2385784"/>
            </a:xfrm>
            <a:prstGeom prst="rect">
              <a:avLst/>
            </a:prstGeom>
            <a:gradFill>
              <a:gsLst>
                <a:gs pos="87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  <a:ln>
              <a:noFill/>
            </a:ln>
            <a:sp3d prstMaterial="metal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799A73-9C31-4F5B-990E-4F987A01156B}"/>
              </a:ext>
            </a:extLst>
          </p:cNvPr>
          <p:cNvGrpSpPr/>
          <p:nvPr/>
        </p:nvGrpSpPr>
        <p:grpSpPr>
          <a:xfrm>
            <a:off x="8552050" y="1566547"/>
            <a:ext cx="1539968" cy="2739211"/>
            <a:chOff x="17929179" y="8064502"/>
            <a:chExt cx="3135086" cy="5192446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Left"/>
            <a:lightRig rig="threePt" dir="t"/>
          </a:scene3d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6AFA37A-C4E9-4601-8F3C-263DD140FAF1}"/>
                </a:ext>
              </a:extLst>
            </p:cNvPr>
            <p:cNvGrpSpPr/>
            <p:nvPr/>
          </p:nvGrpSpPr>
          <p:grpSpPr>
            <a:xfrm>
              <a:off x="17929179" y="8064502"/>
              <a:ext cx="3135086" cy="2939143"/>
              <a:chOff x="18614571" y="6106886"/>
              <a:chExt cx="3135086" cy="2939143"/>
            </a:xfrm>
          </p:grpSpPr>
          <p:sp>
            <p:nvSpPr>
              <p:cNvPr id="61" name="Diamond 60">
                <a:extLst>
                  <a:ext uri="{FF2B5EF4-FFF2-40B4-BE49-F238E27FC236}">
                    <a16:creationId xmlns:a16="http://schemas.microsoft.com/office/drawing/2014/main" id="{7211187B-85F0-4012-9612-4653F4D84240}"/>
                  </a:ext>
                </a:extLst>
              </p:cNvPr>
              <p:cNvSpPr/>
              <p:nvPr/>
            </p:nvSpPr>
            <p:spPr>
              <a:xfrm>
                <a:off x="18614571" y="6106886"/>
                <a:ext cx="3135086" cy="2939143"/>
              </a:xfrm>
              <a:prstGeom prst="diamond">
                <a:avLst/>
              </a:prstGeom>
              <a:solidFill>
                <a:srgbClr val="FFC000"/>
              </a:solidFill>
              <a:ln>
                <a:noFill/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amond 61">
                <a:extLst>
                  <a:ext uri="{FF2B5EF4-FFF2-40B4-BE49-F238E27FC236}">
                    <a16:creationId xmlns:a16="http://schemas.microsoft.com/office/drawing/2014/main" id="{41337E4F-0ABE-4A5B-BACF-70B8297F04B5}"/>
                  </a:ext>
                </a:extLst>
              </p:cNvPr>
              <p:cNvSpPr/>
              <p:nvPr/>
            </p:nvSpPr>
            <p:spPr>
              <a:xfrm>
                <a:off x="18892156" y="6321739"/>
                <a:ext cx="2579915" cy="2509435"/>
              </a:xfrm>
              <a:prstGeom prst="diamond">
                <a:avLst/>
              </a:prstGeom>
              <a:solidFill>
                <a:srgbClr val="FFC000"/>
              </a:solidFill>
              <a:ln w="50800">
                <a:solidFill>
                  <a:schemeClr val="tx1"/>
                </a:solidFill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icon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B40B4D-7A48-452B-B9AE-011DFBBF3E15}"/>
                </a:ext>
              </a:extLst>
            </p:cNvPr>
            <p:cNvSpPr/>
            <p:nvPr/>
          </p:nvSpPr>
          <p:spPr>
            <a:xfrm>
              <a:off x="19350146" y="10871164"/>
              <a:ext cx="211890" cy="2385784"/>
            </a:xfrm>
            <a:prstGeom prst="rect">
              <a:avLst/>
            </a:prstGeom>
            <a:gradFill>
              <a:gsLst>
                <a:gs pos="87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  <a:ln>
              <a:noFill/>
            </a:ln>
            <a:sp3d prstMaterial="metal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E70F8C-25FD-4B36-8ECE-7126698D57C8}"/>
              </a:ext>
            </a:extLst>
          </p:cNvPr>
          <p:cNvGrpSpPr/>
          <p:nvPr/>
        </p:nvGrpSpPr>
        <p:grpSpPr>
          <a:xfrm>
            <a:off x="17780602" y="9456397"/>
            <a:ext cx="2719512" cy="4143306"/>
            <a:chOff x="17929179" y="8064502"/>
            <a:chExt cx="3135086" cy="5192446"/>
          </a:xfrm>
          <a:scene3d>
            <a:camera prst="perspectiveLeft"/>
            <a:lightRig rig="threePt" dir="t"/>
          </a:scene3d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D9CDB52-2232-470A-B60F-AB0114ED89E3}"/>
                </a:ext>
              </a:extLst>
            </p:cNvPr>
            <p:cNvGrpSpPr/>
            <p:nvPr/>
          </p:nvGrpSpPr>
          <p:grpSpPr>
            <a:xfrm>
              <a:off x="17929179" y="8064502"/>
              <a:ext cx="3135086" cy="2939143"/>
              <a:chOff x="18614571" y="6106886"/>
              <a:chExt cx="3135086" cy="2939143"/>
            </a:xfrm>
          </p:grpSpPr>
          <p:sp>
            <p:nvSpPr>
              <p:cNvPr id="66" name="Diamond 65">
                <a:extLst>
                  <a:ext uri="{FF2B5EF4-FFF2-40B4-BE49-F238E27FC236}">
                    <a16:creationId xmlns:a16="http://schemas.microsoft.com/office/drawing/2014/main" id="{88617978-31B4-4DF8-9B13-EBF57BF496B1}"/>
                  </a:ext>
                </a:extLst>
              </p:cNvPr>
              <p:cNvSpPr/>
              <p:nvPr/>
            </p:nvSpPr>
            <p:spPr>
              <a:xfrm>
                <a:off x="18614571" y="6106886"/>
                <a:ext cx="3135086" cy="2939143"/>
              </a:xfrm>
              <a:prstGeom prst="diamond">
                <a:avLst/>
              </a:prstGeom>
              <a:solidFill>
                <a:srgbClr val="FFC000"/>
              </a:solidFill>
              <a:ln>
                <a:noFill/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Diamond 66">
                <a:extLst>
                  <a:ext uri="{FF2B5EF4-FFF2-40B4-BE49-F238E27FC236}">
                    <a16:creationId xmlns:a16="http://schemas.microsoft.com/office/drawing/2014/main" id="{F3AD57F8-BAB3-4C69-90A4-24D6A48DB9BC}"/>
                  </a:ext>
                </a:extLst>
              </p:cNvPr>
              <p:cNvSpPr/>
              <p:nvPr/>
            </p:nvSpPr>
            <p:spPr>
              <a:xfrm>
                <a:off x="18892156" y="6321739"/>
                <a:ext cx="2579915" cy="2509435"/>
              </a:xfrm>
              <a:prstGeom prst="diamond">
                <a:avLst/>
              </a:prstGeom>
              <a:solidFill>
                <a:srgbClr val="FFC000"/>
              </a:solidFill>
              <a:ln w="50800">
                <a:solidFill>
                  <a:schemeClr val="tx1"/>
                </a:solidFill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icon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DE58450-7B93-47B6-BA79-C84925A86181}"/>
                </a:ext>
              </a:extLst>
            </p:cNvPr>
            <p:cNvSpPr/>
            <p:nvPr/>
          </p:nvSpPr>
          <p:spPr>
            <a:xfrm>
              <a:off x="19350146" y="10871164"/>
              <a:ext cx="211890" cy="2385784"/>
            </a:xfrm>
            <a:prstGeom prst="rect">
              <a:avLst/>
            </a:prstGeom>
            <a:gradFill>
              <a:gsLst>
                <a:gs pos="87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  <a:ln>
              <a:noFill/>
            </a:ln>
            <a:sp3d prstMaterial="metal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F10C8A3-B641-4B0C-BF33-ABD2EE9F6B37}"/>
              </a:ext>
            </a:extLst>
          </p:cNvPr>
          <p:cNvSpPr/>
          <p:nvPr/>
        </p:nvSpPr>
        <p:spPr>
          <a:xfrm>
            <a:off x="20061128" y="4545255"/>
            <a:ext cx="3579668" cy="1015663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/>
              <a:t>Heading</a:t>
            </a:r>
          </a:p>
          <a:p>
            <a:pPr algn="ctr"/>
            <a:r>
              <a:rPr lang="en-US" sz="2800" dirty="0"/>
              <a:t>Content</a:t>
            </a:r>
            <a:endParaRPr lang="en-US" sz="32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3A2E8B5-96A4-4628-9956-DAD6382A7EA6}"/>
              </a:ext>
            </a:extLst>
          </p:cNvPr>
          <p:cNvGrpSpPr/>
          <p:nvPr/>
        </p:nvGrpSpPr>
        <p:grpSpPr>
          <a:xfrm>
            <a:off x="6096048" y="1624668"/>
            <a:ext cx="1471235" cy="2372091"/>
            <a:chOff x="17929179" y="8064502"/>
            <a:chExt cx="3135086" cy="5192446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Left"/>
            <a:lightRig rig="threePt" dir="t"/>
          </a:scene3d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5F117D0-9F7A-475B-AB6F-763FAEAA2C5A}"/>
                </a:ext>
              </a:extLst>
            </p:cNvPr>
            <p:cNvGrpSpPr/>
            <p:nvPr/>
          </p:nvGrpSpPr>
          <p:grpSpPr>
            <a:xfrm>
              <a:off x="17929179" y="8064502"/>
              <a:ext cx="3135086" cy="2939143"/>
              <a:chOff x="18614571" y="6106886"/>
              <a:chExt cx="3135086" cy="2939143"/>
            </a:xfrm>
          </p:grpSpPr>
          <p:sp>
            <p:nvSpPr>
              <p:cNvPr id="81" name="Diamond 80">
                <a:extLst>
                  <a:ext uri="{FF2B5EF4-FFF2-40B4-BE49-F238E27FC236}">
                    <a16:creationId xmlns:a16="http://schemas.microsoft.com/office/drawing/2014/main" id="{C3FDADE4-5FF6-4DCB-AEC1-A9F142DF9831}"/>
                  </a:ext>
                </a:extLst>
              </p:cNvPr>
              <p:cNvSpPr/>
              <p:nvPr/>
            </p:nvSpPr>
            <p:spPr>
              <a:xfrm>
                <a:off x="18614571" y="6106886"/>
                <a:ext cx="3135086" cy="2939143"/>
              </a:xfrm>
              <a:prstGeom prst="diamond">
                <a:avLst/>
              </a:prstGeom>
              <a:solidFill>
                <a:srgbClr val="FFC000"/>
              </a:solidFill>
              <a:ln>
                <a:noFill/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amond 81">
                <a:extLst>
                  <a:ext uri="{FF2B5EF4-FFF2-40B4-BE49-F238E27FC236}">
                    <a16:creationId xmlns:a16="http://schemas.microsoft.com/office/drawing/2014/main" id="{BB77E90B-D423-43D9-9126-58F53206EEF1}"/>
                  </a:ext>
                </a:extLst>
              </p:cNvPr>
              <p:cNvSpPr/>
              <p:nvPr/>
            </p:nvSpPr>
            <p:spPr>
              <a:xfrm>
                <a:off x="18892156" y="6321739"/>
                <a:ext cx="2579915" cy="2509435"/>
              </a:xfrm>
              <a:prstGeom prst="diamond">
                <a:avLst/>
              </a:prstGeom>
              <a:solidFill>
                <a:srgbClr val="FFC000"/>
              </a:solidFill>
              <a:ln w="50800">
                <a:solidFill>
                  <a:schemeClr val="tx1"/>
                </a:solidFill>
              </a:ln>
              <a:sp3d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icon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42882C-6B98-46C4-AF16-487F87A2D6D7}"/>
                </a:ext>
              </a:extLst>
            </p:cNvPr>
            <p:cNvSpPr/>
            <p:nvPr/>
          </p:nvSpPr>
          <p:spPr>
            <a:xfrm>
              <a:off x="19350146" y="10871164"/>
              <a:ext cx="211890" cy="2385784"/>
            </a:xfrm>
            <a:prstGeom prst="rect">
              <a:avLst/>
            </a:prstGeom>
            <a:gradFill>
              <a:gsLst>
                <a:gs pos="87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  <a:ln>
              <a:noFill/>
            </a:ln>
            <a:sp3d prstMaterial="metal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itle 9">
            <a:extLst>
              <a:ext uri="{FF2B5EF4-FFF2-40B4-BE49-F238E27FC236}">
                <a16:creationId xmlns:a16="http://schemas.microsoft.com/office/drawing/2014/main" id="{DE1434E8-3DFC-4237-83C2-0CC24767F48F}"/>
              </a:ext>
            </a:extLst>
          </p:cNvPr>
          <p:cNvSpPr txBox="1">
            <a:spLocks/>
          </p:cNvSpPr>
          <p:nvPr/>
        </p:nvSpPr>
        <p:spPr>
          <a:xfrm>
            <a:off x="1554406" y="9456397"/>
            <a:ext cx="10662983" cy="1054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defTabSz="914400">
              <a:lnSpc>
                <a:spcPct val="150000"/>
              </a:lnSpc>
            </a:pPr>
            <a:r>
              <a:rPr lang="en-US" sz="4400" dirty="0">
                <a:solidFill>
                  <a:srgbClr val="067F9C"/>
                </a:solidFill>
                <a:latin typeface="+mn-lt"/>
                <a:ea typeface="+mn-ea"/>
                <a:cs typeface="+mn-cs"/>
              </a:rPr>
              <a:t>Description</a:t>
            </a:r>
            <a:endParaRPr lang="en-US" sz="4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Title 9">
            <a:extLst>
              <a:ext uri="{FF2B5EF4-FFF2-40B4-BE49-F238E27FC236}">
                <a16:creationId xmlns:a16="http://schemas.microsoft.com/office/drawing/2014/main" id="{C0A5E786-8DF2-4EB0-8059-0AA28D25B3FE}"/>
              </a:ext>
            </a:extLst>
          </p:cNvPr>
          <p:cNvSpPr txBox="1">
            <a:spLocks/>
          </p:cNvSpPr>
          <p:nvPr/>
        </p:nvSpPr>
        <p:spPr>
          <a:xfrm>
            <a:off x="1554406" y="5614464"/>
            <a:ext cx="7290399" cy="4211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i="0" kern="120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defTabSz="914400">
              <a:lnSpc>
                <a:spcPct val="100000"/>
              </a:lnSpc>
            </a:pPr>
            <a:r>
              <a:rPr lang="en-US" sz="8800" dirty="0">
                <a:solidFill>
                  <a:srgbClr val="067F9C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88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eading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21881C-B3BB-4898-9DE1-233ED818134B}"/>
              </a:ext>
            </a:extLst>
          </p:cNvPr>
          <p:cNvSpPr/>
          <p:nvPr/>
        </p:nvSpPr>
        <p:spPr>
          <a:xfrm>
            <a:off x="20684765" y="9999055"/>
            <a:ext cx="3579668" cy="1015663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/>
              <a:t>Heading</a:t>
            </a:r>
          </a:p>
          <a:p>
            <a:pPr algn="ctr"/>
            <a:r>
              <a:rPr lang="en-US" sz="2800" dirty="0"/>
              <a:t>Content</a:t>
            </a:r>
            <a:endParaRPr lang="en-US" sz="3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E6E65A-682E-4D52-BEEA-DC9A976337B5}"/>
              </a:ext>
            </a:extLst>
          </p:cNvPr>
          <p:cNvSpPr/>
          <p:nvPr/>
        </p:nvSpPr>
        <p:spPr>
          <a:xfrm>
            <a:off x="16605958" y="2609349"/>
            <a:ext cx="3579668" cy="1015663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/>
              <a:t>Heading</a:t>
            </a:r>
          </a:p>
          <a:p>
            <a:pPr algn="ctr"/>
            <a:r>
              <a:rPr lang="en-US" sz="2800" dirty="0"/>
              <a:t>Content</a:t>
            </a:r>
            <a:endParaRPr lang="en-US" sz="3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CFDF89-BA26-4C10-9152-5B4EFB98C238}"/>
              </a:ext>
            </a:extLst>
          </p:cNvPr>
          <p:cNvSpPr/>
          <p:nvPr/>
        </p:nvSpPr>
        <p:spPr>
          <a:xfrm>
            <a:off x="13385997" y="1558012"/>
            <a:ext cx="3579668" cy="1015663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/>
              <a:t>Heading</a:t>
            </a:r>
          </a:p>
          <a:p>
            <a:pPr algn="ctr"/>
            <a:r>
              <a:rPr lang="en-US" sz="2800" dirty="0"/>
              <a:t>Content</a:t>
            </a:r>
            <a:endParaRPr lang="en-US" sz="3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F4231B-E898-47EF-8B5B-FC5D37098CD7}"/>
              </a:ext>
            </a:extLst>
          </p:cNvPr>
          <p:cNvSpPr/>
          <p:nvPr/>
        </p:nvSpPr>
        <p:spPr>
          <a:xfrm>
            <a:off x="8756096" y="960103"/>
            <a:ext cx="3579668" cy="1015663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/>
              <a:t>Heading</a:t>
            </a:r>
          </a:p>
          <a:p>
            <a:pPr algn="ctr"/>
            <a:r>
              <a:rPr lang="en-US" sz="2800" dirty="0"/>
              <a:t>Content</a:t>
            </a:r>
            <a:endParaRPr lang="en-US" sz="3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687AD8-42F0-4CA5-93C2-9F5E57681D1A}"/>
              </a:ext>
            </a:extLst>
          </p:cNvPr>
          <p:cNvSpPr/>
          <p:nvPr/>
        </p:nvSpPr>
        <p:spPr>
          <a:xfrm>
            <a:off x="3409771" y="1736011"/>
            <a:ext cx="3579668" cy="1015663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/>
              <a:t>Heading</a:t>
            </a:r>
          </a:p>
          <a:p>
            <a:pPr algn="ctr"/>
            <a:r>
              <a:rPr lang="en-US" sz="2800" dirty="0"/>
              <a:t>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896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72</Words>
  <Application>Microsoft Office PowerPoint</Application>
  <PresentationFormat>Custom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Century Gothic</vt:lpstr>
      <vt:lpstr>Lato</vt:lpstr>
      <vt:lpstr>Lato Heavy</vt:lpstr>
      <vt:lpstr>Lato Light</vt:lpstr>
      <vt:lpstr>Open Sans Light</vt:lpstr>
      <vt:lpstr>Poppins Bold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Madhuri Manthina</dc:creator>
  <cp:lastModifiedBy>Mani Madhuri Manthina</cp:lastModifiedBy>
  <cp:revision>45</cp:revision>
  <dcterms:created xsi:type="dcterms:W3CDTF">2019-12-02T01:20:12Z</dcterms:created>
  <dcterms:modified xsi:type="dcterms:W3CDTF">2020-10-12T20:20:29Z</dcterms:modified>
</cp:coreProperties>
</file>