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7" r:id="rId10"/>
    <p:sldId id="268" r:id="rId11"/>
    <p:sldId id="266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15614-12F3-451E-8DF4-4AA5BAB59259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D00C-8571-4D45-99AE-333EE91E2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3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15614-12F3-451E-8DF4-4AA5BAB59259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D00C-8571-4D45-99AE-333EE91E2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16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15614-12F3-451E-8DF4-4AA5BAB59259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D00C-8571-4D45-99AE-333EE91E2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0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15614-12F3-451E-8DF4-4AA5BAB59259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D00C-8571-4D45-99AE-333EE91E2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03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15614-12F3-451E-8DF4-4AA5BAB59259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D00C-8571-4D45-99AE-333EE91E2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13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15614-12F3-451E-8DF4-4AA5BAB59259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D00C-8571-4D45-99AE-333EE91E2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9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15614-12F3-451E-8DF4-4AA5BAB59259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D00C-8571-4D45-99AE-333EE91E286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18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15614-12F3-451E-8DF4-4AA5BAB59259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D00C-8571-4D45-99AE-333EE91E2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42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15614-12F3-451E-8DF4-4AA5BAB59259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D00C-8571-4D45-99AE-333EE91E2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84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15614-12F3-451E-8DF4-4AA5BAB59259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D00C-8571-4D45-99AE-333EE91E2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14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5915614-12F3-451E-8DF4-4AA5BAB59259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D00C-8571-4D45-99AE-333EE91E2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5915614-12F3-451E-8DF4-4AA5BAB59259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148D00C-8571-4D45-99AE-333EE91E2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02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61EF25-FED7-462A-8274-D4DDF2031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34977" cy="36427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ICP</a:t>
            </a:r>
            <a:b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</a:t>
            </a:r>
            <a:b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E30079-2F45-442B-970D-B353B457EAA0}"/>
              </a:ext>
            </a:extLst>
          </p:cNvPr>
          <p:cNvSpPr txBox="1"/>
          <p:nvPr/>
        </p:nvSpPr>
        <p:spPr>
          <a:xfrm>
            <a:off x="5391151" y="2129413"/>
            <a:ext cx="5934074" cy="2599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WEB AND MOBILE PROGRAMMING 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Group: 11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Students: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Mani Sai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Gundumogula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Sai Saranya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Vipparla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980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F4FDD-4BD4-4FC6-8126-6DBF82F0C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to speech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E7DB9-B39B-4455-BB66-801B5D052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We included </a:t>
            </a:r>
            <a:r>
              <a:rPr lang="en-US" sz="1800" dirty="0" err="1"/>
              <a:t>textview</a:t>
            </a:r>
            <a:r>
              <a:rPr lang="en-US" sz="1800" dirty="0"/>
              <a:t>, </a:t>
            </a:r>
            <a:r>
              <a:rPr lang="en-US" sz="1800" dirty="0" err="1"/>
              <a:t>edittext</a:t>
            </a:r>
            <a:r>
              <a:rPr lang="en-US" sz="1800" dirty="0"/>
              <a:t>, and a button with an id for each element in mainactivity.xml.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When the button is clicked, an event listener is added, and this is where the text to speech conversion happens.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Text to speech (an Android built-in package) is used for the transformation.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Text to speech is a programming interface included into the Android operating system that, if successful, selects English as the locale and starts the transformation process.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The speech technique is used to convert text to speech, which results in a speech output.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283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2364C62-7D78-4E17-A1B7-917485282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126" y="987299"/>
            <a:ext cx="7753748" cy="488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172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9D57C-801E-45BD-B7B9-168146953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4475" y="314326"/>
            <a:ext cx="8446389" cy="5425702"/>
          </a:xfrm>
        </p:spPr>
        <p:txBody>
          <a:bodyPr/>
          <a:lstStyle/>
          <a:p>
            <a:r>
              <a:rPr lang="en-US" sz="1800" u="sng" dirty="0"/>
              <a:t>Fetching the data using Id’s </a:t>
            </a:r>
          </a:p>
          <a:p>
            <a:endParaRPr lang="en-US" u="sng" dirty="0"/>
          </a:p>
          <a:p>
            <a:endParaRPr lang="en-US" sz="1800" u="sng" dirty="0"/>
          </a:p>
          <a:p>
            <a:pPr marL="0" indent="0">
              <a:buNone/>
            </a:pPr>
            <a:r>
              <a:rPr lang="en-US" sz="1800" u="sng" dirty="0"/>
              <a:t>Text to speech logic which handles error and success scenario’s </a:t>
            </a:r>
          </a:p>
          <a:p>
            <a:endParaRPr lang="en-US" sz="1800" u="sng" dirty="0"/>
          </a:p>
          <a:p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5293EB3-3C84-6E7B-4F32-EDD6AD322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052" y="314326"/>
            <a:ext cx="5604673" cy="1038704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1218D7C-D1D2-9CBE-D93C-7D29AF8EF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497" y="2168572"/>
            <a:ext cx="6532374" cy="382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55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44FF5-F4CE-454F-83BF-8BFA734AE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5708" y="2445327"/>
            <a:ext cx="6040583" cy="1967345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Amasis MT Pro Black" panose="020B0604020202020204" pitchFamily="18" charset="0"/>
              </a:rPr>
              <a:t>THANK YOU </a:t>
            </a:r>
            <a:r>
              <a:rPr lang="en-US" sz="2800" dirty="0">
                <a:solidFill>
                  <a:schemeClr val="tx1"/>
                </a:solidFill>
                <a:latin typeface="Amasis MT Pro Black" panose="020B0604020202020204" pitchFamily="18" charset="0"/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44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8B35E-B182-4AA2-BD24-F30B9ABFD05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FF">
              <a:alpha val="0"/>
            </a:srgbClr>
          </a:solidFill>
        </p:spPr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48128-306F-4256-9627-47D70424F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Android studio ?</a:t>
            </a:r>
          </a:p>
          <a:p>
            <a:r>
              <a:rPr lang="en-US" dirty="0"/>
              <a:t>Android studio is the official integrated development environment for Google Android operating system basically it's built on JetBrains IntelliJ idea software and designed specifically for Android development.</a:t>
            </a:r>
          </a:p>
          <a:p>
            <a:r>
              <a:rPr lang="en-US" dirty="0"/>
              <a:t>Android studio provides a unified environment where we can build apps for Android phones tablets Android Wear Android TV and Android Auto.</a:t>
            </a:r>
          </a:p>
          <a:p>
            <a:r>
              <a:rPr lang="en-US" dirty="0"/>
              <a:t>Structured code modules allow you to divide our project into units of functionality that we can independently build test and debug .</a:t>
            </a:r>
          </a:p>
        </p:txBody>
      </p:sp>
    </p:spTree>
    <p:extLst>
      <p:ext uri="{BB962C8B-B14F-4D97-AF65-F5344CB8AC3E}">
        <p14:creationId xmlns:p14="http://schemas.microsoft.com/office/powerpoint/2010/main" val="2948112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FE761-178F-412E-B842-65B16226FB5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IN" dirty="0"/>
              <a:t>Introduction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34F84-0B6B-4B4F-80E7-7669EC845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In this presentation we're going to discuss about the ICP’s that we have completed ICP 8, ICP 9, ICP 10 and ICP 11.</a:t>
            </a:r>
          </a:p>
          <a:p>
            <a:r>
              <a:rPr lang="en-I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9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E58A2-26AF-4459-ABF6-5F401E8D1CD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IN" dirty="0"/>
              <a:t>Features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BB5FD-270F-495D-854E-2E621481C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15000"/>
              </a:lnSpc>
              <a:spcBef>
                <a:spcPts val="0"/>
              </a:spcBef>
              <a:buClrTx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 Android Studio, a blank activity project is created using the java programming language.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 login page defaults to activity main.xml, and I have the following functions configured.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 navigation text is shown using the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TextView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method.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To obtain the user's inputs into the system, the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PlainText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function is utilized.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For execution, the button function is employed.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 toast function is analogous to the alert feature of the web and is used as a popup.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 programming script java is linked to the layout.xml page using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setContentView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For page navigation, the purpose is used.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93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E377D-40B8-421E-8A70-0B4D3898CED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FF">
              <a:alpha val="0"/>
            </a:srgbClr>
          </a:solidFill>
        </p:spPr>
        <p:txBody>
          <a:bodyPr/>
          <a:lstStyle/>
          <a:p>
            <a:r>
              <a:rPr lang="en-IN" dirty="0"/>
              <a:t>Features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BDB15-E2B4-49FA-8FF4-DCA909D46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dirty="0"/>
              <a:t>Basic Login with Validation</a:t>
            </a:r>
          </a:p>
          <a:p>
            <a:pPr>
              <a:buClrTx/>
            </a:pPr>
            <a:r>
              <a:rPr lang="en-US" dirty="0"/>
              <a:t>Username/ Password </a:t>
            </a:r>
          </a:p>
          <a:p>
            <a:pPr>
              <a:buClrTx/>
            </a:pPr>
            <a:r>
              <a:rPr lang="en-US" dirty="0"/>
              <a:t>Incorrect Credentials</a:t>
            </a:r>
          </a:p>
          <a:p>
            <a:pPr>
              <a:buClrTx/>
            </a:pPr>
            <a:r>
              <a:rPr lang="en-US" dirty="0"/>
              <a:t>Logout</a:t>
            </a:r>
          </a:p>
          <a:p>
            <a:pPr>
              <a:buClrTx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1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8A7D82B-6014-4D89-82F3-442FB54F7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38" y="1114934"/>
            <a:ext cx="3816778" cy="4295266"/>
          </a:xfrm>
          <a:prstGeom prst="rect">
            <a:avLst/>
          </a:prstGeom>
        </p:spPr>
      </p:pic>
      <p:pic>
        <p:nvPicPr>
          <p:cNvPr id="15" name="Picture 1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A74E69B3-C021-4968-AC2E-668BFFB555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718" y="1114934"/>
            <a:ext cx="3444322" cy="4363483"/>
          </a:xfrm>
          <a:prstGeom prst="rect">
            <a:avLst/>
          </a:prstGeom>
        </p:spPr>
      </p:pic>
      <p:pic>
        <p:nvPicPr>
          <p:cNvPr id="17" name="Picture 16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722913A9-A74F-4822-83AA-74511A569C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641" y="1114934"/>
            <a:ext cx="3444321" cy="436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26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93734-C9D6-41A7-9DC9-72E69E54901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Pizza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2DDC9-060F-4DA1-8608-075D57142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Created a pizza ordering application.</a:t>
            </a:r>
          </a:p>
          <a:p>
            <a:pPr marL="0" indent="0">
              <a:buNone/>
            </a:pPr>
            <a:r>
              <a:rPr lang="en-US" sz="1800" dirty="0"/>
              <a:t>     Functionality:</a:t>
            </a:r>
          </a:p>
          <a:p>
            <a:pPr marL="0" indent="0">
              <a:buNone/>
            </a:pPr>
            <a:r>
              <a:rPr lang="en-US" sz="1800" dirty="0"/>
              <a:t>	Selecting pizza toppings</a:t>
            </a:r>
          </a:p>
          <a:p>
            <a:pPr marL="0" indent="0">
              <a:buNone/>
            </a:pPr>
            <a:r>
              <a:rPr lang="en-US" sz="1800" dirty="0"/>
              <a:t>	Quantity</a:t>
            </a:r>
          </a:p>
          <a:p>
            <a:pPr marL="0" indent="0">
              <a:buNone/>
            </a:pPr>
            <a:r>
              <a:rPr lang="en-US" sz="1800" dirty="0"/>
              <a:t>	Place order</a:t>
            </a:r>
          </a:p>
          <a:p>
            <a:pPr marL="0" indent="0">
              <a:buNone/>
            </a:pPr>
            <a:r>
              <a:rPr lang="en-US" sz="1800" dirty="0"/>
              <a:t>	Summary</a:t>
            </a:r>
            <a:br>
              <a:rPr lang="en-US" sz="1800" dirty="0"/>
            </a:br>
            <a:endParaRPr lang="en-US" sz="18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99BDD1-8950-45C0-A473-875DF5D61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45947"/>
            <a:ext cx="46101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589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06D3E43-1C43-498A-8960-EF5A5127B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975" y="554275"/>
            <a:ext cx="4210050" cy="574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906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CF305C-6C6E-1244-2B23-8F335385E2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4966" y="923827"/>
            <a:ext cx="2496984" cy="50103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CC3C23-4627-4F2C-86DE-464E36EA07F3}"/>
              </a:ext>
            </a:extLst>
          </p:cNvPr>
          <p:cNvSpPr txBox="1"/>
          <p:nvPr/>
        </p:nvSpPr>
        <p:spPr>
          <a:xfrm flipH="1">
            <a:off x="6694169" y="1371600"/>
            <a:ext cx="4013837" cy="4358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User.java is a new java class file that acts as a data transfer object containing getters and setters for id and username.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sz="1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In the </a:t>
            </a:r>
            <a:r>
              <a:rPr lang="en-US" sz="1800" dirty="0" err="1"/>
              <a:t>onCreate</a:t>
            </a:r>
            <a:r>
              <a:rPr lang="en-US" sz="1800" dirty="0"/>
              <a:t> work in MainActivity.java, which consumes the </a:t>
            </a:r>
            <a:r>
              <a:rPr lang="en-US" sz="1800" dirty="0" err="1"/>
              <a:t>github</a:t>
            </a:r>
            <a:r>
              <a:rPr lang="en-US" sz="1800" dirty="0"/>
              <a:t> rest programming interface, the Retrofit programming interface is utilized to obtain the users' information.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sz="1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After a successful call to the programming interface, the reaction is gathered in the </a:t>
            </a:r>
            <a:r>
              <a:rPr lang="en-US" sz="1800" dirty="0" err="1"/>
              <a:t>onResponse</a:t>
            </a:r>
            <a:r>
              <a:rPr lang="en-US" sz="1800" dirty="0"/>
              <a:t> strategy and projected to the User class, which is gathered in the rundown. The information is then displayed to the user.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01301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260</TotalTime>
  <Words>496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Amasis MT Pro Black</vt:lpstr>
      <vt:lpstr>Arial</vt:lpstr>
      <vt:lpstr>Gill Sans MT</vt:lpstr>
      <vt:lpstr>Wingdings</vt:lpstr>
      <vt:lpstr>Parcel</vt:lpstr>
      <vt:lpstr>ICP Presentation Two</vt:lpstr>
      <vt:lpstr>Introduction </vt:lpstr>
      <vt:lpstr>Introduction </vt:lpstr>
      <vt:lpstr>Features </vt:lpstr>
      <vt:lpstr>Features </vt:lpstr>
      <vt:lpstr>PowerPoint Presentation</vt:lpstr>
      <vt:lpstr>Pizza App</vt:lpstr>
      <vt:lpstr>PowerPoint Presentation</vt:lpstr>
      <vt:lpstr>PowerPoint Presentation</vt:lpstr>
      <vt:lpstr>Text to speech</vt:lpstr>
      <vt:lpstr>PowerPoint Presentation</vt:lpstr>
      <vt:lpstr>PowerPoint Presentation</vt:lpstr>
      <vt:lpstr>THANK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ICP Presentation Two</dc:title>
  <dc:creator>Kunchakari, Yashwanth</dc:creator>
  <cp:lastModifiedBy>Kunchakari, Yashwanth</cp:lastModifiedBy>
  <cp:revision>1</cp:revision>
  <dcterms:created xsi:type="dcterms:W3CDTF">2022-04-25T15:55:06Z</dcterms:created>
  <dcterms:modified xsi:type="dcterms:W3CDTF">2022-04-25T20:15:40Z</dcterms:modified>
</cp:coreProperties>
</file>