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C2D2-CF66-4D34-BC13-7A42EFFED3DF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BF1F-75EC-4834-9930-5578268D0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53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C2D2-CF66-4D34-BC13-7A42EFFED3DF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BF1F-75EC-4834-9930-5578268D0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86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C2D2-CF66-4D34-BC13-7A42EFFED3DF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BF1F-75EC-4834-9930-5578268D0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41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C2D2-CF66-4D34-BC13-7A42EFFED3DF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BF1F-75EC-4834-9930-5578268D0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02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C2D2-CF66-4D34-BC13-7A42EFFED3DF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BF1F-75EC-4834-9930-5578268D0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04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C2D2-CF66-4D34-BC13-7A42EFFED3DF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BF1F-75EC-4834-9930-5578268D0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42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C2D2-CF66-4D34-BC13-7A42EFFED3DF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BF1F-75EC-4834-9930-5578268D0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89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C2D2-CF66-4D34-BC13-7A42EFFED3DF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BF1F-75EC-4834-9930-5578268D0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36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C2D2-CF66-4D34-BC13-7A42EFFED3DF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BF1F-75EC-4834-9930-5578268D0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29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C2D2-CF66-4D34-BC13-7A42EFFED3DF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BF1F-75EC-4834-9930-5578268D0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72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C2D2-CF66-4D34-BC13-7A42EFFED3DF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BF1F-75EC-4834-9930-5578268D0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53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DC2D2-CF66-4D34-BC13-7A42EFFED3DF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ABF1F-75EC-4834-9930-5578268D0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69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585FB-CC57-4AC2-992D-E4EEDAAD6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Virtusa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83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600" cy="65171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Time Line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Saturday</a:t>
            </a:r>
          </a:p>
          <a:p>
            <a:pPr lvl="3"/>
            <a:r>
              <a:rPr lang="en-US" dirty="0"/>
              <a:t>Login Page</a:t>
            </a:r>
          </a:p>
          <a:p>
            <a:pPr lvl="3"/>
            <a:r>
              <a:rPr lang="en-US" dirty="0"/>
              <a:t>Issue Management Main Page</a:t>
            </a:r>
          </a:p>
          <a:p>
            <a:r>
              <a:rPr lang="en-US" dirty="0"/>
              <a:t>Sunday</a:t>
            </a:r>
          </a:p>
          <a:p>
            <a:pPr lvl="3"/>
            <a:r>
              <a:rPr lang="en-US" dirty="0"/>
              <a:t>Status Page</a:t>
            </a:r>
          </a:p>
          <a:p>
            <a:pPr lvl="3"/>
            <a:r>
              <a:rPr lang="en-US" dirty="0"/>
              <a:t>Chat bot</a:t>
            </a:r>
          </a:p>
          <a:p>
            <a:pPr lvl="3"/>
            <a:r>
              <a:rPr lang="en-US" dirty="0"/>
              <a:t>Total Issues Page</a:t>
            </a:r>
          </a:p>
          <a:p>
            <a:pPr lvl="3"/>
            <a:r>
              <a:rPr lang="en-US" dirty="0"/>
              <a:t>Logout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9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14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Issue Management</a:t>
            </a:r>
            <a:br>
              <a:rPr lang="en-IN" dirty="0"/>
            </a:br>
            <a:r>
              <a:rPr lang="en-IN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8C8F0-C2BA-42C5-842A-E9E7DE539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6096" y="3291830"/>
            <a:ext cx="2768352" cy="73722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G. Mani Sankar</a:t>
            </a:r>
          </a:p>
          <a:p>
            <a:r>
              <a:rPr lang="en-US" dirty="0"/>
              <a:t>K. </a:t>
            </a:r>
            <a:r>
              <a:rPr lang="en-US" dirty="0" err="1"/>
              <a:t>Rehmathulla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34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Agenda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Login Page</a:t>
            </a:r>
          </a:p>
          <a:p>
            <a:r>
              <a:rPr lang="en-IN" dirty="0"/>
              <a:t>Main page-Issue Management page:</a:t>
            </a:r>
          </a:p>
          <a:p>
            <a:pPr lvl="7"/>
            <a:r>
              <a:rPr lang="en-IN" dirty="0"/>
              <a:t>Register Issue</a:t>
            </a:r>
          </a:p>
          <a:p>
            <a:pPr lvl="7"/>
            <a:r>
              <a:rPr lang="en-IN" dirty="0"/>
              <a:t>Check Status</a:t>
            </a:r>
          </a:p>
          <a:p>
            <a:pPr lvl="7"/>
            <a:r>
              <a:rPr lang="en-IN" dirty="0"/>
              <a:t>Logout</a:t>
            </a:r>
          </a:p>
          <a:p>
            <a:r>
              <a:rPr lang="en-IN" dirty="0"/>
              <a:t>Register Issue –Type of Issues</a:t>
            </a:r>
          </a:p>
          <a:p>
            <a:r>
              <a:rPr lang="en-IN" dirty="0"/>
              <a:t>Check Status-Status of the Application</a:t>
            </a:r>
          </a:p>
          <a:p>
            <a:r>
              <a:rPr lang="en-IN" dirty="0"/>
              <a:t>Logout</a:t>
            </a:r>
          </a:p>
          <a:p>
            <a:pPr marL="0" indent="0">
              <a:buNone/>
            </a:pP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80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Class </a:t>
            </a:r>
            <a:r>
              <a:rPr lang="en-US" sz="3200" dirty="0"/>
              <a:t>Diagram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66B84-AD21-4037-B714-18F952D7B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78620"/>
            <a:ext cx="6791420" cy="402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/>
              <a:t>State Diagram:</a:t>
            </a:r>
            <a:br>
              <a:rPr lang="en-US" sz="3600" dirty="0"/>
            </a:br>
            <a:r>
              <a:rPr lang="en-US" sz="3600" dirty="0"/>
              <a:t>                           Admin</a:t>
            </a:r>
            <a:endParaRPr lang="en-IN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372" y="411510"/>
            <a:ext cx="4332351" cy="426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32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State Diagram:</a:t>
            </a:r>
            <a:br>
              <a:rPr lang="en-US" sz="3200" dirty="0"/>
            </a:br>
            <a:r>
              <a:rPr lang="en-US" sz="3200" dirty="0"/>
              <a:t>                           User</a:t>
            </a:r>
            <a:endParaRPr lang="en-IN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11511"/>
            <a:ext cx="4011240" cy="405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707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Use-Case Diagram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7B0131-69BF-4021-BFA8-3703FB187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13589"/>
            <a:ext cx="6697024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8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ER-Diagram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4C0437-D245-4A18-B227-F5FFF0A68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03598"/>
            <a:ext cx="6660232" cy="326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3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Activity Diagram</a:t>
            </a:r>
            <a:endParaRPr lang="en-IN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2" y="681540"/>
            <a:ext cx="5196539" cy="394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960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77</Words>
  <Application>Microsoft Office PowerPoint</Application>
  <PresentationFormat>On-screen Show (16:9)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Virtusa Project</vt:lpstr>
      <vt:lpstr>Issue Management System</vt:lpstr>
      <vt:lpstr>Agenda</vt:lpstr>
      <vt:lpstr>Class Diagram</vt:lpstr>
      <vt:lpstr>State Diagram:                            Admin</vt:lpstr>
      <vt:lpstr>State Diagram:                            User</vt:lpstr>
      <vt:lpstr>Use-Case Diagram</vt:lpstr>
      <vt:lpstr>ER-Diagram</vt:lpstr>
      <vt:lpstr>Activity Diagram</vt:lpstr>
      <vt:lpstr>Time Line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Management System</dc:title>
  <dc:creator>Mani Sankar Gunda</dc:creator>
  <cp:lastModifiedBy>venkatesh Gunda</cp:lastModifiedBy>
  <cp:revision>9</cp:revision>
  <dcterms:created xsi:type="dcterms:W3CDTF">2021-05-29T08:20:13Z</dcterms:created>
  <dcterms:modified xsi:type="dcterms:W3CDTF">2021-05-31T16:11:24Z</dcterms:modified>
</cp:coreProperties>
</file>