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86" r:id="rId3"/>
    <p:sldId id="287" r:id="rId4"/>
    <p:sldId id="288" r:id="rId5"/>
    <p:sldId id="289" r:id="rId6"/>
    <p:sldId id="303" r:id="rId7"/>
    <p:sldId id="304" r:id="rId8"/>
    <p:sldId id="306" r:id="rId9"/>
    <p:sldId id="305" r:id="rId10"/>
    <p:sldId id="290" r:id="rId11"/>
    <p:sldId id="291" r:id="rId12"/>
    <p:sldId id="293" r:id="rId13"/>
    <p:sldId id="292" r:id="rId14"/>
    <p:sldId id="294" r:id="rId15"/>
    <p:sldId id="258" r:id="rId16"/>
    <p:sldId id="295" r:id="rId17"/>
    <p:sldId id="296" r:id="rId18"/>
    <p:sldId id="301" r:id="rId19"/>
    <p:sldId id="302" r:id="rId20"/>
    <p:sldId id="297" r:id="rId21"/>
  </p:sldIdLst>
  <p:sldSz cx="9144000" cy="5143500" type="screen16x9"/>
  <p:notesSz cx="6858000" cy="9144000"/>
  <p:embeddedFontLst>
    <p:embeddedFont>
      <p:font typeface="Karla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549E1-08F1-486C-9870-835C46E3D230}">
  <a:tblStyle styleId="{3D7549E1-08F1-486C-9870-835C46E3D2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Break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5700" y="2793921"/>
            <a:ext cx="3694113" cy="1021556"/>
          </a:xfrm>
        </p:spPr>
        <p:txBody>
          <a:bodyPr anchor="t">
            <a:normAutofit/>
          </a:bodyPr>
          <a:lstStyle>
            <a:lvl1pPr algn="l">
              <a:defRPr sz="1440" b="0" cap="none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Add description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14500" y="2836069"/>
            <a:ext cx="2857500" cy="422910"/>
          </a:xfrm>
        </p:spPr>
        <p:txBody>
          <a:bodyPr anchor="b">
            <a:noAutofit/>
          </a:bodyPr>
          <a:lstStyle>
            <a:lvl1pPr marL="0" indent="0">
              <a:buNone/>
              <a:defRPr sz="2520" i="1">
                <a:solidFill>
                  <a:schemeClr val="bg1"/>
                </a:solidFill>
                <a:latin typeface="Arial"/>
                <a:cs typeface="Arial"/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Break Slide 1</a:t>
            </a:r>
          </a:p>
        </p:txBody>
      </p:sp>
    </p:spTree>
    <p:extLst>
      <p:ext uri="{BB962C8B-B14F-4D97-AF65-F5344CB8AC3E}">
        <p14:creationId xmlns:p14="http://schemas.microsoft.com/office/powerpoint/2010/main" val="755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9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597832" y="2722362"/>
            <a:ext cx="4229100" cy="1497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Apps Got Super Powers</a:t>
            </a:r>
            <a:endParaRPr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BDAC7-6F96-429C-A877-0E9154AB3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41E1E-1921-4A10-BB62-3ADFE265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0" y="4051174"/>
            <a:ext cx="2467319" cy="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59667-D0B4-4427-91F5-BFFD37B3D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71"/>
          <a:stretch/>
        </p:blipFill>
        <p:spPr>
          <a:xfrm>
            <a:off x="3359889" y="457198"/>
            <a:ext cx="2185715" cy="4489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02C57-2BF4-4CA4-946A-9E921B192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229" y="457199"/>
            <a:ext cx="2486372" cy="44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2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79B675-FD15-472D-AD74-7265CEFA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594" y="243025"/>
            <a:ext cx="4801500" cy="409500"/>
          </a:xfrm>
        </p:spPr>
        <p:txBody>
          <a:bodyPr/>
          <a:lstStyle/>
          <a:p>
            <a:r>
              <a:rPr lang="en-US" dirty="0"/>
              <a:t>Native vs PWA App Size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DC3B80-BA63-4B32-9FB1-DB575CD3E7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BD9DF-B031-43B9-A621-99DC27CF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6" y="1277014"/>
            <a:ext cx="6712213" cy="3333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0ECED1-6CFE-4FBA-A362-0D1B7320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46" y="1277014"/>
            <a:ext cx="671221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188C82-047E-448B-9DD9-362A4939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89" y="193140"/>
            <a:ext cx="4801500" cy="409500"/>
          </a:xfrm>
        </p:spPr>
        <p:txBody>
          <a:bodyPr/>
          <a:lstStyle/>
          <a:p>
            <a:r>
              <a:rPr lang="en-US" sz="2800" dirty="0"/>
              <a:t>Few PWA Apps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CBA18-C01A-4D9C-A450-DEBAD80F62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E41987-CC1C-4861-A24C-04FB448D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0" y="701275"/>
            <a:ext cx="8468177" cy="42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7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5A576C-8D9E-48A5-88B5-17FC06B4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513" y="393649"/>
            <a:ext cx="4801500" cy="409500"/>
          </a:xfrm>
        </p:spPr>
        <p:txBody>
          <a:bodyPr/>
          <a:lstStyle/>
          <a:p>
            <a:r>
              <a:rPr lang="en-US" sz="3600" dirty="0"/>
              <a:t>PWA Install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1B310-0020-4095-A7FC-50E0B27BF1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7A183-8E66-4382-BC83-42294EC2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9" y="1892351"/>
            <a:ext cx="6191250" cy="285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AC2CB-DD2E-4931-BAA1-42BB3ACA9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5" t="4570" r="46613"/>
          <a:stretch/>
        </p:blipFill>
        <p:spPr>
          <a:xfrm>
            <a:off x="6393354" y="1095153"/>
            <a:ext cx="2424223" cy="39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CB9F-B8CB-44D5-8D02-DDB35751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717A9-4886-4A24-93CA-885DA0B6B6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2A763-A3ED-4DCC-BC7F-CA496B4D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9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3086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015A-E312-4E55-A241-E8609D29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9" y="113172"/>
            <a:ext cx="7579987" cy="657835"/>
          </a:xfrm>
        </p:spPr>
        <p:txBody>
          <a:bodyPr/>
          <a:lstStyle/>
          <a:p>
            <a:r>
              <a:rPr lang="en-US" dirty="0"/>
              <a:t>Network Request: Typical/Service Worker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D57CC-2A5F-493A-BA30-8D04F61FCA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03A74-27D2-4053-9496-146341753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52" t="4203" r="626" b="6665"/>
          <a:stretch/>
        </p:blipFill>
        <p:spPr>
          <a:xfrm>
            <a:off x="4930432" y="969700"/>
            <a:ext cx="3887145" cy="4058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AAED8-A6A8-42E6-ABDA-BFF09BB8E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4" t="-2982" r="364" b="9940"/>
          <a:stretch/>
        </p:blipFill>
        <p:spPr>
          <a:xfrm>
            <a:off x="759455" y="834751"/>
            <a:ext cx="2924583" cy="405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C4E-9803-4F4C-817F-F77EBFAD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472A9-F690-42E0-BCDE-2EA09D59D9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FF8F4-5E9B-491D-8FD3-0F4DA346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8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D6833BB-1BF2-430D-A865-53457263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4" y="342379"/>
            <a:ext cx="6901618" cy="409500"/>
          </a:xfrm>
        </p:spPr>
        <p:txBody>
          <a:bodyPr/>
          <a:lstStyle/>
          <a:p>
            <a:r>
              <a:rPr lang="en-US" sz="2800" dirty="0"/>
              <a:t>PWA web app into Microsoft store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69182-F15E-469F-817E-75F2DDD469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4B041C-C07B-4C38-AC6D-BBB0F4F1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3" y="1280452"/>
            <a:ext cx="6752764" cy="36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0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D6A7-4C2F-49F0-96A0-A93F0FBE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7" y="321115"/>
            <a:ext cx="6879264" cy="409500"/>
          </a:xfrm>
        </p:spPr>
        <p:txBody>
          <a:bodyPr/>
          <a:lstStyle/>
          <a:p>
            <a:r>
              <a:rPr lang="en-US" dirty="0"/>
              <a:t>PWA App into Google Play Store(TWA)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96F2D-27E7-4AAA-8136-0FC8761D95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pic>
        <p:nvPicPr>
          <p:cNvPr id="1026" name="Picture 2" descr="https://cdn-images-1.medium.com/max/1100/1*g4AUpXNw1VDAuBJcKtJ2cQ.png">
            <a:extLst>
              <a:ext uri="{FF2B5EF4-FFF2-40B4-BE49-F238E27FC236}">
                <a16:creationId xmlns:a16="http://schemas.microsoft.com/office/drawing/2014/main" id="{88DD089F-B306-4C4B-9BF3-728C3622D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4285" r="15705" b="9316"/>
          <a:stretch/>
        </p:blipFill>
        <p:spPr bwMode="auto">
          <a:xfrm>
            <a:off x="691116" y="831851"/>
            <a:ext cx="530564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6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71234-D4F4-4434-A878-C80DB204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1C323-0E29-4117-8AFD-FA36BCC5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1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F0398-17CB-41BF-87C0-A45D0CF2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4155B-7F01-4FE5-89CF-D115A9BB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001" y="1588658"/>
            <a:ext cx="2671800" cy="2433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News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Fetch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Emmet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Chrome Web Server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5A6F77-BAEF-48F5-AFB5-76315EF4F9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Manifest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 worker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Indexed 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C8F96-75CA-4F3F-8F7A-2C20F0131E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754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48670-9F32-4F3A-9080-3C0E02D8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apps Super Powers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836F9-859B-4F42-8C0D-BA7D2992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Responsive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Push Notifications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985677-D32B-44EE-AB63-613E95D4327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Works Offline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Periodic Sync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Ratings and Reviews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E5684-F2C5-49EE-B403-43CA9AF61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3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4075F-7ACD-425D-9C93-A3EE25050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9A1F8-3277-451E-B4F5-E8768A64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4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A9EF5A-B20E-4A56-B424-28FEF44C1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0C071-ED4A-48A4-B006-D4ADED8F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914400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1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1DA295-2E1F-477C-9FE4-B1B738BE93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5A776-746C-4C7F-85B5-35F2BEB8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74A5C-326A-404A-85B6-22DB64247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C61C6-86DE-4C19-9673-EC8BD097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6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1B457-64C7-49EC-A0C6-943BDCEE50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BAB262-2904-4D08-AB71-0FB943C3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7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A0287-4A81-484A-99BC-AA0CA3C919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3508D-3C24-4ABC-BF5E-AD96327A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172"/>
            <a:ext cx="9144000" cy="2005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275F7D-B2BB-416A-A4CB-3F471C50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3999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96</Words>
  <Application>Microsoft Office PowerPoint</Application>
  <PresentationFormat>On-screen Show (16:9)</PresentationFormat>
  <Paragraphs>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Karla</vt:lpstr>
      <vt:lpstr>Montserrat</vt:lpstr>
      <vt:lpstr>Wingdings</vt:lpstr>
      <vt:lpstr>Arviragus template</vt:lpstr>
      <vt:lpstr>Web Apps Got Super Powers</vt:lpstr>
      <vt:lpstr>PowerPoint Presentation</vt:lpstr>
      <vt:lpstr>Native apps Super Powers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Native vs PWA App Size</vt:lpstr>
      <vt:lpstr>Few PWA Apps       </vt:lpstr>
      <vt:lpstr>PWA Install</vt:lpstr>
      <vt:lpstr>PowerPoint Presentation</vt:lpstr>
      <vt:lpstr>PowerPoint Presentation</vt:lpstr>
      <vt:lpstr>Network Request: Typical/Service Worker</vt:lpstr>
      <vt:lpstr>PowerPoint Presentation</vt:lpstr>
      <vt:lpstr>PWA web app into Microsoft store</vt:lpstr>
      <vt:lpstr>PWA App into Google Play Store(TWA)</vt:lpstr>
      <vt:lpstr>What we have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Apps Got Super Powers</dc:title>
  <cp:lastModifiedBy>Gajavelli, Manishankar</cp:lastModifiedBy>
  <cp:revision>34</cp:revision>
  <dcterms:modified xsi:type="dcterms:W3CDTF">2019-05-16T09:22:17Z</dcterms:modified>
</cp:coreProperties>
</file>