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8E29-A5E2-4678-AA94-B950B744EA2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688B-41B4-481B-AA08-06BD1A7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Wipro\components\app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67000"/>
            <a:ext cx="914400" cy="88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Wipro\components\io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37" y="2774736"/>
            <a:ext cx="672363" cy="66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Wipro\components\rossperryp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36618"/>
            <a:ext cx="13081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Wipro\components\streamanlaytic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02" y="2612160"/>
            <a:ext cx="994898" cy="9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Wipro\components\tablestora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03" y="2667000"/>
            <a:ext cx="1347997" cy="8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2057400"/>
            <a:ext cx="4953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307450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307450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307450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30" idx="3"/>
          </p:cNvCxnSpPr>
          <p:nvPr/>
        </p:nvCxnSpPr>
        <p:spPr>
          <a:xfrm>
            <a:off x="7315200" y="307450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1371600"/>
            <a:ext cx="8382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381000"/>
            <a:ext cx="601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Wipro L1 Assignment  Architecture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475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94375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0444" y="3710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8757" y="3924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2069" y="946666"/>
            <a:ext cx="7499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Raspberry Pi Web Simulator push data to Azure </a:t>
            </a:r>
            <a:r>
              <a:rPr lang="en-US" dirty="0" err="1" smtClean="0"/>
              <a:t>IoT</a:t>
            </a:r>
            <a:r>
              <a:rPr lang="en-US" dirty="0" smtClean="0"/>
              <a:t> hub with </a:t>
            </a:r>
            <a:r>
              <a:rPr lang="en-US" dirty="0" err="1" smtClean="0"/>
              <a:t>iothub</a:t>
            </a:r>
            <a:r>
              <a:rPr lang="en-US" dirty="0" smtClean="0"/>
              <a:t> device connection string.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IoT</a:t>
            </a:r>
            <a:r>
              <a:rPr lang="en-US" dirty="0" smtClean="0"/>
              <a:t> Hub receive data and send it to steam analytics.</a:t>
            </a:r>
          </a:p>
          <a:p>
            <a:pPr marL="342900" indent="-342900">
              <a:buAutoNum type="arabicPeriod"/>
            </a:pPr>
            <a:r>
              <a:rPr lang="en-US" dirty="0" smtClean="0"/>
              <a:t>Stream Analytics will process data and push it to Azure table storage</a:t>
            </a:r>
          </a:p>
          <a:p>
            <a:pPr marL="342900" indent="-342900">
              <a:buAutoNum type="arabicPeriod"/>
            </a:pPr>
            <a:r>
              <a:rPr lang="en-US" dirty="0" smtClean="0"/>
              <a:t>Azure Table Storage will hold the device telemeter.</a:t>
            </a:r>
          </a:p>
          <a:p>
            <a:pPr marL="342900" indent="-342900">
              <a:buAutoNum type="arabicPeriod"/>
            </a:pPr>
            <a:r>
              <a:rPr lang="en-US" dirty="0" smtClean="0"/>
              <a:t>App service will pull data from table storage using node app and show it on web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0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2020-08-02T13:06:53Z</dcterms:created>
  <dcterms:modified xsi:type="dcterms:W3CDTF">2020-08-03T04:26:11Z</dcterms:modified>
</cp:coreProperties>
</file>