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6" r:id="rId4"/>
    <p:sldId id="257" r:id="rId5"/>
  </p:sldIdLst>
  <p:sldSz cx="121920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9505"/>
            <a:ext cx="914400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2866"/>
            <a:ext cx="914400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4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4195"/>
            <a:ext cx="2628900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4195"/>
            <a:ext cx="7734300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5385"/>
            <a:ext cx="10515600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77778"/>
            <a:ext cx="10515600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82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9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976"/>
            <a:ext cx="5181600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976"/>
            <a:ext cx="5181600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4196"/>
            <a:ext cx="10515600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76882"/>
            <a:ext cx="515778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98697"/>
            <a:ext cx="5157787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76882"/>
            <a:ext cx="518318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98697"/>
            <a:ext cx="518318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6036"/>
            <a:ext cx="393223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4911"/>
            <a:ext cx="617220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2161"/>
            <a:ext cx="393223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6036"/>
            <a:ext cx="393223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4911"/>
            <a:ext cx="617220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2161"/>
            <a:ext cx="393223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4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4196"/>
            <a:ext cx="1051560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976"/>
            <a:ext cx="1051560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40166"/>
            <a:ext cx="27432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0FBB0-F155-4209-B0A4-226A4A84AC7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40166"/>
            <a:ext cx="41148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40166"/>
            <a:ext cx="27432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633D5-B789-4AA9-A2C4-14407964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1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6398-C6C2-50E9-602D-AE95FE9B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ADF71-A9D1-88B4-4726-DF89EB9D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房间的摆设布局&#10;&#10;AI 生成的内容可能不正确。">
            <a:extLst>
              <a:ext uri="{FF2B5EF4-FFF2-40B4-BE49-F238E27FC236}">
                <a16:creationId xmlns:a16="http://schemas.microsoft.com/office/drawing/2014/main" id="{6A2DBC76-285B-7755-ED61-CA16C296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A938A0B7-8476-8906-FCD4-4BE63158513B}"/>
              </a:ext>
            </a:extLst>
          </p:cNvPr>
          <p:cNvSpPr/>
          <p:nvPr/>
        </p:nvSpPr>
        <p:spPr>
          <a:xfrm>
            <a:off x="4798103" y="5084771"/>
            <a:ext cx="3507704" cy="512746"/>
          </a:xfrm>
          <a:prstGeom prst="wedgeRoundRectCallout">
            <a:avLst>
              <a:gd name="adj1" fmla="val -53551"/>
              <a:gd name="adj2" fmla="val 41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pick_(2)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A250-A0EF-F991-C671-37283724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5" y="5247441"/>
            <a:ext cx="451967" cy="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5DFA-F1A0-458F-B3C4-12B56DD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房间的摆设布局&#10;&#10;AI 生成的内容可能不正确。">
            <a:extLst>
              <a:ext uri="{FF2B5EF4-FFF2-40B4-BE49-F238E27FC236}">
                <a16:creationId xmlns:a16="http://schemas.microsoft.com/office/drawing/2014/main" id="{514758D1-5DDE-84D3-C5F2-49FE7B9B0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01567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E6F0-8E4F-8D7F-0019-B861486D8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4E81D4-48DB-11B9-E554-14724B38A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 descr="图片包含 室内, 电脑, 房间, 桌子&#10;&#10;AI 生成的内容可能不正确。">
            <a:extLst>
              <a:ext uri="{FF2B5EF4-FFF2-40B4-BE49-F238E27FC236}">
                <a16:creationId xmlns:a16="http://schemas.microsoft.com/office/drawing/2014/main" id="{49BD7301-BF02-CC61-AD39-83891B67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31"/>
            <a:ext cx="12192000" cy="6858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117006D2-9248-87AC-5EC3-A98435631363}"/>
              </a:ext>
            </a:extLst>
          </p:cNvPr>
          <p:cNvSpPr/>
          <p:nvPr/>
        </p:nvSpPr>
        <p:spPr>
          <a:xfrm>
            <a:off x="4798103" y="5084771"/>
            <a:ext cx="3507704" cy="512746"/>
          </a:xfrm>
          <a:prstGeom prst="wedgeRoundRectCallout">
            <a:avLst>
              <a:gd name="adj1" fmla="val -53551"/>
              <a:gd name="adj2" fmla="val 41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pick_(8)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1FD683-0883-AB4E-387A-2F2050C72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5" y="5247441"/>
            <a:ext cx="451967" cy="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0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CE2DA-0676-8E85-A6A0-98C43743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24B88-7C68-AA52-35C5-014019B5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包含 室内, 房间, 电脑, 挂&#10;&#10;AI 生成的内容可能不正确。">
            <a:extLst>
              <a:ext uri="{FF2B5EF4-FFF2-40B4-BE49-F238E27FC236}">
                <a16:creationId xmlns:a16="http://schemas.microsoft.com/office/drawing/2014/main" id="{9244D8A7-4BB4-6B56-F635-AEA93C73B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58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6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</Words>
  <Application>Microsoft Office PowerPoint</Application>
  <PresentationFormat>自定义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Guanhai Wang</dc:creator>
  <cp:lastModifiedBy>Guanhai Wang</cp:lastModifiedBy>
  <cp:revision>1</cp:revision>
  <dcterms:created xsi:type="dcterms:W3CDTF">2025-06-20T12:59:08Z</dcterms:created>
  <dcterms:modified xsi:type="dcterms:W3CDTF">2025-06-20T13:22:03Z</dcterms:modified>
</cp:coreProperties>
</file>