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7CA19-02DE-7CB4-B6A3-7ADE905E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1A866-D24C-C0CB-739C-30A76B62D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52A9A-077E-C272-6A2F-EB524B80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EE460-29FC-424C-9391-8B929116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ADACB-8CDD-BD6B-87F3-1C7E7D1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4A88-E051-7A6D-E4E9-CB0FF432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207A5-4588-705A-C9EC-3A0448C5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075E8-7FB0-E02C-F5A9-B7957A8A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FF3E6-D668-C1B4-75CA-F8CD46DF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A0EDA-551B-F50E-CA64-5189B660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0DFF25-BCAB-6950-2EB4-F68BDCA53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0C12E-333F-0EC3-809D-919C7B9F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67C9B-349A-9BAA-8407-53610B2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0BD32-96C4-34FF-7CB8-87914D77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C3383-224B-8A79-ED74-89941D85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D7F00-6D2C-0F9D-20CE-D258754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F50D4-F476-8DDB-AEE0-CD771C22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1B15C-D2BA-749A-154E-1FDF8E32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F576-34F7-4DB7-EC08-5BFEFB8C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1D0A2-C4BC-218E-77F1-9F9D0F8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1FC60-D4E7-3AB3-72C0-4CD1ABC6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02FDA-62D6-0734-2820-21BE6E45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956C-A4C9-C13F-4310-25CA17B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42AA1-BB0E-1F24-695B-10E65CEA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9733-ED78-8BB5-7988-738BD25A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5551-67BD-64A4-84BD-332C6CBE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A9DC7-31CA-A072-0DE0-FEE88528C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B9FDB-6D6F-4B6B-0059-4EB5FCE91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BF74E-D159-A8D3-7C42-02650CB2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2607D-E292-5EFB-9E8F-19157CD4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09085-B90B-4D53-2A97-574FC24D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0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1E155-9D74-EA1D-7D17-E6BF8CCD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BAD3A-5FDB-D2DA-7D89-6DC7969A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A7487-9AA2-B61B-97D0-D0E89865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A736F-5B00-1804-359A-0A324E5DD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9A3A3-04F6-3DF4-FE4B-ACC05A5F9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88FD9D-2BB9-6D05-9312-1635FB01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830E0-7698-B7C9-98C0-393741A7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C92E10-B500-8C9D-BA54-7B7B46A1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F6DD-34C0-F737-0AA3-2C5198A4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55BE81-7C58-9B30-3C02-3B456C67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5119C-5A47-1D19-03F0-9065CF9C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D3E902-8A1A-F028-400F-9F5B5258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A23381-C637-4A29-D088-235BE3C5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99C54-BE82-2783-8562-AE4051AD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EE0EA-F574-328A-9110-F3593BEE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B1F02-08DA-1401-4870-70594D61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AA809-5B86-2A6C-096D-721F0D78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72D3E-26A2-6B03-C42D-0C049E3DB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0054C-C1C0-9A4A-0066-FFE16AE4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0451E-E875-3897-6742-3EFCCB4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22E1-B3BA-0C92-2C83-8F51096C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3D5E1-C2B6-0285-C7BD-429724AF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88587-F215-4D1F-E664-94A8423D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52581-54F3-4B76-B539-51AB7830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09741-9E5E-20E0-2491-4DE95AC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2EBB1-186F-8612-D864-00276113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568E2-9AFD-DD67-B900-26B5A491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B6CA-C28C-343A-B7D7-19F7C22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BD84D-230E-5E97-6FBE-BFE4E913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F9578-1AF5-88F3-AB68-0E75C7939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F5678-E145-43A7-9B36-CAFBF9DB6AA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FD716-E333-EA24-617A-E7CB9309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63F76-A36A-B07C-881A-248B9665E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D365-32C9-5FAB-107D-78DD10C0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木桌子上&#10;&#10;AI 生成的内容可能不正确。">
            <a:extLst>
              <a:ext uri="{FF2B5EF4-FFF2-40B4-BE49-F238E27FC236}">
                <a16:creationId xmlns:a16="http://schemas.microsoft.com/office/drawing/2014/main" id="{F45A2228-22A3-9C16-F0EB-9EBE1139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-41745"/>
            <a:ext cx="12197953" cy="6941489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A70A1F7-349A-693D-6B30-2CFE65FF02AA}"/>
              </a:ext>
            </a:extLst>
          </p:cNvPr>
          <p:cNvSpPr/>
          <p:nvPr/>
        </p:nvSpPr>
        <p:spPr>
          <a:xfrm>
            <a:off x="4798103" y="5084771"/>
            <a:ext cx="3507704" cy="512746"/>
          </a:xfrm>
          <a:prstGeom prst="wedgeRoundRectCallout">
            <a:avLst>
              <a:gd name="adj1" fmla="val -53551"/>
              <a:gd name="adj2" fmla="val 41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show_receptacle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B50062-58CA-EF75-CD83-1261729A5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5" y="5247441"/>
            <a:ext cx="451967" cy="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229A6-627D-2F85-FF2F-E92195F17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5BE84-5D81-1073-64BC-F2F458860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70D3F31B-811C-8314-F6E9-95ABC725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6B96-EF11-3F1D-90F8-B28D2A551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F0F48-4334-1ADA-2595-DBA17E64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木桌子上&#10;&#10;AI 生成的内容可能不正确。">
            <a:extLst>
              <a:ext uri="{FF2B5EF4-FFF2-40B4-BE49-F238E27FC236}">
                <a16:creationId xmlns:a16="http://schemas.microsoft.com/office/drawing/2014/main" id="{68AED662-A974-ED5D-DDD0-9DBA35111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-41745"/>
            <a:ext cx="12197953" cy="6941489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4216DD1-F764-6553-AF9C-E48474C0C120}"/>
              </a:ext>
            </a:extLst>
          </p:cNvPr>
          <p:cNvSpPr/>
          <p:nvPr/>
        </p:nvSpPr>
        <p:spPr>
          <a:xfrm>
            <a:off x="4798103" y="5084771"/>
            <a:ext cx="3507704" cy="512746"/>
          </a:xfrm>
          <a:prstGeom prst="wedgeRoundRectCallout">
            <a:avLst>
              <a:gd name="adj1" fmla="val -53551"/>
              <a:gd name="adj2" fmla="val 41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show_receptacle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33AFE-EEFD-A2A4-9C58-79FCAB7AA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5" y="5247441"/>
            <a:ext cx="451967" cy="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FF664-2DBE-1821-C199-FC7220C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9C1B8-AD5D-7104-6A6D-7C2A419F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 descr="图片包含 图表&#10;&#10;AI 生成的内容可能不正确。">
            <a:extLst>
              <a:ext uri="{FF2B5EF4-FFF2-40B4-BE49-F238E27FC236}">
                <a16:creationId xmlns:a16="http://schemas.microsoft.com/office/drawing/2014/main" id="{0DD7EB53-A08B-CB19-151E-E3A55A286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Guanhai Wang</dc:creator>
  <cp:lastModifiedBy>Guanhai Wang</cp:lastModifiedBy>
  <cp:revision>2</cp:revision>
  <dcterms:created xsi:type="dcterms:W3CDTF">2025-06-20T13:24:17Z</dcterms:created>
  <dcterms:modified xsi:type="dcterms:W3CDTF">2025-06-21T01:12:12Z</dcterms:modified>
</cp:coreProperties>
</file>