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am,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Iron man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