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44" d="100"/>
          <a:sy n="44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4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0E0F-0C30-46FC-9DFE-FA1CC2746EE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92BB-E134-4082-BA59-575AF490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6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696686" y="3793067"/>
            <a:ext cx="10198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51505" y="3125410"/>
            <a:ext cx="0" cy="687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91885" y="2489201"/>
            <a:ext cx="846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</a:t>
            </a:r>
          </a:p>
          <a:p>
            <a:r>
              <a:rPr lang="en-US" dirty="0" smtClean="0"/>
              <a:t>Kickoff</a:t>
            </a:r>
            <a:endParaRPr 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401294" y="3793067"/>
            <a:ext cx="0" cy="1240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09859" y="5088485"/>
            <a:ext cx="15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Team-Forming </a:t>
            </a:r>
          </a:p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10/25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842666" y="2093158"/>
            <a:ext cx="0" cy="1682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153664" y="5641532"/>
            <a:ext cx="1262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Introducing</a:t>
            </a:r>
          </a:p>
          <a:p>
            <a:pPr algn="ctr"/>
            <a:r>
              <a:rPr lang="en-US" dirty="0" err="1" smtClean="0"/>
              <a:t>FreeRTOS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11/20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446585" y="3783283"/>
            <a:ext cx="1491" cy="1858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131703" y="1095554"/>
            <a:ext cx="1518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Topic Decision</a:t>
            </a:r>
          </a:p>
          <a:p>
            <a:pPr algn="ctr"/>
            <a:r>
              <a:rPr lang="en-US" altLang="zh-TW" dirty="0" smtClean="0"/>
              <a:t>Meeting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11/7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226050" y="3018971"/>
            <a:ext cx="1" cy="765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226050" y="986972"/>
            <a:ext cx="203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Hardware Soldering</a:t>
            </a:r>
          </a:p>
          <a:p>
            <a:pPr algn="ctr"/>
            <a:r>
              <a:rPr lang="en-US" dirty="0" smtClean="0"/>
              <a:t>Component Testing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11/18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706682" y="3775762"/>
            <a:ext cx="2282" cy="867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623999" y="5727979"/>
            <a:ext cx="171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Project Proposal</a:t>
            </a:r>
            <a:endParaRPr lang="en-US" altLang="zh-TW" dirty="0" smtClean="0"/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11/8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4221042" y="2018884"/>
            <a:ext cx="0" cy="1774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306243" y="2009401"/>
            <a:ext cx="167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Components</a:t>
            </a:r>
          </a:p>
          <a:p>
            <a:pPr algn="ctr"/>
            <a:r>
              <a:rPr lang="en-US" dirty="0" smtClean="0"/>
              <a:t>Delivered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11/15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4777545" y="3827680"/>
            <a:ext cx="14698" cy="1773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877160" y="4654488"/>
            <a:ext cx="1659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Initialize </a:t>
            </a:r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11/16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335753" y="3028755"/>
            <a:ext cx="0" cy="764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891227" y="1157533"/>
            <a:ext cx="1007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Progress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Update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11/29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792243" y="2129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Our Timeline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49" name="直線單箭頭接點 48"/>
          <p:cNvCxnSpPr>
            <a:stCxn id="43" idx="2"/>
          </p:cNvCxnSpPr>
          <p:nvPr/>
        </p:nvCxnSpPr>
        <p:spPr>
          <a:xfrm>
            <a:off x="6395211" y="2080863"/>
            <a:ext cx="0" cy="170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733120" y="2115475"/>
            <a:ext cx="1205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LED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Matrix</a:t>
            </a:r>
          </a:p>
          <a:p>
            <a:pPr algn="ctr"/>
            <a:r>
              <a:rPr lang="en-US" dirty="0" smtClean="0"/>
              <a:t>Unit Test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11/24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10265772" y="3775763"/>
            <a:ext cx="0" cy="1000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607568" y="4752503"/>
            <a:ext cx="137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Final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Presentation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12/8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937810" y="767627"/>
            <a:ext cx="184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Final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 Document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Review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12/7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9862647" y="2177748"/>
            <a:ext cx="0" cy="1655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865291" y="3793068"/>
            <a:ext cx="0" cy="919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078916" y="4703366"/>
            <a:ext cx="1563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Accelerometer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Unit Test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11/27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865291" y="5725823"/>
            <a:ext cx="1929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RF communication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Unit Test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11/27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線單箭頭接點 62"/>
          <p:cNvCxnSpPr>
            <a:stCxn id="62" idx="0"/>
          </p:cNvCxnSpPr>
          <p:nvPr/>
        </p:nvCxnSpPr>
        <p:spPr>
          <a:xfrm flipV="1">
            <a:off x="6829882" y="3827015"/>
            <a:ext cx="0" cy="1898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842900" y="2044306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Combine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LED+RF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12/2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7356021" y="2984941"/>
            <a:ext cx="1" cy="80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946876" y="3793067"/>
            <a:ext cx="0" cy="850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8067827" y="2021981"/>
            <a:ext cx="1276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Refinement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12/5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H="1">
            <a:off x="8708938" y="2973737"/>
            <a:ext cx="1" cy="808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7131345" y="4640823"/>
            <a:ext cx="164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Integration Test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12/4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9187847" y="3804272"/>
            <a:ext cx="0" cy="1607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8621562" y="5382407"/>
            <a:ext cx="1121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Demo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Recording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12/6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黃BOB瑞陽</dc:creator>
  <cp:lastModifiedBy>黃BOB瑞陽</cp:lastModifiedBy>
  <cp:revision>6</cp:revision>
  <dcterms:created xsi:type="dcterms:W3CDTF">2021-11-25T01:17:26Z</dcterms:created>
  <dcterms:modified xsi:type="dcterms:W3CDTF">2021-11-25T01:36:09Z</dcterms:modified>
</cp:coreProperties>
</file>