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6858000" cx="9144000"/>
  <p:notesSz cx="6858000" cy="9144000"/>
  <p:embeddedFontLs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g4vuM6Qet57PclOAtqjQOslQlW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CenturyGothic-bold.fntdata"/><Relationship Id="rId12" Type="http://schemas.openxmlformats.org/officeDocument/2006/relationships/slide" Target="slides/slide5.xml"/><Relationship Id="rId34" Type="http://schemas.openxmlformats.org/officeDocument/2006/relationships/font" Target="fonts/CenturyGothic-regular.fntdata"/><Relationship Id="rId15" Type="http://schemas.openxmlformats.org/officeDocument/2006/relationships/slide" Target="slides/slide8.xml"/><Relationship Id="rId37" Type="http://schemas.openxmlformats.org/officeDocument/2006/relationships/font" Target="fonts/CenturyGothic-boldItalic.fntdata"/><Relationship Id="rId14" Type="http://schemas.openxmlformats.org/officeDocument/2006/relationships/slide" Target="slides/slide7.xml"/><Relationship Id="rId36" Type="http://schemas.openxmlformats.org/officeDocument/2006/relationships/font" Target="fonts/CenturyGothic-italic.fntdata"/><Relationship Id="rId17" Type="http://schemas.openxmlformats.org/officeDocument/2006/relationships/slide" Target="slides/slide10.xml"/><Relationship Id="rId16" Type="http://schemas.openxmlformats.org/officeDocument/2006/relationships/slide" Target="slides/slide9.xml"/><Relationship Id="rId38" Type="http://customschemas.google.com/relationships/presentationmetadata" Target="meta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87"/>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lnSpc>
                <a:spcPct val="100000"/>
              </a:lnSpc>
              <a:spcBef>
                <a:spcPts val="0"/>
              </a:spcBef>
              <a:spcAft>
                <a:spcPts val="0"/>
              </a:spcAft>
              <a:buClr>
                <a:srgbClr val="FEF7F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7"/>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500"/>
              </a:spcBef>
              <a:spcAft>
                <a:spcPts val="0"/>
              </a:spcAft>
              <a:buSzPts val="1440"/>
              <a:buChar char="◼"/>
              <a:defRPr/>
            </a:lvl2pPr>
            <a:lvl3pPr indent="-297180" lvl="2" marL="1371600" algn="l">
              <a:lnSpc>
                <a:spcPct val="100000"/>
              </a:lnSpc>
              <a:spcBef>
                <a:spcPts val="400"/>
              </a:spcBef>
              <a:spcAft>
                <a:spcPts val="0"/>
              </a:spcAft>
              <a:buSzPts val="1080"/>
              <a:buChar char="?"/>
              <a:defRPr/>
            </a:lvl3pPr>
            <a:lvl4pPr indent="-320039" lvl="3" marL="1828800" algn="l">
              <a:lnSpc>
                <a:spcPct val="100000"/>
              </a:lnSpc>
              <a:spcBef>
                <a:spcPts val="360"/>
              </a:spcBef>
              <a:spcAft>
                <a:spcPts val="0"/>
              </a:spcAft>
              <a:buSzPts val="1440"/>
              <a:buChar char="⚫"/>
              <a:defRPr/>
            </a:lvl4pPr>
            <a:lvl5pPr indent="-308610" lvl="4" marL="2286000" algn="l">
              <a:lnSpc>
                <a:spcPct val="100000"/>
              </a:lnSpc>
              <a:spcBef>
                <a:spcPts val="400"/>
              </a:spcBef>
              <a:spcAft>
                <a:spcPts val="0"/>
              </a:spcAft>
              <a:buSzPts val="1260"/>
              <a:buChar char="◉"/>
              <a:defRPr/>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9" name="Google Shape;19;p87"/>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7"/>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7"/>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E965C8"/>
            </a:gs>
            <a:gs pos="100000">
              <a:srgbClr val="80136A"/>
            </a:gs>
          </a:gsLst>
          <a:path path="circle">
            <a:fillToRect b="50%" l="50%" r="50%" t="50%"/>
          </a:path>
          <a:tileRect/>
        </a:gradFill>
      </p:bgPr>
    </p:bg>
    <p:spTree>
      <p:nvGrpSpPr>
        <p:cNvPr id="70" name="Shape 70"/>
        <p:cNvGrpSpPr/>
        <p:nvPr/>
      </p:nvGrpSpPr>
      <p:grpSpPr>
        <a:xfrm>
          <a:off x="0" y="0"/>
          <a:ext cx="0" cy="0"/>
          <a:chOff x="0" y="0"/>
          <a:chExt cx="0" cy="0"/>
        </a:xfrm>
      </p:grpSpPr>
      <p:sp>
        <p:nvSpPr>
          <p:cNvPr id="71" name="Google Shape;71;p96"/>
          <p:cNvSpPr/>
          <p:nvPr/>
        </p:nvSpPr>
        <p:spPr>
          <a:xfrm rot="-360000">
            <a:off x="597968" y="1004668"/>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5000" rotWithShape="0" algn="t" dir="54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2" name="Google Shape;72;p96"/>
          <p:cNvSpPr/>
          <p:nvPr/>
        </p:nvSpPr>
        <p:spPr>
          <a:xfrm rot="-180000">
            <a:off x="596706" y="998816"/>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8000" rotWithShape="0" algn="tl" dir="5400000" dist="127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3" name="Google Shape;73;p96"/>
          <p:cNvSpPr txBox="1"/>
          <p:nvPr>
            <p:ph type="title"/>
          </p:nvPr>
        </p:nvSpPr>
        <p:spPr>
          <a:xfrm>
            <a:off x="5389098" y="1143000"/>
            <a:ext cx="3429000" cy="2057400"/>
          </a:xfrm>
          <a:prstGeom prst="rect">
            <a:avLst/>
          </a:prstGeom>
          <a:noFill/>
          <a:ln>
            <a:noFill/>
          </a:ln>
        </p:spPr>
        <p:txBody>
          <a:bodyPr anchorCtr="0" anchor="b" bIns="0" lIns="45700" spcFirstLastPara="1" rIns="45700" wrap="square" tIns="0">
            <a:normAutofit/>
          </a:bodyPr>
          <a:lstStyle>
            <a:lvl1pPr lvl="0" algn="l">
              <a:lnSpc>
                <a:spcPct val="100000"/>
              </a:lnSpc>
              <a:spcBef>
                <a:spcPts val="0"/>
              </a:spcBef>
              <a:spcAft>
                <a:spcPts val="0"/>
              </a:spcAft>
              <a:buClr>
                <a:srgbClr val="FEF7F0"/>
              </a:buClr>
              <a:buSzPts val="3000"/>
              <a:buFont typeface="Trebuchet MS"/>
              <a:buNone/>
              <a:defRPr b="1" sz="3000">
                <a:solidFill>
                  <a:srgbClr val="FEF7F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6"/>
          <p:cNvSpPr txBox="1"/>
          <p:nvPr>
            <p:ph idx="1" type="body"/>
          </p:nvPr>
        </p:nvSpPr>
        <p:spPr>
          <a:xfrm>
            <a:off x="5389098" y="3283634"/>
            <a:ext cx="3429000" cy="1920240"/>
          </a:xfrm>
          <a:prstGeom prst="rect">
            <a:avLst/>
          </a:prstGeom>
          <a:noFill/>
          <a:ln>
            <a:noFill/>
          </a:ln>
        </p:spPr>
        <p:txBody>
          <a:bodyPr anchorCtr="0" anchor="t" bIns="0" lIns="82275" spcFirstLastPara="1" rIns="0" wrap="square" tIns="0">
            <a:normAutofit/>
          </a:bodyPr>
          <a:lstStyle>
            <a:lvl1pPr indent="-228600" lvl="0" marL="457200" algn="l">
              <a:lnSpc>
                <a:spcPct val="100000"/>
              </a:lnSpc>
              <a:spcBef>
                <a:spcPts val="0"/>
              </a:spcBef>
              <a:spcAft>
                <a:spcPts val="0"/>
              </a:spcAft>
              <a:buSzPts val="1022"/>
              <a:buFont typeface="Trebuchet MS"/>
              <a:buNone/>
              <a:defRPr sz="1400">
                <a:solidFill>
                  <a:schemeClr val="lt1"/>
                </a:solidFill>
              </a:defRPr>
            </a:lvl1pPr>
            <a:lvl2pPr indent="-289560" lvl="1" marL="914400" algn="l">
              <a:lnSpc>
                <a:spcPct val="100000"/>
              </a:lnSpc>
              <a:spcBef>
                <a:spcPts val="500"/>
              </a:spcBef>
              <a:spcAft>
                <a:spcPts val="0"/>
              </a:spcAft>
              <a:buSzPts val="960"/>
              <a:buChar char="◼"/>
              <a:defRPr sz="1200"/>
            </a:lvl2pPr>
            <a:lvl3pPr indent="-266700" lvl="2" marL="1371600" algn="l">
              <a:lnSpc>
                <a:spcPct val="100000"/>
              </a:lnSpc>
              <a:spcBef>
                <a:spcPts val="400"/>
              </a:spcBef>
              <a:spcAft>
                <a:spcPts val="0"/>
              </a:spcAft>
              <a:buSzPts val="600"/>
              <a:buChar char="?"/>
              <a:defRPr sz="1000"/>
            </a:lvl3pPr>
            <a:lvl4pPr indent="-274319" lvl="3" marL="1828800" algn="l">
              <a:lnSpc>
                <a:spcPct val="100000"/>
              </a:lnSpc>
              <a:spcBef>
                <a:spcPts val="180"/>
              </a:spcBef>
              <a:spcAft>
                <a:spcPts val="0"/>
              </a:spcAft>
              <a:buSzPts val="720"/>
              <a:buChar char="⚫"/>
              <a:defRPr sz="900"/>
            </a:lvl4pPr>
            <a:lvl5pPr indent="-268604" lvl="4" marL="2286000" algn="l">
              <a:lnSpc>
                <a:spcPct val="100000"/>
              </a:lnSpc>
              <a:spcBef>
                <a:spcPts val="400"/>
              </a:spcBef>
              <a:spcAft>
                <a:spcPts val="0"/>
              </a:spcAft>
              <a:buSzPts val="630"/>
              <a:buChar char="◉"/>
              <a:defRPr sz="900"/>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96"/>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6"/>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6"/>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96"/>
          <p:cNvSpPr/>
          <p:nvPr>
            <p:ph idx="2" type="pic"/>
          </p:nvPr>
        </p:nvSpPr>
        <p:spPr>
          <a:xfrm>
            <a:off x="663682" y="1041002"/>
            <a:ext cx="4206240" cy="4206240"/>
          </a:xfrm>
          <a:prstGeom prst="rect">
            <a:avLst/>
          </a:prstGeom>
          <a:solidFill>
            <a:srgbClr val="812D70"/>
          </a:solidFill>
          <a:ln cap="flat" cmpd="sng" w="107950">
            <a:solidFill>
              <a:srgbClr val="FFFFFF"/>
            </a:solidFill>
            <a:prstDash val="solid"/>
            <a:miter lim="800000"/>
            <a:headEnd len="sm" w="sm" type="none"/>
            <a:tailEnd len="sm" w="sm" type="none"/>
          </a:ln>
          <a:effectLst>
            <a:outerShdw blurRad="44450" rotWithShape="0" algn="tl" dir="5400000" dist="3810">
              <a:srgbClr val="000000">
                <a:alpha val="60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97"/>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lnSpc>
                <a:spcPct val="100000"/>
              </a:lnSpc>
              <a:spcBef>
                <a:spcPts val="0"/>
              </a:spcBef>
              <a:spcAft>
                <a:spcPts val="0"/>
              </a:spcAft>
              <a:buClr>
                <a:srgbClr val="FEF7F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7"/>
          <p:cNvSpPr txBox="1"/>
          <p:nvPr>
            <p:ph idx="1" type="body"/>
          </p:nvPr>
        </p:nvSpPr>
        <p:spPr>
          <a:xfrm rot="5400000">
            <a:off x="1653540" y="413076"/>
            <a:ext cx="4846320" cy="7239000"/>
          </a:xfrm>
          <a:prstGeom prst="rect">
            <a:avLst/>
          </a:prstGeom>
          <a:noFill/>
          <a:ln>
            <a:noFill/>
          </a:ln>
        </p:spPr>
        <p:txBody>
          <a:bodyPr anchorCtr="0" anchor="t" bIns="45700" lIns="91425" spcFirstLastPara="1" rIns="91425"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500"/>
              </a:spcBef>
              <a:spcAft>
                <a:spcPts val="0"/>
              </a:spcAft>
              <a:buSzPts val="1440"/>
              <a:buChar char="◼"/>
              <a:defRPr/>
            </a:lvl2pPr>
            <a:lvl3pPr indent="-297180" lvl="2" marL="1371600" algn="l">
              <a:lnSpc>
                <a:spcPct val="100000"/>
              </a:lnSpc>
              <a:spcBef>
                <a:spcPts val="400"/>
              </a:spcBef>
              <a:spcAft>
                <a:spcPts val="0"/>
              </a:spcAft>
              <a:buSzPts val="1080"/>
              <a:buChar char="?"/>
              <a:defRPr/>
            </a:lvl3pPr>
            <a:lvl4pPr indent="-320039" lvl="3" marL="1828800" algn="l">
              <a:lnSpc>
                <a:spcPct val="100000"/>
              </a:lnSpc>
              <a:spcBef>
                <a:spcPts val="360"/>
              </a:spcBef>
              <a:spcAft>
                <a:spcPts val="0"/>
              </a:spcAft>
              <a:buSzPts val="1440"/>
              <a:buChar char="⚫"/>
              <a:defRPr/>
            </a:lvl4pPr>
            <a:lvl5pPr indent="-308610" lvl="4" marL="2286000" algn="l">
              <a:lnSpc>
                <a:spcPct val="100000"/>
              </a:lnSpc>
              <a:spcBef>
                <a:spcPts val="400"/>
              </a:spcBef>
              <a:spcAft>
                <a:spcPts val="0"/>
              </a:spcAft>
              <a:buSzPts val="1260"/>
              <a:buChar char="◉"/>
              <a:defRPr/>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97"/>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7"/>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7"/>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98"/>
          <p:cNvSpPr txBox="1"/>
          <p:nvPr>
            <p:ph type="title"/>
          </p:nvPr>
        </p:nvSpPr>
        <p:spPr>
          <a:xfrm rot="5400000">
            <a:off x="4389438" y="2438718"/>
            <a:ext cx="5851525" cy="1524000"/>
          </a:xfrm>
          <a:prstGeom prst="rect">
            <a:avLst/>
          </a:prstGeom>
          <a:noFill/>
          <a:ln>
            <a:noFill/>
          </a:ln>
        </p:spPr>
        <p:txBody>
          <a:bodyPr anchorCtr="0" anchor="t" bIns="0" lIns="45700" spcFirstLastPara="1" rIns="45700" wrap="square" tIns="0">
            <a:normAutofit/>
          </a:bodyPr>
          <a:lstStyle>
            <a:lvl1pPr lvl="0" algn="l">
              <a:lnSpc>
                <a:spcPct val="100000"/>
              </a:lnSpc>
              <a:spcBef>
                <a:spcPts val="0"/>
              </a:spcBef>
              <a:spcAft>
                <a:spcPts val="0"/>
              </a:spcAft>
              <a:buClr>
                <a:srgbClr val="FEF7F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8"/>
          <p:cNvSpPr txBox="1"/>
          <p:nvPr>
            <p:ph idx="1" type="body"/>
          </p:nvPr>
        </p:nvSpPr>
        <p:spPr>
          <a:xfrm rot="5400000">
            <a:off x="541338" y="190504"/>
            <a:ext cx="5851525" cy="6019800"/>
          </a:xfrm>
          <a:prstGeom prst="rect">
            <a:avLst/>
          </a:prstGeom>
          <a:noFill/>
          <a:ln>
            <a:noFill/>
          </a:ln>
        </p:spPr>
        <p:txBody>
          <a:bodyPr anchorCtr="0" anchor="t" bIns="45700" lIns="91425" spcFirstLastPara="1" rIns="91425"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500"/>
              </a:spcBef>
              <a:spcAft>
                <a:spcPts val="0"/>
              </a:spcAft>
              <a:buSzPts val="1440"/>
              <a:buChar char="◼"/>
              <a:defRPr/>
            </a:lvl2pPr>
            <a:lvl3pPr indent="-297180" lvl="2" marL="1371600" algn="l">
              <a:lnSpc>
                <a:spcPct val="100000"/>
              </a:lnSpc>
              <a:spcBef>
                <a:spcPts val="400"/>
              </a:spcBef>
              <a:spcAft>
                <a:spcPts val="0"/>
              </a:spcAft>
              <a:buSzPts val="1080"/>
              <a:buChar char="?"/>
              <a:defRPr/>
            </a:lvl3pPr>
            <a:lvl4pPr indent="-320039" lvl="3" marL="1828800" algn="l">
              <a:lnSpc>
                <a:spcPct val="100000"/>
              </a:lnSpc>
              <a:spcBef>
                <a:spcPts val="360"/>
              </a:spcBef>
              <a:spcAft>
                <a:spcPts val="0"/>
              </a:spcAft>
              <a:buSzPts val="1440"/>
              <a:buChar char="⚫"/>
              <a:defRPr/>
            </a:lvl4pPr>
            <a:lvl5pPr indent="-308610" lvl="4" marL="2286000" algn="l">
              <a:lnSpc>
                <a:spcPct val="100000"/>
              </a:lnSpc>
              <a:spcBef>
                <a:spcPts val="400"/>
              </a:spcBef>
              <a:spcAft>
                <a:spcPts val="0"/>
              </a:spcAft>
              <a:buSzPts val="1260"/>
              <a:buChar char="◉"/>
              <a:defRPr/>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8" name="Google Shape;88;p98"/>
          <p:cNvSpPr txBox="1"/>
          <p:nvPr>
            <p:ph idx="10" type="dt"/>
          </p:nvPr>
        </p:nvSpPr>
        <p:spPr>
          <a:xfrm>
            <a:off x="4242816"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98"/>
          <p:cNvSpPr txBox="1"/>
          <p:nvPr>
            <p:ph idx="11" type="ftr"/>
          </p:nvPr>
        </p:nvSpPr>
        <p:spPr>
          <a:xfrm>
            <a:off x="457200" y="6556248"/>
            <a:ext cx="3657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8"/>
          <p:cNvSpPr txBox="1"/>
          <p:nvPr>
            <p:ph idx="12" type="sldNum"/>
          </p:nvPr>
        </p:nvSpPr>
        <p:spPr>
          <a:xfrm>
            <a:off x="6254496" y="6553200"/>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46"/>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 name="Google Shape;101;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4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7"/>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4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3" name="Google Shape;113;p4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8"/>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6" name="Shape 116"/>
        <p:cNvGrpSpPr/>
        <p:nvPr/>
      </p:nvGrpSpPr>
      <p:grpSpPr>
        <a:xfrm>
          <a:off x="0" y="0"/>
          <a:ext cx="0" cy="0"/>
          <a:chOff x="0" y="0"/>
          <a:chExt cx="0" cy="0"/>
        </a:xfrm>
      </p:grpSpPr>
      <p:sp>
        <p:nvSpPr>
          <p:cNvPr id="117" name="Google Shape;117;p4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9"/>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9"/>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9"/>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50"/>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0"/>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50"/>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50"/>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50"/>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5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0"/>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5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1"/>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5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52"/>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22" name="Shape 22"/>
        <p:cNvGrpSpPr/>
        <p:nvPr/>
      </p:nvGrpSpPr>
      <p:grpSpPr>
        <a:xfrm>
          <a:off x="0" y="0"/>
          <a:ext cx="0" cy="0"/>
          <a:chOff x="0" y="0"/>
          <a:chExt cx="0" cy="0"/>
        </a:xfrm>
      </p:grpSpPr>
      <p:sp>
        <p:nvSpPr>
          <p:cNvPr id="23" name="Google Shape;23;p88"/>
          <p:cNvSpPr txBox="1"/>
          <p:nvPr>
            <p:ph idx="11" type="ftr"/>
          </p:nvPr>
        </p:nvSpPr>
        <p:spPr>
          <a:xfrm>
            <a:off x="6188528" y="483792"/>
            <a:ext cx="3086100" cy="365125"/>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1" name="Shape 141"/>
        <p:cNvGrpSpPr/>
        <p:nvPr/>
      </p:nvGrpSpPr>
      <p:grpSpPr>
        <a:xfrm>
          <a:off x="0" y="0"/>
          <a:ext cx="0" cy="0"/>
          <a:chOff x="0" y="0"/>
          <a:chExt cx="0" cy="0"/>
        </a:xfrm>
      </p:grpSpPr>
      <p:sp>
        <p:nvSpPr>
          <p:cNvPr id="142" name="Google Shape;142;p5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3"/>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4" name="Google Shape;144;p53"/>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p5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3"/>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8" name="Shape 148"/>
        <p:cNvGrpSpPr/>
        <p:nvPr/>
      </p:nvGrpSpPr>
      <p:grpSpPr>
        <a:xfrm>
          <a:off x="0" y="0"/>
          <a:ext cx="0" cy="0"/>
          <a:chOff x="0" y="0"/>
          <a:chExt cx="0" cy="0"/>
        </a:xfrm>
      </p:grpSpPr>
      <p:sp>
        <p:nvSpPr>
          <p:cNvPr id="149" name="Google Shape;149;p5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4"/>
          <p:cNvSpPr/>
          <p:nvPr>
            <p:ph idx="2" type="pic"/>
          </p:nvPr>
        </p:nvSpPr>
        <p:spPr>
          <a:xfrm>
            <a:off x="3887788" y="987425"/>
            <a:ext cx="4629150" cy="4873625"/>
          </a:xfrm>
          <a:prstGeom prst="rect">
            <a:avLst/>
          </a:prstGeom>
          <a:noFill/>
          <a:ln>
            <a:noFill/>
          </a:ln>
        </p:spPr>
      </p:sp>
      <p:sp>
        <p:nvSpPr>
          <p:cNvPr id="151" name="Google Shape;151;p54"/>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2" name="Google Shape;152;p5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5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54"/>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5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5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5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55"/>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5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56"/>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5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6"/>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5" name="Shape 175"/>
        <p:cNvGrpSpPr/>
        <p:nvPr/>
      </p:nvGrpSpPr>
      <p:grpSpPr>
        <a:xfrm>
          <a:off x="0" y="0"/>
          <a:ext cx="0" cy="0"/>
          <a:chOff x="0" y="0"/>
          <a:chExt cx="0" cy="0"/>
        </a:xfrm>
      </p:grpSpPr>
      <p:sp>
        <p:nvSpPr>
          <p:cNvPr id="176" name="Google Shape;176;p58"/>
          <p:cNvSpPr txBox="1"/>
          <p:nvPr>
            <p:ph type="ctrTitle"/>
          </p:nvPr>
        </p:nvSpPr>
        <p:spPr>
          <a:xfrm>
            <a:off x="892176" y="2911261"/>
            <a:ext cx="6581775" cy="219291"/>
          </a:xfrm>
          <a:prstGeom prst="rect">
            <a:avLst/>
          </a:prstGeom>
          <a:noFill/>
          <a:ln>
            <a:noFill/>
          </a:ln>
        </p:spPr>
        <p:txBody>
          <a:bodyPr anchorCtr="0" anchor="b" bIns="0" lIns="0" spcFirstLastPara="1" rIns="0" wrap="square" tIns="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177" name="Google Shape;177;p58"/>
          <p:cNvSpPr txBox="1"/>
          <p:nvPr>
            <p:ph idx="1" type="subTitle"/>
          </p:nvPr>
        </p:nvSpPr>
        <p:spPr>
          <a:xfrm>
            <a:off x="892177" y="3402014"/>
            <a:ext cx="6583363" cy="439738"/>
          </a:xfrm>
          <a:prstGeom prst="rect">
            <a:avLst/>
          </a:prstGeom>
          <a:noFill/>
          <a:ln>
            <a:noFill/>
          </a:ln>
        </p:spPr>
        <p:txBody>
          <a:bodyPr anchorCtr="0" anchor="t" bIns="0" lIns="0" spcFirstLastPara="1" rIns="0" wrap="square" tIns="0">
            <a:noAutofit/>
          </a:bodyPr>
          <a:lstStyle>
            <a:lvl1pPr lvl="0" algn="l">
              <a:lnSpc>
                <a:spcPct val="113454"/>
              </a:lnSpc>
              <a:spcBef>
                <a:spcPts val="165"/>
              </a:spcBef>
              <a:spcAft>
                <a:spcPts val="0"/>
              </a:spcAft>
              <a:buSzPts val="1400"/>
              <a:buNone/>
              <a:defRPr b="1" sz="1100"/>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pic>
        <p:nvPicPr>
          <p:cNvPr id="178" name="Google Shape;178;p58"/>
          <p:cNvPicPr preferRelativeResize="0"/>
          <p:nvPr/>
        </p:nvPicPr>
        <p:blipFill rotWithShape="1">
          <a:blip r:embed="rId2">
            <a:alphaModFix/>
          </a:blip>
          <a:srcRect b="0" l="0" r="0" t="0"/>
          <a:stretch/>
        </p:blipFill>
        <p:spPr>
          <a:xfrm>
            <a:off x="7159751"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79" name="Google Shape;179;p58"/>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80" name="Shape 180"/>
        <p:cNvGrpSpPr/>
        <p:nvPr/>
      </p:nvGrpSpPr>
      <p:grpSpPr>
        <a:xfrm>
          <a:off x="0" y="0"/>
          <a:ext cx="0" cy="0"/>
          <a:chOff x="0" y="0"/>
          <a:chExt cx="0" cy="0"/>
        </a:xfrm>
      </p:grpSpPr>
      <p:sp>
        <p:nvSpPr>
          <p:cNvPr id="181" name="Google Shape;181;p59"/>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182" name="Google Shape;182;p59"/>
          <p:cNvSpPr txBox="1"/>
          <p:nvPr>
            <p:ph idx="1" type="body"/>
          </p:nvPr>
        </p:nvSpPr>
        <p:spPr>
          <a:xfrm>
            <a:off x="396875" y="1154114"/>
            <a:ext cx="4008438" cy="51355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440"/>
              </a:spcBef>
              <a:spcAft>
                <a:spcPts val="0"/>
              </a:spcAft>
              <a:buSzPts val="1400"/>
              <a:buNone/>
              <a:defRPr/>
            </a:lvl1pPr>
            <a:lvl2pPr indent="-342900" lvl="1" marL="914400" algn="l">
              <a:lnSpc>
                <a:spcPct val="106000"/>
              </a:lnSpc>
              <a:spcBef>
                <a:spcPts val="1440"/>
              </a:spcBef>
              <a:spcAft>
                <a:spcPts val="0"/>
              </a:spcAft>
              <a:buSzPts val="1800"/>
              <a:buChar char="◼"/>
              <a:defRPr/>
            </a:lvl2pPr>
            <a:lvl3pPr indent="-342900" lvl="2" marL="1371600" algn="l">
              <a:lnSpc>
                <a:spcPct val="106000"/>
              </a:lnSpc>
              <a:spcBef>
                <a:spcPts val="720"/>
              </a:spcBef>
              <a:spcAft>
                <a:spcPts val="0"/>
              </a:spcAft>
              <a:buSzPts val="1800"/>
              <a:buChar char="–"/>
              <a:defRPr/>
            </a:lvl3pPr>
            <a:lvl4pPr indent="-342900" lvl="3" marL="1828800" algn="l">
              <a:lnSpc>
                <a:spcPct val="106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pic>
        <p:nvPicPr>
          <p:cNvPr id="183" name="Google Shape;183;p59"/>
          <p:cNvPicPr preferRelativeResize="0"/>
          <p:nvPr/>
        </p:nvPicPr>
        <p:blipFill rotWithShape="1">
          <a:blip r:embed="rId2">
            <a:alphaModFix/>
          </a:blip>
          <a:srcRect b="0" l="0" r="0" t="0"/>
          <a:stretch/>
        </p:blipFill>
        <p:spPr>
          <a:xfrm>
            <a:off x="7159751"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84" name="Google Shape;184;p59"/>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85" name="Shape 185"/>
        <p:cNvGrpSpPr/>
        <p:nvPr/>
      </p:nvGrpSpPr>
      <p:grpSpPr>
        <a:xfrm>
          <a:off x="0" y="0"/>
          <a:ext cx="0" cy="0"/>
          <a:chOff x="0" y="0"/>
          <a:chExt cx="0" cy="0"/>
        </a:xfrm>
      </p:grpSpPr>
      <p:sp>
        <p:nvSpPr>
          <p:cNvPr id="186" name="Google Shape;186;p60"/>
          <p:cNvSpPr txBox="1"/>
          <p:nvPr>
            <p:ph type="title"/>
          </p:nvPr>
        </p:nvSpPr>
        <p:spPr>
          <a:xfrm>
            <a:off x="722313" y="4406902"/>
            <a:ext cx="7772400" cy="500906"/>
          </a:xfrm>
          <a:prstGeom prst="rect">
            <a:avLst/>
          </a:prstGeom>
          <a:noFill/>
          <a:ln>
            <a:noFill/>
          </a:ln>
        </p:spPr>
        <p:txBody>
          <a:bodyPr anchorCtr="0" anchor="t" bIns="0" lIns="0" spcFirstLastPara="1" rIns="0" wrap="square" tIns="0">
            <a:spAutoFit/>
          </a:bodyPr>
          <a:lstStyle>
            <a:lvl1pPr lvl="0" algn="l">
              <a:lnSpc>
                <a:spcPct val="106000"/>
              </a:lnSpc>
              <a:spcBef>
                <a:spcPts val="0"/>
              </a:spcBef>
              <a:spcAft>
                <a:spcPts val="0"/>
              </a:spcAft>
              <a:buSzPts val="1400"/>
              <a:buNone/>
              <a:defRPr b="1" sz="3100"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187" name="Google Shape;187;p60"/>
          <p:cNvSpPr txBox="1"/>
          <p:nvPr>
            <p:ph idx="1" type="body"/>
          </p:nvPr>
        </p:nvSpPr>
        <p:spPr>
          <a:xfrm>
            <a:off x="722313" y="2906713"/>
            <a:ext cx="7772400" cy="1500187"/>
          </a:xfrm>
          <a:prstGeom prst="rect">
            <a:avLst/>
          </a:prstGeom>
          <a:noFill/>
          <a:ln>
            <a:noFill/>
          </a:ln>
        </p:spPr>
        <p:txBody>
          <a:bodyPr anchorCtr="0" anchor="b" bIns="0" lIns="0" spcFirstLastPara="1" rIns="0" wrap="square" tIns="0">
            <a:noAutofit/>
          </a:bodyPr>
          <a:lstStyle>
            <a:lvl1pPr indent="-228600" lvl="0" marL="457200" algn="l">
              <a:lnSpc>
                <a:spcPct val="106000"/>
              </a:lnSpc>
              <a:spcBef>
                <a:spcPts val="1280"/>
              </a:spcBef>
              <a:spcAft>
                <a:spcPts val="0"/>
              </a:spcAft>
              <a:buSzPts val="1280"/>
              <a:buNone/>
              <a:defRPr sz="1600"/>
            </a:lvl1pPr>
            <a:lvl2pPr indent="-228600" lvl="1" marL="914400" algn="l">
              <a:lnSpc>
                <a:spcPct val="106000"/>
              </a:lnSpc>
              <a:spcBef>
                <a:spcPts val="1120"/>
              </a:spcBef>
              <a:spcAft>
                <a:spcPts val="0"/>
              </a:spcAft>
              <a:buSzPts val="1400"/>
              <a:buNone/>
              <a:defRPr sz="1400"/>
            </a:lvl2pPr>
            <a:lvl3pPr indent="-228600" lvl="2" marL="1371600" algn="l">
              <a:lnSpc>
                <a:spcPct val="106000"/>
              </a:lnSpc>
              <a:spcBef>
                <a:spcPts val="480"/>
              </a:spcBef>
              <a:spcAft>
                <a:spcPts val="0"/>
              </a:spcAft>
              <a:buSzPts val="1200"/>
              <a:buNone/>
              <a:defRPr sz="1200"/>
            </a:lvl3pPr>
            <a:lvl4pPr indent="-228600" lvl="3" marL="1828800" algn="l">
              <a:lnSpc>
                <a:spcPct val="106000"/>
              </a:lnSpc>
              <a:spcBef>
                <a:spcPts val="220"/>
              </a:spcBef>
              <a:spcAft>
                <a:spcPts val="0"/>
              </a:spcAft>
              <a:buSzPts val="1100"/>
              <a:buFont typeface="Arial"/>
              <a:buNone/>
              <a:defRPr sz="1100"/>
            </a:lvl4pPr>
            <a:lvl5pPr indent="-228600" lvl="4" marL="2286000" algn="l">
              <a:lnSpc>
                <a:spcPct val="100000"/>
              </a:lnSpc>
              <a:spcBef>
                <a:spcPts val="220"/>
              </a:spcBef>
              <a:spcAft>
                <a:spcPts val="0"/>
              </a:spcAft>
              <a:buSzPts val="1100"/>
              <a:buFont typeface="Arial"/>
              <a:buNone/>
              <a:defRPr sz="1100"/>
            </a:lvl5pPr>
            <a:lvl6pPr indent="-228600" lvl="5" marL="2743200" algn="l">
              <a:lnSpc>
                <a:spcPct val="100000"/>
              </a:lnSpc>
              <a:spcBef>
                <a:spcPts val="220"/>
              </a:spcBef>
              <a:spcAft>
                <a:spcPts val="0"/>
              </a:spcAft>
              <a:buSzPts val="1100"/>
              <a:buFont typeface="Arial"/>
              <a:buNone/>
              <a:defRPr sz="1100"/>
            </a:lvl6pPr>
            <a:lvl7pPr indent="-228600" lvl="6" marL="3200400" algn="l">
              <a:lnSpc>
                <a:spcPct val="100000"/>
              </a:lnSpc>
              <a:spcBef>
                <a:spcPts val="220"/>
              </a:spcBef>
              <a:spcAft>
                <a:spcPts val="0"/>
              </a:spcAft>
              <a:buSzPts val="1100"/>
              <a:buFont typeface="Arial"/>
              <a:buNone/>
              <a:defRPr sz="1100"/>
            </a:lvl7pPr>
            <a:lvl8pPr indent="-228600" lvl="7" marL="3657600" algn="l">
              <a:lnSpc>
                <a:spcPct val="100000"/>
              </a:lnSpc>
              <a:spcBef>
                <a:spcPts val="220"/>
              </a:spcBef>
              <a:spcAft>
                <a:spcPts val="0"/>
              </a:spcAft>
              <a:buSzPts val="1100"/>
              <a:buFont typeface="Arial"/>
              <a:buNone/>
              <a:defRPr sz="1100"/>
            </a:lvl8pPr>
            <a:lvl9pPr indent="-228600" lvl="8" marL="4114800" algn="l">
              <a:lnSpc>
                <a:spcPct val="100000"/>
              </a:lnSpc>
              <a:spcBef>
                <a:spcPts val="220"/>
              </a:spcBef>
              <a:spcAft>
                <a:spcPts val="0"/>
              </a:spcAft>
              <a:buSzPts val="1100"/>
              <a:buFont typeface="Arial"/>
              <a:buNone/>
              <a:defRPr sz="1100"/>
            </a:lvl9pPr>
          </a:lstStyle>
          <a:p/>
        </p:txBody>
      </p:sp>
      <p:pic>
        <p:nvPicPr>
          <p:cNvPr id="188" name="Google Shape;188;p60"/>
          <p:cNvPicPr preferRelativeResize="0"/>
          <p:nvPr/>
        </p:nvPicPr>
        <p:blipFill rotWithShape="1">
          <a:blip r:embed="rId2">
            <a:alphaModFix/>
          </a:blip>
          <a:srcRect b="0" l="0" r="0" t="0"/>
          <a:stretch/>
        </p:blipFill>
        <p:spPr>
          <a:xfrm>
            <a:off x="7168896" y="350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89" name="Google Shape;189;p60"/>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90" name="Shape 190"/>
        <p:cNvGrpSpPr/>
        <p:nvPr/>
      </p:nvGrpSpPr>
      <p:grpSpPr>
        <a:xfrm>
          <a:off x="0" y="0"/>
          <a:ext cx="0" cy="0"/>
          <a:chOff x="0" y="0"/>
          <a:chExt cx="0" cy="0"/>
        </a:xfrm>
      </p:grpSpPr>
      <p:sp>
        <p:nvSpPr>
          <p:cNvPr id="191" name="Google Shape;191;p61"/>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192" name="Google Shape;192;p61"/>
          <p:cNvSpPr txBox="1"/>
          <p:nvPr>
            <p:ph idx="1" type="body"/>
          </p:nvPr>
        </p:nvSpPr>
        <p:spPr>
          <a:xfrm>
            <a:off x="396877" y="1154114"/>
            <a:ext cx="1927225" cy="51355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760"/>
              </a:spcBef>
              <a:spcAft>
                <a:spcPts val="0"/>
              </a:spcAft>
              <a:buSzPts val="1400"/>
              <a:buNone/>
              <a:defRPr sz="2200"/>
            </a:lvl1pPr>
            <a:lvl2pPr indent="-349250" lvl="1" marL="914400" algn="l">
              <a:lnSpc>
                <a:spcPct val="106000"/>
              </a:lnSpc>
              <a:spcBef>
                <a:spcPts val="1520"/>
              </a:spcBef>
              <a:spcAft>
                <a:spcPts val="0"/>
              </a:spcAft>
              <a:buSzPts val="1900"/>
              <a:buChar char="◼"/>
              <a:defRPr sz="1900"/>
            </a:lvl2pPr>
            <a:lvl3pPr indent="-330200" lvl="2" marL="1371600" algn="l">
              <a:lnSpc>
                <a:spcPct val="106000"/>
              </a:lnSpc>
              <a:spcBef>
                <a:spcPts val="640"/>
              </a:spcBef>
              <a:spcAft>
                <a:spcPts val="0"/>
              </a:spcAft>
              <a:buSzPts val="1600"/>
              <a:buChar char="–"/>
              <a:defRPr sz="1600"/>
            </a:lvl3pPr>
            <a:lvl4pPr indent="-317500" lvl="3" marL="1828800" algn="l">
              <a:lnSpc>
                <a:spcPct val="106000"/>
              </a:lnSpc>
              <a:spcBef>
                <a:spcPts val="280"/>
              </a:spcBef>
              <a:spcAft>
                <a:spcPts val="0"/>
              </a:spcAft>
              <a:buSzPts val="1400"/>
              <a:buFont typeface="Arial"/>
              <a:buChar char="•"/>
              <a:defRPr sz="1400"/>
            </a:lvl4pPr>
            <a:lvl5pPr indent="-317500" lvl="4" marL="2286000" algn="l">
              <a:lnSpc>
                <a:spcPct val="100000"/>
              </a:lnSpc>
              <a:spcBef>
                <a:spcPts val="280"/>
              </a:spcBef>
              <a:spcAft>
                <a:spcPts val="0"/>
              </a:spcAft>
              <a:buSzPts val="1400"/>
              <a:buFont typeface="Arial"/>
              <a:buChar char="–"/>
              <a:defRPr sz="1400"/>
            </a:lvl5pPr>
            <a:lvl6pPr indent="-317500" lvl="5" marL="2743200" algn="l">
              <a:lnSpc>
                <a:spcPct val="100000"/>
              </a:lnSpc>
              <a:spcBef>
                <a:spcPts val="280"/>
              </a:spcBef>
              <a:spcAft>
                <a:spcPts val="0"/>
              </a:spcAft>
              <a:buSzPts val="1400"/>
              <a:buFont typeface="Arial"/>
              <a:buChar char="–"/>
              <a:defRPr sz="1400"/>
            </a:lvl6pPr>
            <a:lvl7pPr indent="-317500" lvl="6" marL="3200400" algn="l">
              <a:lnSpc>
                <a:spcPct val="100000"/>
              </a:lnSpc>
              <a:spcBef>
                <a:spcPts val="280"/>
              </a:spcBef>
              <a:spcAft>
                <a:spcPts val="0"/>
              </a:spcAft>
              <a:buSzPts val="1400"/>
              <a:buFont typeface="Arial"/>
              <a:buChar char="–"/>
              <a:defRPr sz="1400"/>
            </a:lvl7pPr>
            <a:lvl8pPr indent="-317500" lvl="7" marL="3657600" algn="l">
              <a:lnSpc>
                <a:spcPct val="100000"/>
              </a:lnSpc>
              <a:spcBef>
                <a:spcPts val="280"/>
              </a:spcBef>
              <a:spcAft>
                <a:spcPts val="0"/>
              </a:spcAft>
              <a:buSzPts val="1400"/>
              <a:buFont typeface="Arial"/>
              <a:buChar char="–"/>
              <a:defRPr sz="1400"/>
            </a:lvl8pPr>
            <a:lvl9pPr indent="-317500" lvl="8" marL="4114800" algn="l">
              <a:lnSpc>
                <a:spcPct val="100000"/>
              </a:lnSpc>
              <a:spcBef>
                <a:spcPts val="280"/>
              </a:spcBef>
              <a:spcAft>
                <a:spcPts val="0"/>
              </a:spcAft>
              <a:buSzPts val="1400"/>
              <a:buFont typeface="Arial"/>
              <a:buChar char="–"/>
              <a:defRPr sz="1400"/>
            </a:lvl9pPr>
          </a:lstStyle>
          <a:p/>
        </p:txBody>
      </p:sp>
      <p:sp>
        <p:nvSpPr>
          <p:cNvPr id="193" name="Google Shape;193;p61"/>
          <p:cNvSpPr txBox="1"/>
          <p:nvPr>
            <p:ph idx="2" type="body"/>
          </p:nvPr>
        </p:nvSpPr>
        <p:spPr>
          <a:xfrm>
            <a:off x="2476502" y="1154114"/>
            <a:ext cx="1928813" cy="51355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760"/>
              </a:spcBef>
              <a:spcAft>
                <a:spcPts val="0"/>
              </a:spcAft>
              <a:buSzPts val="1400"/>
              <a:buNone/>
              <a:defRPr sz="2200"/>
            </a:lvl1pPr>
            <a:lvl2pPr indent="-349250" lvl="1" marL="914400" algn="l">
              <a:lnSpc>
                <a:spcPct val="106000"/>
              </a:lnSpc>
              <a:spcBef>
                <a:spcPts val="1520"/>
              </a:spcBef>
              <a:spcAft>
                <a:spcPts val="0"/>
              </a:spcAft>
              <a:buSzPts val="1900"/>
              <a:buChar char="◼"/>
              <a:defRPr sz="1900"/>
            </a:lvl2pPr>
            <a:lvl3pPr indent="-330200" lvl="2" marL="1371600" algn="l">
              <a:lnSpc>
                <a:spcPct val="106000"/>
              </a:lnSpc>
              <a:spcBef>
                <a:spcPts val="640"/>
              </a:spcBef>
              <a:spcAft>
                <a:spcPts val="0"/>
              </a:spcAft>
              <a:buSzPts val="1600"/>
              <a:buChar char="–"/>
              <a:defRPr sz="1600"/>
            </a:lvl3pPr>
            <a:lvl4pPr indent="-317500" lvl="3" marL="1828800" algn="l">
              <a:lnSpc>
                <a:spcPct val="106000"/>
              </a:lnSpc>
              <a:spcBef>
                <a:spcPts val="280"/>
              </a:spcBef>
              <a:spcAft>
                <a:spcPts val="0"/>
              </a:spcAft>
              <a:buSzPts val="1400"/>
              <a:buFont typeface="Arial"/>
              <a:buChar char="•"/>
              <a:defRPr sz="1400"/>
            </a:lvl4pPr>
            <a:lvl5pPr indent="-317500" lvl="4" marL="2286000" algn="l">
              <a:lnSpc>
                <a:spcPct val="100000"/>
              </a:lnSpc>
              <a:spcBef>
                <a:spcPts val="280"/>
              </a:spcBef>
              <a:spcAft>
                <a:spcPts val="0"/>
              </a:spcAft>
              <a:buSzPts val="1400"/>
              <a:buFont typeface="Arial"/>
              <a:buChar char="–"/>
              <a:defRPr sz="1400"/>
            </a:lvl5pPr>
            <a:lvl6pPr indent="-317500" lvl="5" marL="2743200" algn="l">
              <a:lnSpc>
                <a:spcPct val="100000"/>
              </a:lnSpc>
              <a:spcBef>
                <a:spcPts val="280"/>
              </a:spcBef>
              <a:spcAft>
                <a:spcPts val="0"/>
              </a:spcAft>
              <a:buSzPts val="1400"/>
              <a:buFont typeface="Arial"/>
              <a:buChar char="–"/>
              <a:defRPr sz="1400"/>
            </a:lvl6pPr>
            <a:lvl7pPr indent="-317500" lvl="6" marL="3200400" algn="l">
              <a:lnSpc>
                <a:spcPct val="100000"/>
              </a:lnSpc>
              <a:spcBef>
                <a:spcPts val="280"/>
              </a:spcBef>
              <a:spcAft>
                <a:spcPts val="0"/>
              </a:spcAft>
              <a:buSzPts val="1400"/>
              <a:buFont typeface="Arial"/>
              <a:buChar char="–"/>
              <a:defRPr sz="1400"/>
            </a:lvl7pPr>
            <a:lvl8pPr indent="-317500" lvl="7" marL="3657600" algn="l">
              <a:lnSpc>
                <a:spcPct val="100000"/>
              </a:lnSpc>
              <a:spcBef>
                <a:spcPts val="280"/>
              </a:spcBef>
              <a:spcAft>
                <a:spcPts val="0"/>
              </a:spcAft>
              <a:buSzPts val="1400"/>
              <a:buFont typeface="Arial"/>
              <a:buChar char="–"/>
              <a:defRPr sz="1400"/>
            </a:lvl8pPr>
            <a:lvl9pPr indent="-317500" lvl="8" marL="4114800" algn="l">
              <a:lnSpc>
                <a:spcPct val="100000"/>
              </a:lnSpc>
              <a:spcBef>
                <a:spcPts val="280"/>
              </a:spcBef>
              <a:spcAft>
                <a:spcPts val="0"/>
              </a:spcAft>
              <a:buSzPts val="1400"/>
              <a:buFont typeface="Arial"/>
              <a:buChar char="–"/>
              <a:defRPr sz="1400"/>
            </a:lvl9pPr>
          </a:lstStyle>
          <a:p/>
        </p:txBody>
      </p:sp>
      <p:pic>
        <p:nvPicPr>
          <p:cNvPr id="194" name="Google Shape;194;p61"/>
          <p:cNvPicPr preferRelativeResize="0"/>
          <p:nvPr/>
        </p:nvPicPr>
        <p:blipFill rotWithShape="1">
          <a:blip r:embed="rId2">
            <a:alphaModFix/>
          </a:blip>
          <a:srcRect b="0" l="0" r="0" t="0"/>
          <a:stretch/>
        </p:blipFill>
        <p:spPr>
          <a:xfrm>
            <a:off x="7159751"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95" name="Google Shape;195;p61"/>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96" name="Shape 196"/>
        <p:cNvGrpSpPr/>
        <p:nvPr/>
      </p:nvGrpSpPr>
      <p:grpSpPr>
        <a:xfrm>
          <a:off x="0" y="0"/>
          <a:ext cx="0" cy="0"/>
          <a:chOff x="0" y="0"/>
          <a:chExt cx="0" cy="0"/>
        </a:xfrm>
      </p:grpSpPr>
      <p:sp>
        <p:nvSpPr>
          <p:cNvPr id="197" name="Google Shape;197;p62"/>
          <p:cNvSpPr txBox="1"/>
          <p:nvPr>
            <p:ph type="title"/>
          </p:nvPr>
        </p:nvSpPr>
        <p:spPr>
          <a:xfrm>
            <a:off x="457200" y="1223740"/>
            <a:ext cx="8229600"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198" name="Google Shape;198;p62"/>
          <p:cNvSpPr txBox="1"/>
          <p:nvPr>
            <p:ph idx="1" type="body"/>
          </p:nvPr>
        </p:nvSpPr>
        <p:spPr>
          <a:xfrm>
            <a:off x="457200" y="1535114"/>
            <a:ext cx="4040188" cy="639762"/>
          </a:xfrm>
          <a:prstGeom prst="rect">
            <a:avLst/>
          </a:prstGeom>
          <a:noFill/>
          <a:ln>
            <a:noFill/>
          </a:ln>
        </p:spPr>
        <p:txBody>
          <a:bodyPr anchorCtr="0" anchor="b" bIns="0" lIns="0" spcFirstLastPara="1" rIns="0" wrap="square" tIns="0">
            <a:noAutofit/>
          </a:bodyPr>
          <a:lstStyle>
            <a:lvl1pPr indent="-228600" lvl="0" marL="457200" algn="l">
              <a:lnSpc>
                <a:spcPct val="106000"/>
              </a:lnSpc>
              <a:spcBef>
                <a:spcPts val="1520"/>
              </a:spcBef>
              <a:spcAft>
                <a:spcPts val="0"/>
              </a:spcAft>
              <a:buSzPts val="1520"/>
              <a:buNone/>
              <a:defRPr b="1" sz="1900"/>
            </a:lvl1pPr>
            <a:lvl2pPr indent="-228600" lvl="1" marL="914400" algn="l">
              <a:lnSpc>
                <a:spcPct val="106000"/>
              </a:lnSpc>
              <a:spcBef>
                <a:spcPts val="1280"/>
              </a:spcBef>
              <a:spcAft>
                <a:spcPts val="0"/>
              </a:spcAft>
              <a:buSzPts val="1600"/>
              <a:buNone/>
              <a:defRPr b="1" sz="1600"/>
            </a:lvl2pPr>
            <a:lvl3pPr indent="-228600" lvl="2" marL="1371600" algn="l">
              <a:lnSpc>
                <a:spcPct val="106000"/>
              </a:lnSpc>
              <a:spcBef>
                <a:spcPts val="560"/>
              </a:spcBef>
              <a:spcAft>
                <a:spcPts val="0"/>
              </a:spcAft>
              <a:buSzPts val="1400"/>
              <a:buNone/>
              <a:defRPr b="1" sz="1400"/>
            </a:lvl3pPr>
            <a:lvl4pPr indent="-228600" lvl="3" marL="1828800" algn="l">
              <a:lnSpc>
                <a:spcPct val="106000"/>
              </a:lnSpc>
              <a:spcBef>
                <a:spcPts val="240"/>
              </a:spcBef>
              <a:spcAft>
                <a:spcPts val="0"/>
              </a:spcAft>
              <a:buSzPts val="1200"/>
              <a:buFont typeface="Arial"/>
              <a:buNone/>
              <a:defRPr b="1" sz="1200"/>
            </a:lvl4pPr>
            <a:lvl5pPr indent="-228600" lvl="4" marL="2286000" algn="l">
              <a:lnSpc>
                <a:spcPct val="100000"/>
              </a:lnSpc>
              <a:spcBef>
                <a:spcPts val="240"/>
              </a:spcBef>
              <a:spcAft>
                <a:spcPts val="0"/>
              </a:spcAft>
              <a:buSzPts val="1200"/>
              <a:buFont typeface="Arial"/>
              <a:buNone/>
              <a:defRPr b="1" sz="1200"/>
            </a:lvl5pPr>
            <a:lvl6pPr indent="-228600" lvl="5" marL="2743200" algn="l">
              <a:lnSpc>
                <a:spcPct val="100000"/>
              </a:lnSpc>
              <a:spcBef>
                <a:spcPts val="240"/>
              </a:spcBef>
              <a:spcAft>
                <a:spcPts val="0"/>
              </a:spcAft>
              <a:buSzPts val="1200"/>
              <a:buFont typeface="Arial"/>
              <a:buNone/>
              <a:defRPr b="1" sz="1200"/>
            </a:lvl6pPr>
            <a:lvl7pPr indent="-228600" lvl="6" marL="3200400" algn="l">
              <a:lnSpc>
                <a:spcPct val="100000"/>
              </a:lnSpc>
              <a:spcBef>
                <a:spcPts val="240"/>
              </a:spcBef>
              <a:spcAft>
                <a:spcPts val="0"/>
              </a:spcAft>
              <a:buSzPts val="1200"/>
              <a:buFont typeface="Arial"/>
              <a:buNone/>
              <a:defRPr b="1" sz="1200"/>
            </a:lvl7pPr>
            <a:lvl8pPr indent="-228600" lvl="7" marL="3657600" algn="l">
              <a:lnSpc>
                <a:spcPct val="100000"/>
              </a:lnSpc>
              <a:spcBef>
                <a:spcPts val="240"/>
              </a:spcBef>
              <a:spcAft>
                <a:spcPts val="0"/>
              </a:spcAft>
              <a:buSzPts val="1200"/>
              <a:buFont typeface="Arial"/>
              <a:buNone/>
              <a:defRPr b="1" sz="1200"/>
            </a:lvl8pPr>
            <a:lvl9pPr indent="-228600" lvl="8" marL="4114800" algn="l">
              <a:lnSpc>
                <a:spcPct val="100000"/>
              </a:lnSpc>
              <a:spcBef>
                <a:spcPts val="240"/>
              </a:spcBef>
              <a:spcAft>
                <a:spcPts val="0"/>
              </a:spcAft>
              <a:buSzPts val="1200"/>
              <a:buFont typeface="Arial"/>
              <a:buNone/>
              <a:defRPr b="1" sz="1200"/>
            </a:lvl9pPr>
          </a:lstStyle>
          <a:p/>
        </p:txBody>
      </p:sp>
      <p:sp>
        <p:nvSpPr>
          <p:cNvPr id="199" name="Google Shape;199;p62"/>
          <p:cNvSpPr txBox="1"/>
          <p:nvPr>
            <p:ph idx="2" type="body"/>
          </p:nvPr>
        </p:nvSpPr>
        <p:spPr>
          <a:xfrm>
            <a:off x="457200" y="2174875"/>
            <a:ext cx="4040188" cy="395128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520"/>
              </a:spcBef>
              <a:spcAft>
                <a:spcPts val="0"/>
              </a:spcAft>
              <a:buSzPts val="1400"/>
              <a:buNone/>
              <a:defRPr sz="1900"/>
            </a:lvl1pPr>
            <a:lvl2pPr indent="-330200" lvl="1" marL="914400" algn="l">
              <a:lnSpc>
                <a:spcPct val="106000"/>
              </a:lnSpc>
              <a:spcBef>
                <a:spcPts val="1280"/>
              </a:spcBef>
              <a:spcAft>
                <a:spcPts val="0"/>
              </a:spcAft>
              <a:buSzPts val="1600"/>
              <a:buChar char="◼"/>
              <a:defRPr sz="1600"/>
            </a:lvl2pPr>
            <a:lvl3pPr indent="-317500" lvl="2" marL="1371600" algn="l">
              <a:lnSpc>
                <a:spcPct val="106000"/>
              </a:lnSpc>
              <a:spcBef>
                <a:spcPts val="560"/>
              </a:spcBef>
              <a:spcAft>
                <a:spcPts val="0"/>
              </a:spcAft>
              <a:buSzPts val="1400"/>
              <a:buChar char="–"/>
              <a:defRPr sz="1400"/>
            </a:lvl3pPr>
            <a:lvl4pPr indent="-304800" lvl="3" marL="1828800" algn="l">
              <a:lnSpc>
                <a:spcPct val="106000"/>
              </a:lnSpc>
              <a:spcBef>
                <a:spcPts val="240"/>
              </a:spcBef>
              <a:spcAft>
                <a:spcPts val="0"/>
              </a:spcAft>
              <a:buSzPts val="1200"/>
              <a:buFont typeface="Arial"/>
              <a:buChar char="•"/>
              <a:defRPr sz="1200"/>
            </a:lvl4pPr>
            <a:lvl5pPr indent="-304800" lvl="4" marL="2286000" algn="l">
              <a:lnSpc>
                <a:spcPct val="100000"/>
              </a:lnSpc>
              <a:spcBef>
                <a:spcPts val="240"/>
              </a:spcBef>
              <a:spcAft>
                <a:spcPts val="0"/>
              </a:spcAft>
              <a:buSzPts val="1200"/>
              <a:buFont typeface="Arial"/>
              <a:buChar char="–"/>
              <a:defRPr sz="1200"/>
            </a:lvl5pPr>
            <a:lvl6pPr indent="-304800" lvl="5" marL="2743200" algn="l">
              <a:lnSpc>
                <a:spcPct val="100000"/>
              </a:lnSpc>
              <a:spcBef>
                <a:spcPts val="240"/>
              </a:spcBef>
              <a:spcAft>
                <a:spcPts val="0"/>
              </a:spcAft>
              <a:buSzPts val="1200"/>
              <a:buFont typeface="Arial"/>
              <a:buChar char="–"/>
              <a:defRPr sz="1200"/>
            </a:lvl6pPr>
            <a:lvl7pPr indent="-304800" lvl="6" marL="3200400" algn="l">
              <a:lnSpc>
                <a:spcPct val="100000"/>
              </a:lnSpc>
              <a:spcBef>
                <a:spcPts val="240"/>
              </a:spcBef>
              <a:spcAft>
                <a:spcPts val="0"/>
              </a:spcAft>
              <a:buSzPts val="1200"/>
              <a:buFont typeface="Arial"/>
              <a:buChar char="–"/>
              <a:defRPr sz="1200"/>
            </a:lvl7pPr>
            <a:lvl8pPr indent="-304800" lvl="7" marL="3657600" algn="l">
              <a:lnSpc>
                <a:spcPct val="100000"/>
              </a:lnSpc>
              <a:spcBef>
                <a:spcPts val="240"/>
              </a:spcBef>
              <a:spcAft>
                <a:spcPts val="0"/>
              </a:spcAft>
              <a:buSzPts val="1200"/>
              <a:buFont typeface="Arial"/>
              <a:buChar char="–"/>
              <a:defRPr sz="1200"/>
            </a:lvl8pPr>
            <a:lvl9pPr indent="-304800" lvl="8" marL="4114800" algn="l">
              <a:lnSpc>
                <a:spcPct val="100000"/>
              </a:lnSpc>
              <a:spcBef>
                <a:spcPts val="240"/>
              </a:spcBef>
              <a:spcAft>
                <a:spcPts val="0"/>
              </a:spcAft>
              <a:buSzPts val="1200"/>
              <a:buFont typeface="Arial"/>
              <a:buChar char="–"/>
              <a:defRPr sz="1200"/>
            </a:lvl9pPr>
          </a:lstStyle>
          <a:p/>
        </p:txBody>
      </p:sp>
      <p:sp>
        <p:nvSpPr>
          <p:cNvPr id="200" name="Google Shape;200;p62"/>
          <p:cNvSpPr txBox="1"/>
          <p:nvPr>
            <p:ph idx="3" type="body"/>
          </p:nvPr>
        </p:nvSpPr>
        <p:spPr>
          <a:xfrm>
            <a:off x="4645027" y="1535114"/>
            <a:ext cx="4041775" cy="639762"/>
          </a:xfrm>
          <a:prstGeom prst="rect">
            <a:avLst/>
          </a:prstGeom>
          <a:noFill/>
          <a:ln>
            <a:noFill/>
          </a:ln>
        </p:spPr>
        <p:txBody>
          <a:bodyPr anchorCtr="0" anchor="b" bIns="0" lIns="0" spcFirstLastPara="1" rIns="0" wrap="square" tIns="0">
            <a:noAutofit/>
          </a:bodyPr>
          <a:lstStyle>
            <a:lvl1pPr indent="-228600" lvl="0" marL="457200" algn="l">
              <a:lnSpc>
                <a:spcPct val="106000"/>
              </a:lnSpc>
              <a:spcBef>
                <a:spcPts val="1520"/>
              </a:spcBef>
              <a:spcAft>
                <a:spcPts val="0"/>
              </a:spcAft>
              <a:buSzPts val="1520"/>
              <a:buNone/>
              <a:defRPr b="1" sz="1900"/>
            </a:lvl1pPr>
            <a:lvl2pPr indent="-228600" lvl="1" marL="914400" algn="l">
              <a:lnSpc>
                <a:spcPct val="106000"/>
              </a:lnSpc>
              <a:spcBef>
                <a:spcPts val="1280"/>
              </a:spcBef>
              <a:spcAft>
                <a:spcPts val="0"/>
              </a:spcAft>
              <a:buSzPts val="1600"/>
              <a:buNone/>
              <a:defRPr b="1" sz="1600"/>
            </a:lvl2pPr>
            <a:lvl3pPr indent="-228600" lvl="2" marL="1371600" algn="l">
              <a:lnSpc>
                <a:spcPct val="106000"/>
              </a:lnSpc>
              <a:spcBef>
                <a:spcPts val="560"/>
              </a:spcBef>
              <a:spcAft>
                <a:spcPts val="0"/>
              </a:spcAft>
              <a:buSzPts val="1400"/>
              <a:buNone/>
              <a:defRPr b="1" sz="1400"/>
            </a:lvl3pPr>
            <a:lvl4pPr indent="-228600" lvl="3" marL="1828800" algn="l">
              <a:lnSpc>
                <a:spcPct val="106000"/>
              </a:lnSpc>
              <a:spcBef>
                <a:spcPts val="240"/>
              </a:spcBef>
              <a:spcAft>
                <a:spcPts val="0"/>
              </a:spcAft>
              <a:buSzPts val="1200"/>
              <a:buFont typeface="Arial"/>
              <a:buNone/>
              <a:defRPr b="1" sz="1200"/>
            </a:lvl4pPr>
            <a:lvl5pPr indent="-228600" lvl="4" marL="2286000" algn="l">
              <a:lnSpc>
                <a:spcPct val="100000"/>
              </a:lnSpc>
              <a:spcBef>
                <a:spcPts val="240"/>
              </a:spcBef>
              <a:spcAft>
                <a:spcPts val="0"/>
              </a:spcAft>
              <a:buSzPts val="1200"/>
              <a:buFont typeface="Arial"/>
              <a:buNone/>
              <a:defRPr b="1" sz="1200"/>
            </a:lvl5pPr>
            <a:lvl6pPr indent="-228600" lvl="5" marL="2743200" algn="l">
              <a:lnSpc>
                <a:spcPct val="100000"/>
              </a:lnSpc>
              <a:spcBef>
                <a:spcPts val="240"/>
              </a:spcBef>
              <a:spcAft>
                <a:spcPts val="0"/>
              </a:spcAft>
              <a:buSzPts val="1200"/>
              <a:buFont typeface="Arial"/>
              <a:buNone/>
              <a:defRPr b="1" sz="1200"/>
            </a:lvl6pPr>
            <a:lvl7pPr indent="-228600" lvl="6" marL="3200400" algn="l">
              <a:lnSpc>
                <a:spcPct val="100000"/>
              </a:lnSpc>
              <a:spcBef>
                <a:spcPts val="240"/>
              </a:spcBef>
              <a:spcAft>
                <a:spcPts val="0"/>
              </a:spcAft>
              <a:buSzPts val="1200"/>
              <a:buFont typeface="Arial"/>
              <a:buNone/>
              <a:defRPr b="1" sz="1200"/>
            </a:lvl7pPr>
            <a:lvl8pPr indent="-228600" lvl="7" marL="3657600" algn="l">
              <a:lnSpc>
                <a:spcPct val="100000"/>
              </a:lnSpc>
              <a:spcBef>
                <a:spcPts val="240"/>
              </a:spcBef>
              <a:spcAft>
                <a:spcPts val="0"/>
              </a:spcAft>
              <a:buSzPts val="1200"/>
              <a:buFont typeface="Arial"/>
              <a:buNone/>
              <a:defRPr b="1" sz="1200"/>
            </a:lvl8pPr>
            <a:lvl9pPr indent="-228600" lvl="8" marL="4114800" algn="l">
              <a:lnSpc>
                <a:spcPct val="100000"/>
              </a:lnSpc>
              <a:spcBef>
                <a:spcPts val="240"/>
              </a:spcBef>
              <a:spcAft>
                <a:spcPts val="0"/>
              </a:spcAft>
              <a:buSzPts val="1200"/>
              <a:buFont typeface="Arial"/>
              <a:buNone/>
              <a:defRPr b="1" sz="1200"/>
            </a:lvl9pPr>
          </a:lstStyle>
          <a:p/>
        </p:txBody>
      </p:sp>
      <p:sp>
        <p:nvSpPr>
          <p:cNvPr id="201" name="Google Shape;201;p62"/>
          <p:cNvSpPr txBox="1"/>
          <p:nvPr>
            <p:ph idx="4" type="body"/>
          </p:nvPr>
        </p:nvSpPr>
        <p:spPr>
          <a:xfrm>
            <a:off x="4645027" y="2174875"/>
            <a:ext cx="4041775" cy="395128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520"/>
              </a:spcBef>
              <a:spcAft>
                <a:spcPts val="0"/>
              </a:spcAft>
              <a:buSzPts val="1400"/>
              <a:buNone/>
              <a:defRPr sz="1900"/>
            </a:lvl1pPr>
            <a:lvl2pPr indent="-330200" lvl="1" marL="914400" algn="l">
              <a:lnSpc>
                <a:spcPct val="106000"/>
              </a:lnSpc>
              <a:spcBef>
                <a:spcPts val="1280"/>
              </a:spcBef>
              <a:spcAft>
                <a:spcPts val="0"/>
              </a:spcAft>
              <a:buSzPts val="1600"/>
              <a:buChar char="◼"/>
              <a:defRPr sz="1600"/>
            </a:lvl2pPr>
            <a:lvl3pPr indent="-317500" lvl="2" marL="1371600" algn="l">
              <a:lnSpc>
                <a:spcPct val="106000"/>
              </a:lnSpc>
              <a:spcBef>
                <a:spcPts val="560"/>
              </a:spcBef>
              <a:spcAft>
                <a:spcPts val="0"/>
              </a:spcAft>
              <a:buSzPts val="1400"/>
              <a:buChar char="–"/>
              <a:defRPr sz="1400"/>
            </a:lvl3pPr>
            <a:lvl4pPr indent="-304800" lvl="3" marL="1828800" algn="l">
              <a:lnSpc>
                <a:spcPct val="106000"/>
              </a:lnSpc>
              <a:spcBef>
                <a:spcPts val="240"/>
              </a:spcBef>
              <a:spcAft>
                <a:spcPts val="0"/>
              </a:spcAft>
              <a:buSzPts val="1200"/>
              <a:buFont typeface="Arial"/>
              <a:buChar char="•"/>
              <a:defRPr sz="1200"/>
            </a:lvl4pPr>
            <a:lvl5pPr indent="-304800" lvl="4" marL="2286000" algn="l">
              <a:lnSpc>
                <a:spcPct val="100000"/>
              </a:lnSpc>
              <a:spcBef>
                <a:spcPts val="240"/>
              </a:spcBef>
              <a:spcAft>
                <a:spcPts val="0"/>
              </a:spcAft>
              <a:buSzPts val="1200"/>
              <a:buFont typeface="Arial"/>
              <a:buChar char="–"/>
              <a:defRPr sz="1200"/>
            </a:lvl5pPr>
            <a:lvl6pPr indent="-304800" lvl="5" marL="2743200" algn="l">
              <a:lnSpc>
                <a:spcPct val="100000"/>
              </a:lnSpc>
              <a:spcBef>
                <a:spcPts val="240"/>
              </a:spcBef>
              <a:spcAft>
                <a:spcPts val="0"/>
              </a:spcAft>
              <a:buSzPts val="1200"/>
              <a:buFont typeface="Arial"/>
              <a:buChar char="–"/>
              <a:defRPr sz="1200"/>
            </a:lvl6pPr>
            <a:lvl7pPr indent="-304800" lvl="6" marL="3200400" algn="l">
              <a:lnSpc>
                <a:spcPct val="100000"/>
              </a:lnSpc>
              <a:spcBef>
                <a:spcPts val="240"/>
              </a:spcBef>
              <a:spcAft>
                <a:spcPts val="0"/>
              </a:spcAft>
              <a:buSzPts val="1200"/>
              <a:buFont typeface="Arial"/>
              <a:buChar char="–"/>
              <a:defRPr sz="1200"/>
            </a:lvl7pPr>
            <a:lvl8pPr indent="-304800" lvl="7" marL="3657600" algn="l">
              <a:lnSpc>
                <a:spcPct val="100000"/>
              </a:lnSpc>
              <a:spcBef>
                <a:spcPts val="240"/>
              </a:spcBef>
              <a:spcAft>
                <a:spcPts val="0"/>
              </a:spcAft>
              <a:buSzPts val="1200"/>
              <a:buFont typeface="Arial"/>
              <a:buChar char="–"/>
              <a:defRPr sz="1200"/>
            </a:lvl8pPr>
            <a:lvl9pPr indent="-304800" lvl="8" marL="4114800" algn="l">
              <a:lnSpc>
                <a:spcPct val="100000"/>
              </a:lnSpc>
              <a:spcBef>
                <a:spcPts val="240"/>
              </a:spcBef>
              <a:spcAft>
                <a:spcPts val="0"/>
              </a:spcAft>
              <a:buSzPts val="1200"/>
              <a:buFont typeface="Arial"/>
              <a:buChar char="–"/>
              <a:defRPr sz="1200"/>
            </a:lvl9pPr>
          </a:lstStyle>
          <a:p/>
        </p:txBody>
      </p:sp>
      <p:pic>
        <p:nvPicPr>
          <p:cNvPr id="202" name="Google Shape;202;p62"/>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03" name="Google Shape;203;p62"/>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04" name="Shape 204"/>
        <p:cNvGrpSpPr/>
        <p:nvPr/>
      </p:nvGrpSpPr>
      <p:grpSpPr>
        <a:xfrm>
          <a:off x="0" y="0"/>
          <a:ext cx="0" cy="0"/>
          <a:chOff x="0" y="0"/>
          <a:chExt cx="0" cy="0"/>
        </a:xfrm>
      </p:grpSpPr>
      <p:sp>
        <p:nvSpPr>
          <p:cNvPr id="205" name="Google Shape;205;p63"/>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pic>
        <p:nvPicPr>
          <p:cNvPr id="206" name="Google Shape;206;p63"/>
          <p:cNvPicPr preferRelativeResize="0"/>
          <p:nvPr/>
        </p:nvPicPr>
        <p:blipFill rotWithShape="1">
          <a:blip r:embed="rId2">
            <a:alphaModFix/>
          </a:blip>
          <a:srcRect b="0" l="0" r="0" t="0"/>
          <a:stretch/>
        </p:blipFill>
        <p:spPr>
          <a:xfrm>
            <a:off x="7159751"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07" name="Google Shape;207;p63"/>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rgbClr val="9E9E9E"/>
            </a:gs>
          </a:gsLst>
          <a:path path="circle">
            <a:fillToRect b="50%" l="50%" r="50%" t="50%"/>
          </a:path>
          <a:tileRect/>
        </a:gradFill>
      </p:bgPr>
    </p:bg>
    <p:spTree>
      <p:nvGrpSpPr>
        <p:cNvPr id="24" name="Shape 24"/>
        <p:cNvGrpSpPr/>
        <p:nvPr/>
      </p:nvGrpSpPr>
      <p:grpSpPr>
        <a:xfrm>
          <a:off x="0" y="0"/>
          <a:ext cx="0" cy="0"/>
          <a:chOff x="0" y="0"/>
          <a:chExt cx="0" cy="0"/>
        </a:xfrm>
      </p:grpSpPr>
      <p:sp>
        <p:nvSpPr>
          <p:cNvPr id="25" name="Google Shape;25;p89"/>
          <p:cNvSpPr/>
          <p:nvPr/>
        </p:nvSpPr>
        <p:spPr>
          <a:xfrm flipH="1">
            <a:off x="2667000" y="0"/>
            <a:ext cx="6477000" cy="6858000"/>
          </a:xfrm>
          <a:prstGeom prst="rect">
            <a:avLst/>
          </a:prstGeom>
          <a:blipFill rotWithShape="1">
            <a:blip r:embed="rId2">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26" name="Google Shape;26;p89"/>
          <p:cNvCxnSpPr/>
          <p:nvPr/>
        </p:nvCxnSpPr>
        <p:spPr>
          <a:xfrm rot="-5400000">
            <a:off x="-762000" y="3429000"/>
            <a:ext cx="6858000" cy="0"/>
          </a:xfrm>
          <a:prstGeom prst="straightConnector1">
            <a:avLst/>
          </a:prstGeom>
          <a:noFill/>
          <a:ln cap="flat" cmpd="sng" w="11425">
            <a:solidFill>
              <a:srgbClr val="F9F9F9"/>
            </a:solidFill>
            <a:prstDash val="solid"/>
            <a:miter lim="800000"/>
            <a:headEnd len="sm" w="sm" type="none"/>
            <a:tailEnd len="sm" w="sm" type="none"/>
          </a:ln>
        </p:spPr>
      </p:cxnSp>
      <p:sp>
        <p:nvSpPr>
          <p:cNvPr id="27" name="Google Shape;27;p89"/>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noAutofit/>
          </a:bodyPr>
          <a:lstStyle>
            <a:lvl1pPr lvl="0" algn="r">
              <a:lnSpc>
                <a:spcPct val="100000"/>
              </a:lnSpc>
              <a:spcBef>
                <a:spcPts val="0"/>
              </a:spcBef>
              <a:spcAft>
                <a:spcPts val="0"/>
              </a:spcAft>
              <a:buClr>
                <a:srgbClr val="FEF7F0"/>
              </a:buClr>
              <a:buSzPts val="4200"/>
              <a:buFont typeface="Trebuchet MS"/>
              <a:buNone/>
              <a:defRPr b="1"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9"/>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normAutofit/>
          </a:bodyPr>
          <a:lstStyle>
            <a:lvl1pPr lvl="0" algn="r">
              <a:lnSpc>
                <a:spcPct val="100000"/>
              </a:lnSpc>
              <a:spcBef>
                <a:spcPts val="600"/>
              </a:spcBef>
              <a:spcAft>
                <a:spcPts val="0"/>
              </a:spcAft>
              <a:buSzPts val="1606"/>
              <a:buNone/>
              <a:defRPr sz="2200">
                <a:solidFill>
                  <a:srgbClr val="FFFFFF"/>
                </a:solidFill>
              </a:defRPr>
            </a:lvl1pPr>
            <a:lvl2pPr lvl="1" algn="ctr">
              <a:lnSpc>
                <a:spcPct val="100000"/>
              </a:lnSpc>
              <a:spcBef>
                <a:spcPts val="500"/>
              </a:spcBef>
              <a:spcAft>
                <a:spcPts val="0"/>
              </a:spcAft>
              <a:buSzPts val="1440"/>
              <a:buNone/>
              <a:defRPr/>
            </a:lvl2pPr>
            <a:lvl3pPr lvl="2" algn="ctr">
              <a:lnSpc>
                <a:spcPct val="100000"/>
              </a:lnSpc>
              <a:spcBef>
                <a:spcPts val="400"/>
              </a:spcBef>
              <a:spcAft>
                <a:spcPts val="0"/>
              </a:spcAft>
              <a:buSzPts val="1080"/>
              <a:buNone/>
              <a:defRPr/>
            </a:lvl3pPr>
            <a:lvl4pPr lvl="3" algn="ctr">
              <a:lnSpc>
                <a:spcPct val="100000"/>
              </a:lnSpc>
              <a:spcBef>
                <a:spcPts val="360"/>
              </a:spcBef>
              <a:spcAft>
                <a:spcPts val="0"/>
              </a:spcAft>
              <a:buSzPts val="1440"/>
              <a:buNone/>
              <a:defRPr/>
            </a:lvl4pPr>
            <a:lvl5pPr lvl="4" algn="ctr">
              <a:lnSpc>
                <a:spcPct val="100000"/>
              </a:lnSpc>
              <a:spcBef>
                <a:spcPts val="400"/>
              </a:spcBef>
              <a:spcAft>
                <a:spcPts val="0"/>
              </a:spcAft>
              <a:buSzPts val="1260"/>
              <a:buNone/>
              <a:defRPr/>
            </a:lvl5pPr>
            <a:lvl6pPr lvl="5" algn="ctr">
              <a:lnSpc>
                <a:spcPct val="100000"/>
              </a:lnSpc>
              <a:spcBef>
                <a:spcPts val="40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0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9" name="Google Shape;29;p89"/>
          <p:cNvSpPr txBox="1"/>
          <p:nvPr>
            <p:ph idx="10" type="dt"/>
          </p:nvPr>
        </p:nvSpPr>
        <p:spPr>
          <a:xfrm>
            <a:off x="5871224"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9"/>
          <p:cNvSpPr txBox="1"/>
          <p:nvPr>
            <p:ph idx="11" type="ftr"/>
          </p:nvPr>
        </p:nvSpPr>
        <p:spPr>
          <a:xfrm>
            <a:off x="2819400" y="6557946"/>
            <a:ext cx="2927722"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9"/>
          <p:cNvSpPr txBox="1"/>
          <p:nvPr>
            <p:ph idx="12" type="sldNum"/>
          </p:nvPr>
        </p:nvSpPr>
        <p:spPr>
          <a:xfrm>
            <a:off x="7880884" y="6556248"/>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8" name="Shape 208"/>
        <p:cNvGrpSpPr/>
        <p:nvPr/>
      </p:nvGrpSpPr>
      <p:grpSpPr>
        <a:xfrm>
          <a:off x="0" y="0"/>
          <a:ext cx="0" cy="0"/>
          <a:chOff x="0" y="0"/>
          <a:chExt cx="0" cy="0"/>
        </a:xfrm>
      </p:grpSpPr>
      <p:pic>
        <p:nvPicPr>
          <p:cNvPr id="209" name="Google Shape;209;p64"/>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10" name="Google Shape;210;p64"/>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11" name="Shape 211"/>
        <p:cNvGrpSpPr/>
        <p:nvPr/>
      </p:nvGrpSpPr>
      <p:grpSpPr>
        <a:xfrm>
          <a:off x="0" y="0"/>
          <a:ext cx="0" cy="0"/>
          <a:chOff x="0" y="0"/>
          <a:chExt cx="0" cy="0"/>
        </a:xfrm>
      </p:grpSpPr>
      <p:sp>
        <p:nvSpPr>
          <p:cNvPr id="212" name="Google Shape;212;p65"/>
          <p:cNvSpPr txBox="1"/>
          <p:nvPr>
            <p:ph type="title"/>
          </p:nvPr>
        </p:nvSpPr>
        <p:spPr>
          <a:xfrm>
            <a:off x="457202" y="1176568"/>
            <a:ext cx="3008313" cy="258532"/>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b="1" sz="16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13" name="Google Shape;213;p65"/>
          <p:cNvSpPr txBox="1"/>
          <p:nvPr>
            <p:ph idx="1" type="body"/>
          </p:nvPr>
        </p:nvSpPr>
        <p:spPr>
          <a:xfrm>
            <a:off x="3575050" y="273052"/>
            <a:ext cx="5111750" cy="5853113"/>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2000"/>
              </a:spcBef>
              <a:spcAft>
                <a:spcPts val="0"/>
              </a:spcAft>
              <a:buSzPts val="1400"/>
              <a:buNone/>
              <a:defRPr sz="2500"/>
            </a:lvl1pPr>
            <a:lvl2pPr indent="-368300" lvl="1" marL="914400" algn="l">
              <a:lnSpc>
                <a:spcPct val="106000"/>
              </a:lnSpc>
              <a:spcBef>
                <a:spcPts val="1760"/>
              </a:spcBef>
              <a:spcAft>
                <a:spcPts val="0"/>
              </a:spcAft>
              <a:buSzPts val="2200"/>
              <a:buChar char="◼"/>
              <a:defRPr sz="2200"/>
            </a:lvl2pPr>
            <a:lvl3pPr indent="-349250" lvl="2" marL="1371600" algn="l">
              <a:lnSpc>
                <a:spcPct val="106000"/>
              </a:lnSpc>
              <a:spcBef>
                <a:spcPts val="760"/>
              </a:spcBef>
              <a:spcAft>
                <a:spcPts val="0"/>
              </a:spcAft>
              <a:buSzPts val="1900"/>
              <a:buChar char="–"/>
              <a:defRPr sz="1900"/>
            </a:lvl3pPr>
            <a:lvl4pPr indent="-330200" lvl="3" marL="1828800" algn="l">
              <a:lnSpc>
                <a:spcPct val="106000"/>
              </a:lnSpc>
              <a:spcBef>
                <a:spcPts val="320"/>
              </a:spcBef>
              <a:spcAft>
                <a:spcPts val="0"/>
              </a:spcAft>
              <a:buSzPts val="1600"/>
              <a:buFont typeface="Arial"/>
              <a:buChar char="•"/>
              <a:defRPr sz="1600"/>
            </a:lvl4pPr>
            <a:lvl5pPr indent="-330200" lvl="4" marL="2286000" algn="l">
              <a:lnSpc>
                <a:spcPct val="100000"/>
              </a:lnSpc>
              <a:spcBef>
                <a:spcPts val="320"/>
              </a:spcBef>
              <a:spcAft>
                <a:spcPts val="0"/>
              </a:spcAft>
              <a:buSzPts val="1600"/>
              <a:buFont typeface="Arial"/>
              <a:buChar char="–"/>
              <a:defRPr sz="1600"/>
            </a:lvl5pPr>
            <a:lvl6pPr indent="-330200" lvl="5" marL="2743200" algn="l">
              <a:lnSpc>
                <a:spcPct val="100000"/>
              </a:lnSpc>
              <a:spcBef>
                <a:spcPts val="320"/>
              </a:spcBef>
              <a:spcAft>
                <a:spcPts val="0"/>
              </a:spcAft>
              <a:buSzPts val="1600"/>
              <a:buFont typeface="Arial"/>
              <a:buChar char="–"/>
              <a:defRPr sz="1600"/>
            </a:lvl6pPr>
            <a:lvl7pPr indent="-330200" lvl="6" marL="3200400" algn="l">
              <a:lnSpc>
                <a:spcPct val="100000"/>
              </a:lnSpc>
              <a:spcBef>
                <a:spcPts val="320"/>
              </a:spcBef>
              <a:spcAft>
                <a:spcPts val="0"/>
              </a:spcAft>
              <a:buSzPts val="1600"/>
              <a:buFont typeface="Arial"/>
              <a:buChar char="–"/>
              <a:defRPr sz="1600"/>
            </a:lvl7pPr>
            <a:lvl8pPr indent="-330200" lvl="7" marL="3657600" algn="l">
              <a:lnSpc>
                <a:spcPct val="100000"/>
              </a:lnSpc>
              <a:spcBef>
                <a:spcPts val="320"/>
              </a:spcBef>
              <a:spcAft>
                <a:spcPts val="0"/>
              </a:spcAft>
              <a:buSzPts val="1600"/>
              <a:buFont typeface="Arial"/>
              <a:buChar char="–"/>
              <a:defRPr sz="1600"/>
            </a:lvl8pPr>
            <a:lvl9pPr indent="-330200" lvl="8" marL="4114800" algn="l">
              <a:lnSpc>
                <a:spcPct val="100000"/>
              </a:lnSpc>
              <a:spcBef>
                <a:spcPts val="320"/>
              </a:spcBef>
              <a:spcAft>
                <a:spcPts val="0"/>
              </a:spcAft>
              <a:buSzPts val="1600"/>
              <a:buFont typeface="Arial"/>
              <a:buChar char="–"/>
              <a:defRPr sz="1600"/>
            </a:lvl9pPr>
          </a:lstStyle>
          <a:p/>
        </p:txBody>
      </p:sp>
      <p:sp>
        <p:nvSpPr>
          <p:cNvPr id="214" name="Google Shape;214;p65"/>
          <p:cNvSpPr txBox="1"/>
          <p:nvPr>
            <p:ph idx="2" type="body"/>
          </p:nvPr>
        </p:nvSpPr>
        <p:spPr>
          <a:xfrm>
            <a:off x="457202" y="1435102"/>
            <a:ext cx="3008313" cy="4691063"/>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880"/>
              </a:spcBef>
              <a:spcAft>
                <a:spcPts val="0"/>
              </a:spcAft>
              <a:buSzPts val="880"/>
              <a:buNone/>
              <a:defRPr sz="1100"/>
            </a:lvl1pPr>
            <a:lvl2pPr indent="-228600" lvl="1" marL="914400" algn="l">
              <a:lnSpc>
                <a:spcPct val="106000"/>
              </a:lnSpc>
              <a:spcBef>
                <a:spcPts val="720"/>
              </a:spcBef>
              <a:spcAft>
                <a:spcPts val="0"/>
              </a:spcAft>
              <a:buSzPts val="900"/>
              <a:buNone/>
              <a:defRPr sz="900"/>
            </a:lvl2pPr>
            <a:lvl3pPr indent="-228600" lvl="2" marL="1371600" algn="l">
              <a:lnSpc>
                <a:spcPct val="106000"/>
              </a:lnSpc>
              <a:spcBef>
                <a:spcPts val="320"/>
              </a:spcBef>
              <a:spcAft>
                <a:spcPts val="0"/>
              </a:spcAft>
              <a:buSzPts val="800"/>
              <a:buNone/>
              <a:defRPr sz="800"/>
            </a:lvl3pPr>
            <a:lvl4pPr indent="-228600" lvl="3" marL="1828800" algn="l">
              <a:lnSpc>
                <a:spcPct val="106000"/>
              </a:lnSpc>
              <a:spcBef>
                <a:spcPts val="140"/>
              </a:spcBef>
              <a:spcAft>
                <a:spcPts val="0"/>
              </a:spcAft>
              <a:buSzPts val="700"/>
              <a:buFont typeface="Arial"/>
              <a:buNone/>
              <a:defRPr sz="700"/>
            </a:lvl4pPr>
            <a:lvl5pPr indent="-228600" lvl="4" marL="2286000" algn="l">
              <a:lnSpc>
                <a:spcPct val="100000"/>
              </a:lnSpc>
              <a:spcBef>
                <a:spcPts val="140"/>
              </a:spcBef>
              <a:spcAft>
                <a:spcPts val="0"/>
              </a:spcAft>
              <a:buSzPts val="700"/>
              <a:buFont typeface="Arial"/>
              <a:buNone/>
              <a:defRPr sz="700"/>
            </a:lvl5pPr>
            <a:lvl6pPr indent="-228600" lvl="5" marL="2743200" algn="l">
              <a:lnSpc>
                <a:spcPct val="100000"/>
              </a:lnSpc>
              <a:spcBef>
                <a:spcPts val="140"/>
              </a:spcBef>
              <a:spcAft>
                <a:spcPts val="0"/>
              </a:spcAft>
              <a:buSzPts val="700"/>
              <a:buFont typeface="Arial"/>
              <a:buNone/>
              <a:defRPr sz="700"/>
            </a:lvl6pPr>
            <a:lvl7pPr indent="-228600" lvl="6" marL="3200400" algn="l">
              <a:lnSpc>
                <a:spcPct val="100000"/>
              </a:lnSpc>
              <a:spcBef>
                <a:spcPts val="140"/>
              </a:spcBef>
              <a:spcAft>
                <a:spcPts val="0"/>
              </a:spcAft>
              <a:buSzPts val="700"/>
              <a:buFont typeface="Arial"/>
              <a:buNone/>
              <a:defRPr sz="700"/>
            </a:lvl7pPr>
            <a:lvl8pPr indent="-228600" lvl="7" marL="3657600" algn="l">
              <a:lnSpc>
                <a:spcPct val="100000"/>
              </a:lnSpc>
              <a:spcBef>
                <a:spcPts val="140"/>
              </a:spcBef>
              <a:spcAft>
                <a:spcPts val="0"/>
              </a:spcAft>
              <a:buSzPts val="700"/>
              <a:buFont typeface="Arial"/>
              <a:buNone/>
              <a:defRPr sz="700"/>
            </a:lvl8pPr>
            <a:lvl9pPr indent="-228600" lvl="8" marL="4114800" algn="l">
              <a:lnSpc>
                <a:spcPct val="100000"/>
              </a:lnSpc>
              <a:spcBef>
                <a:spcPts val="140"/>
              </a:spcBef>
              <a:spcAft>
                <a:spcPts val="0"/>
              </a:spcAft>
              <a:buSzPts val="700"/>
              <a:buFont typeface="Arial"/>
              <a:buNone/>
              <a:defRPr sz="700"/>
            </a:lvl9pPr>
          </a:lstStyle>
          <a:p/>
        </p:txBody>
      </p:sp>
      <p:pic>
        <p:nvPicPr>
          <p:cNvPr id="215" name="Google Shape;215;p65"/>
          <p:cNvPicPr preferRelativeResize="0"/>
          <p:nvPr/>
        </p:nvPicPr>
        <p:blipFill rotWithShape="1">
          <a:blip r:embed="rId2">
            <a:alphaModFix/>
          </a:blip>
          <a:srcRect b="0" l="0" r="0" t="0"/>
          <a:stretch/>
        </p:blipFill>
        <p:spPr>
          <a:xfrm>
            <a:off x="7168895"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16" name="Google Shape;216;p65"/>
          <p:cNvSpPr txBox="1"/>
          <p:nvPr/>
        </p:nvSpPr>
        <p:spPr>
          <a:xfrm>
            <a:off x="533570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17" name="Shape 217"/>
        <p:cNvGrpSpPr/>
        <p:nvPr/>
      </p:nvGrpSpPr>
      <p:grpSpPr>
        <a:xfrm>
          <a:off x="0" y="0"/>
          <a:ext cx="0" cy="0"/>
          <a:chOff x="0" y="0"/>
          <a:chExt cx="0" cy="0"/>
        </a:xfrm>
      </p:grpSpPr>
      <p:sp>
        <p:nvSpPr>
          <p:cNvPr id="218" name="Google Shape;218;p66"/>
          <p:cNvSpPr txBox="1"/>
          <p:nvPr>
            <p:ph type="title"/>
          </p:nvPr>
        </p:nvSpPr>
        <p:spPr>
          <a:xfrm>
            <a:off x="1792288" y="5108806"/>
            <a:ext cx="5486400" cy="258532"/>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b="1" sz="16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19" name="Google Shape;219;p66"/>
          <p:cNvSpPr/>
          <p:nvPr>
            <p:ph idx="2" type="pic"/>
          </p:nvPr>
        </p:nvSpPr>
        <p:spPr>
          <a:xfrm>
            <a:off x="1792288" y="612775"/>
            <a:ext cx="5486400" cy="4114800"/>
          </a:xfrm>
          <a:prstGeom prst="rect">
            <a:avLst/>
          </a:prstGeom>
          <a:noFill/>
          <a:ln>
            <a:noFill/>
          </a:ln>
        </p:spPr>
      </p:sp>
      <p:sp>
        <p:nvSpPr>
          <p:cNvPr id="220" name="Google Shape;220;p66"/>
          <p:cNvSpPr txBox="1"/>
          <p:nvPr>
            <p:ph idx="1" type="body"/>
          </p:nvPr>
        </p:nvSpPr>
        <p:spPr>
          <a:xfrm>
            <a:off x="1792288" y="5367338"/>
            <a:ext cx="5486400" cy="8048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880"/>
              </a:spcBef>
              <a:spcAft>
                <a:spcPts val="0"/>
              </a:spcAft>
              <a:buSzPts val="880"/>
              <a:buNone/>
              <a:defRPr sz="1100"/>
            </a:lvl1pPr>
            <a:lvl2pPr indent="-228600" lvl="1" marL="914400" algn="l">
              <a:lnSpc>
                <a:spcPct val="106000"/>
              </a:lnSpc>
              <a:spcBef>
                <a:spcPts val="720"/>
              </a:spcBef>
              <a:spcAft>
                <a:spcPts val="0"/>
              </a:spcAft>
              <a:buSzPts val="900"/>
              <a:buNone/>
              <a:defRPr sz="900"/>
            </a:lvl2pPr>
            <a:lvl3pPr indent="-228600" lvl="2" marL="1371600" algn="l">
              <a:lnSpc>
                <a:spcPct val="106000"/>
              </a:lnSpc>
              <a:spcBef>
                <a:spcPts val="320"/>
              </a:spcBef>
              <a:spcAft>
                <a:spcPts val="0"/>
              </a:spcAft>
              <a:buSzPts val="800"/>
              <a:buNone/>
              <a:defRPr sz="800"/>
            </a:lvl3pPr>
            <a:lvl4pPr indent="-228600" lvl="3" marL="1828800" algn="l">
              <a:lnSpc>
                <a:spcPct val="106000"/>
              </a:lnSpc>
              <a:spcBef>
                <a:spcPts val="140"/>
              </a:spcBef>
              <a:spcAft>
                <a:spcPts val="0"/>
              </a:spcAft>
              <a:buSzPts val="700"/>
              <a:buFont typeface="Arial"/>
              <a:buNone/>
              <a:defRPr sz="700"/>
            </a:lvl4pPr>
            <a:lvl5pPr indent="-228600" lvl="4" marL="2286000" algn="l">
              <a:lnSpc>
                <a:spcPct val="100000"/>
              </a:lnSpc>
              <a:spcBef>
                <a:spcPts val="140"/>
              </a:spcBef>
              <a:spcAft>
                <a:spcPts val="0"/>
              </a:spcAft>
              <a:buSzPts val="700"/>
              <a:buFont typeface="Arial"/>
              <a:buNone/>
              <a:defRPr sz="700"/>
            </a:lvl5pPr>
            <a:lvl6pPr indent="-228600" lvl="5" marL="2743200" algn="l">
              <a:lnSpc>
                <a:spcPct val="100000"/>
              </a:lnSpc>
              <a:spcBef>
                <a:spcPts val="140"/>
              </a:spcBef>
              <a:spcAft>
                <a:spcPts val="0"/>
              </a:spcAft>
              <a:buSzPts val="700"/>
              <a:buFont typeface="Arial"/>
              <a:buNone/>
              <a:defRPr sz="700"/>
            </a:lvl6pPr>
            <a:lvl7pPr indent="-228600" lvl="6" marL="3200400" algn="l">
              <a:lnSpc>
                <a:spcPct val="100000"/>
              </a:lnSpc>
              <a:spcBef>
                <a:spcPts val="140"/>
              </a:spcBef>
              <a:spcAft>
                <a:spcPts val="0"/>
              </a:spcAft>
              <a:buSzPts val="700"/>
              <a:buFont typeface="Arial"/>
              <a:buNone/>
              <a:defRPr sz="700"/>
            </a:lvl7pPr>
            <a:lvl8pPr indent="-228600" lvl="7" marL="3657600" algn="l">
              <a:lnSpc>
                <a:spcPct val="100000"/>
              </a:lnSpc>
              <a:spcBef>
                <a:spcPts val="140"/>
              </a:spcBef>
              <a:spcAft>
                <a:spcPts val="0"/>
              </a:spcAft>
              <a:buSzPts val="700"/>
              <a:buFont typeface="Arial"/>
              <a:buNone/>
              <a:defRPr sz="700"/>
            </a:lvl8pPr>
            <a:lvl9pPr indent="-228600" lvl="8" marL="4114800" algn="l">
              <a:lnSpc>
                <a:spcPct val="100000"/>
              </a:lnSpc>
              <a:spcBef>
                <a:spcPts val="140"/>
              </a:spcBef>
              <a:spcAft>
                <a:spcPts val="0"/>
              </a:spcAft>
              <a:buSzPts val="700"/>
              <a:buFont typeface="Arial"/>
              <a:buNone/>
              <a:defRPr sz="700"/>
            </a:lvl9pPr>
          </a:lstStyle>
          <a:p/>
        </p:txBody>
      </p:sp>
      <p:pic>
        <p:nvPicPr>
          <p:cNvPr id="221" name="Google Shape;221;p66"/>
          <p:cNvPicPr preferRelativeResize="0"/>
          <p:nvPr/>
        </p:nvPicPr>
        <p:blipFill rotWithShape="1">
          <a:blip r:embed="rId2">
            <a:alphaModFix/>
          </a:blip>
          <a:srcRect b="0" l="0" r="0" t="0"/>
          <a:stretch/>
        </p:blipFill>
        <p:spPr>
          <a:xfrm>
            <a:off x="7168896" y="18069"/>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22" name="Google Shape;222;p66"/>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223" name="Shape 223"/>
        <p:cNvGrpSpPr/>
        <p:nvPr/>
      </p:nvGrpSpPr>
      <p:grpSpPr>
        <a:xfrm>
          <a:off x="0" y="0"/>
          <a:ext cx="0" cy="0"/>
          <a:chOff x="0" y="0"/>
          <a:chExt cx="0" cy="0"/>
        </a:xfrm>
      </p:grpSpPr>
      <p:sp>
        <p:nvSpPr>
          <p:cNvPr id="224" name="Google Shape;224;p67"/>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25" name="Google Shape;225;p67"/>
          <p:cNvSpPr txBox="1"/>
          <p:nvPr>
            <p:ph idx="1" type="body"/>
          </p:nvPr>
        </p:nvSpPr>
        <p:spPr>
          <a:xfrm rot="5400000">
            <a:off x="-166687" y="1717676"/>
            <a:ext cx="5135562" cy="400843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440"/>
              </a:spcBef>
              <a:spcAft>
                <a:spcPts val="0"/>
              </a:spcAft>
              <a:buSzPts val="1400"/>
              <a:buNone/>
              <a:defRPr/>
            </a:lvl1pPr>
            <a:lvl2pPr indent="-342900" lvl="1" marL="914400" algn="l">
              <a:lnSpc>
                <a:spcPct val="106000"/>
              </a:lnSpc>
              <a:spcBef>
                <a:spcPts val="1440"/>
              </a:spcBef>
              <a:spcAft>
                <a:spcPts val="0"/>
              </a:spcAft>
              <a:buSzPts val="1800"/>
              <a:buChar char="◼"/>
              <a:defRPr/>
            </a:lvl2pPr>
            <a:lvl3pPr indent="-342900" lvl="2" marL="1371600" algn="l">
              <a:lnSpc>
                <a:spcPct val="106000"/>
              </a:lnSpc>
              <a:spcBef>
                <a:spcPts val="720"/>
              </a:spcBef>
              <a:spcAft>
                <a:spcPts val="0"/>
              </a:spcAft>
              <a:buSzPts val="1800"/>
              <a:buChar char="–"/>
              <a:defRPr/>
            </a:lvl3pPr>
            <a:lvl4pPr indent="-342900" lvl="3" marL="1828800" algn="l">
              <a:lnSpc>
                <a:spcPct val="106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pic>
        <p:nvPicPr>
          <p:cNvPr id="226" name="Google Shape;226;p67"/>
          <p:cNvPicPr preferRelativeResize="0"/>
          <p:nvPr/>
        </p:nvPicPr>
        <p:blipFill rotWithShape="1">
          <a:blip r:embed="rId2">
            <a:alphaModFix/>
          </a:blip>
          <a:srcRect b="0" l="0" r="0" t="0"/>
          <a:stretch/>
        </p:blipFill>
        <p:spPr>
          <a:xfrm>
            <a:off x="7159752" y="1217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27" name="Google Shape;227;p67"/>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8" name="Shape 228"/>
        <p:cNvGrpSpPr/>
        <p:nvPr/>
      </p:nvGrpSpPr>
      <p:grpSpPr>
        <a:xfrm>
          <a:off x="0" y="0"/>
          <a:ext cx="0" cy="0"/>
          <a:chOff x="0" y="0"/>
          <a:chExt cx="0" cy="0"/>
        </a:xfrm>
      </p:grpSpPr>
      <p:sp>
        <p:nvSpPr>
          <p:cNvPr id="229" name="Google Shape;229;p68"/>
          <p:cNvSpPr txBox="1"/>
          <p:nvPr>
            <p:ph type="title"/>
          </p:nvPr>
        </p:nvSpPr>
        <p:spPr>
          <a:xfrm rot="5400000">
            <a:off x="3868851" y="3305065"/>
            <a:ext cx="5775325"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30" name="Google Shape;230;p68"/>
          <p:cNvSpPr txBox="1"/>
          <p:nvPr>
            <p:ph idx="1" type="body"/>
          </p:nvPr>
        </p:nvSpPr>
        <p:spPr>
          <a:xfrm rot="5400000">
            <a:off x="564356" y="346870"/>
            <a:ext cx="5775325" cy="611028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440"/>
              </a:spcBef>
              <a:spcAft>
                <a:spcPts val="0"/>
              </a:spcAft>
              <a:buSzPts val="1400"/>
              <a:buNone/>
              <a:defRPr/>
            </a:lvl1pPr>
            <a:lvl2pPr indent="-342900" lvl="1" marL="914400" algn="l">
              <a:lnSpc>
                <a:spcPct val="106000"/>
              </a:lnSpc>
              <a:spcBef>
                <a:spcPts val="1440"/>
              </a:spcBef>
              <a:spcAft>
                <a:spcPts val="0"/>
              </a:spcAft>
              <a:buSzPts val="1800"/>
              <a:buChar char="◼"/>
              <a:defRPr/>
            </a:lvl2pPr>
            <a:lvl3pPr indent="-342900" lvl="2" marL="1371600" algn="l">
              <a:lnSpc>
                <a:spcPct val="106000"/>
              </a:lnSpc>
              <a:spcBef>
                <a:spcPts val="720"/>
              </a:spcBef>
              <a:spcAft>
                <a:spcPts val="0"/>
              </a:spcAft>
              <a:buSzPts val="1800"/>
              <a:buChar char="–"/>
              <a:defRPr/>
            </a:lvl3pPr>
            <a:lvl4pPr indent="-342900" lvl="3" marL="1828800" algn="l">
              <a:lnSpc>
                <a:spcPct val="106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pic>
        <p:nvPicPr>
          <p:cNvPr id="231" name="Google Shape;231;p68"/>
          <p:cNvPicPr preferRelativeResize="0"/>
          <p:nvPr/>
        </p:nvPicPr>
        <p:blipFill rotWithShape="1">
          <a:blip r:embed="rId2">
            <a:alphaModFix/>
          </a:blip>
          <a:srcRect b="0" l="0" r="0" t="0"/>
          <a:stretch/>
        </p:blipFill>
        <p:spPr>
          <a:xfrm>
            <a:off x="7159752"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32" name="Google Shape;232;p68"/>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233" name="Shape 233"/>
        <p:cNvGrpSpPr/>
        <p:nvPr/>
      </p:nvGrpSpPr>
      <p:grpSpPr>
        <a:xfrm>
          <a:off x="0" y="0"/>
          <a:ext cx="0" cy="0"/>
          <a:chOff x="0" y="0"/>
          <a:chExt cx="0" cy="0"/>
        </a:xfrm>
      </p:grpSpPr>
      <p:sp>
        <p:nvSpPr>
          <p:cNvPr id="234" name="Google Shape;234;p69"/>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pic>
        <p:nvPicPr>
          <p:cNvPr id="235" name="Google Shape;235;p69"/>
          <p:cNvPicPr preferRelativeResize="0"/>
          <p:nvPr/>
        </p:nvPicPr>
        <p:blipFill rotWithShape="1">
          <a:blip r:embed="rId2">
            <a:alphaModFix/>
          </a:blip>
          <a:srcRect b="0" l="0" r="0" t="0"/>
          <a:stretch/>
        </p:blipFill>
        <p:spPr>
          <a:xfrm>
            <a:off x="7168895"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36" name="Google Shape;236;p69"/>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37" name="Shape 237"/>
        <p:cNvGrpSpPr/>
        <p:nvPr/>
      </p:nvGrpSpPr>
      <p:grpSpPr>
        <a:xfrm>
          <a:off x="0" y="0"/>
          <a:ext cx="0" cy="0"/>
          <a:chOff x="0" y="0"/>
          <a:chExt cx="0" cy="0"/>
        </a:xfrm>
      </p:grpSpPr>
      <p:sp>
        <p:nvSpPr>
          <p:cNvPr id="238" name="Google Shape;238;p70"/>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39" name="Shape 239"/>
        <p:cNvGrpSpPr/>
        <p:nvPr/>
      </p:nvGrpSpPr>
      <p:grpSpPr>
        <a:xfrm>
          <a:off x="0" y="0"/>
          <a:ext cx="0" cy="0"/>
          <a:chOff x="0" y="0"/>
          <a:chExt cx="0" cy="0"/>
        </a:xfrm>
      </p:grpSpPr>
      <p:sp>
        <p:nvSpPr>
          <p:cNvPr id="240" name="Google Shape;240;p71"/>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32" name="Shape 32"/>
        <p:cNvGrpSpPr/>
        <p:nvPr/>
      </p:nvGrpSpPr>
      <p:grpSpPr>
        <a:xfrm>
          <a:off x="0" y="0"/>
          <a:ext cx="0" cy="0"/>
          <a:chOff x="0" y="0"/>
          <a:chExt cx="0" cy="0"/>
        </a:xfrm>
      </p:grpSpPr>
      <p:sp>
        <p:nvSpPr>
          <p:cNvPr id="33" name="Google Shape;33;p90"/>
          <p:cNvSpPr txBox="1"/>
          <p:nvPr>
            <p:ph type="title"/>
          </p:nvPr>
        </p:nvSpPr>
        <p:spPr>
          <a:xfrm>
            <a:off x="1066800" y="2821837"/>
            <a:ext cx="6255488" cy="1362075"/>
          </a:xfrm>
          <a:prstGeom prst="rect">
            <a:avLst/>
          </a:prstGeom>
          <a:noFill/>
          <a:ln>
            <a:noFill/>
          </a:ln>
        </p:spPr>
        <p:txBody>
          <a:bodyPr anchorCtr="0" anchor="t" bIns="0" lIns="45700" spcFirstLastPara="1" rIns="45700" wrap="square" tIns="0">
            <a:normAutofit/>
          </a:bodyPr>
          <a:lstStyle>
            <a:lvl1pPr lvl="0" algn="r">
              <a:lnSpc>
                <a:spcPct val="100000"/>
              </a:lnSpc>
              <a:spcBef>
                <a:spcPts val="0"/>
              </a:spcBef>
              <a:spcAft>
                <a:spcPts val="0"/>
              </a:spcAft>
              <a:buClr>
                <a:srgbClr val="FEF7F0"/>
              </a:buClr>
              <a:buSzPts val="4200"/>
              <a:buFont typeface="Trebuchet MS"/>
              <a:buNone/>
              <a:defRPr b="1" sz="4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90"/>
          <p:cNvSpPr txBox="1"/>
          <p:nvPr>
            <p:ph idx="1" type="body"/>
          </p:nvPr>
        </p:nvSpPr>
        <p:spPr>
          <a:xfrm>
            <a:off x="1066800" y="1905000"/>
            <a:ext cx="6255488" cy="74350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600"/>
              </a:spcBef>
              <a:spcAft>
                <a:spcPts val="0"/>
              </a:spcAft>
              <a:buSzPts val="1460"/>
              <a:buNone/>
              <a:defRPr sz="2000">
                <a:solidFill>
                  <a:schemeClr val="dk1"/>
                </a:solidFill>
              </a:defRPr>
            </a:lvl1pPr>
            <a:lvl2pPr indent="-228600" lvl="1" marL="914400" algn="l">
              <a:lnSpc>
                <a:spcPct val="100000"/>
              </a:lnSpc>
              <a:spcBef>
                <a:spcPts val="500"/>
              </a:spcBef>
              <a:spcAft>
                <a:spcPts val="0"/>
              </a:spcAft>
              <a:buSzPts val="1440"/>
              <a:buNone/>
              <a:defRPr sz="1800">
                <a:solidFill>
                  <a:srgbClr val="888888"/>
                </a:solidFill>
              </a:defRPr>
            </a:lvl2pPr>
            <a:lvl3pPr indent="-228600" lvl="2" marL="1371600" algn="l">
              <a:lnSpc>
                <a:spcPct val="100000"/>
              </a:lnSpc>
              <a:spcBef>
                <a:spcPts val="400"/>
              </a:spcBef>
              <a:spcAft>
                <a:spcPts val="0"/>
              </a:spcAft>
              <a:buSzPts val="960"/>
              <a:buNone/>
              <a:defRPr sz="1600">
                <a:solidFill>
                  <a:srgbClr val="888888"/>
                </a:solidFill>
              </a:defRPr>
            </a:lvl3pPr>
            <a:lvl4pPr indent="-228600" lvl="3" marL="1828800" algn="l">
              <a:lnSpc>
                <a:spcPct val="100000"/>
              </a:lnSpc>
              <a:spcBef>
                <a:spcPts val="280"/>
              </a:spcBef>
              <a:spcAft>
                <a:spcPts val="0"/>
              </a:spcAft>
              <a:buSzPts val="1120"/>
              <a:buNone/>
              <a:defRPr sz="1400">
                <a:solidFill>
                  <a:srgbClr val="888888"/>
                </a:solidFill>
              </a:defRPr>
            </a:lvl4pPr>
            <a:lvl5pPr indent="-228600" lvl="4" marL="2286000" algn="l">
              <a:lnSpc>
                <a:spcPct val="100000"/>
              </a:lnSpc>
              <a:spcBef>
                <a:spcPts val="400"/>
              </a:spcBef>
              <a:spcAft>
                <a:spcPts val="0"/>
              </a:spcAft>
              <a:buSzPts val="980"/>
              <a:buNone/>
              <a:defRPr sz="1400">
                <a:solidFill>
                  <a:srgbClr val="888888"/>
                </a:solidFill>
              </a:defRPr>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5" name="Google Shape;35;p90"/>
          <p:cNvSpPr txBox="1"/>
          <p:nvPr>
            <p:ph idx="10" type="dt"/>
          </p:nvPr>
        </p:nvSpPr>
        <p:spPr>
          <a:xfrm>
            <a:off x="4724238" y="6556810"/>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0"/>
          <p:cNvSpPr txBox="1"/>
          <p:nvPr>
            <p:ph idx="11" type="ftr"/>
          </p:nvPr>
        </p:nvSpPr>
        <p:spPr>
          <a:xfrm>
            <a:off x="1735358" y="6556810"/>
            <a:ext cx="2895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0"/>
          <p:cNvSpPr txBox="1"/>
          <p:nvPr>
            <p:ph idx="12" type="sldNum"/>
          </p:nvPr>
        </p:nvSpPr>
        <p:spPr>
          <a:xfrm>
            <a:off x="6733952" y="6555112"/>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91"/>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lnSpc>
                <a:spcPct val="100000"/>
              </a:lnSpc>
              <a:spcBef>
                <a:spcPts val="0"/>
              </a:spcBef>
              <a:spcAft>
                <a:spcPts val="0"/>
              </a:spcAft>
              <a:buClr>
                <a:srgbClr val="FEF7F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1"/>
          <p:cNvSpPr txBox="1"/>
          <p:nvPr>
            <p:ph idx="1" type="body"/>
          </p:nvPr>
        </p:nvSpPr>
        <p:spPr>
          <a:xfrm>
            <a:off x="457200"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lnSpc>
                <a:spcPct val="100000"/>
              </a:lnSpc>
              <a:spcBef>
                <a:spcPts val="600"/>
              </a:spcBef>
              <a:spcAft>
                <a:spcPts val="0"/>
              </a:spcAft>
              <a:buSzPts val="2044"/>
              <a:buChar char="⦿"/>
              <a:defRPr sz="2800"/>
            </a:lvl1pPr>
            <a:lvl2pPr indent="-350519" lvl="1" marL="914400" algn="l">
              <a:lnSpc>
                <a:spcPct val="100000"/>
              </a:lnSpc>
              <a:spcBef>
                <a:spcPts val="500"/>
              </a:spcBef>
              <a:spcAft>
                <a:spcPts val="0"/>
              </a:spcAft>
              <a:buSzPts val="1920"/>
              <a:buChar char="◼"/>
              <a:defRPr sz="2400"/>
            </a:lvl2pPr>
            <a:lvl3pPr indent="-304800" lvl="2" marL="1371600" algn="l">
              <a:lnSpc>
                <a:spcPct val="100000"/>
              </a:lnSpc>
              <a:spcBef>
                <a:spcPts val="400"/>
              </a:spcBef>
              <a:spcAft>
                <a:spcPts val="0"/>
              </a:spcAft>
              <a:buSzPts val="1200"/>
              <a:buChar char="?"/>
              <a:defRPr sz="2000"/>
            </a:lvl3pPr>
            <a:lvl4pPr indent="-320039" lvl="3" marL="1828800" algn="l">
              <a:lnSpc>
                <a:spcPct val="100000"/>
              </a:lnSpc>
              <a:spcBef>
                <a:spcPts val="360"/>
              </a:spcBef>
              <a:spcAft>
                <a:spcPts val="0"/>
              </a:spcAft>
              <a:buSzPts val="1440"/>
              <a:buChar char="⚫"/>
              <a:defRPr sz="1800"/>
            </a:lvl4pPr>
            <a:lvl5pPr indent="-308610" lvl="4" marL="2286000" algn="l">
              <a:lnSpc>
                <a:spcPct val="100000"/>
              </a:lnSpc>
              <a:spcBef>
                <a:spcPts val="400"/>
              </a:spcBef>
              <a:spcAft>
                <a:spcPts val="0"/>
              </a:spcAft>
              <a:buSzPts val="1260"/>
              <a:buChar char="◉"/>
              <a:defRPr sz="1800"/>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91"/>
          <p:cNvSpPr txBox="1"/>
          <p:nvPr>
            <p:ph idx="2" type="body"/>
          </p:nvPr>
        </p:nvSpPr>
        <p:spPr>
          <a:xfrm>
            <a:off x="4178808"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lnSpc>
                <a:spcPct val="100000"/>
              </a:lnSpc>
              <a:spcBef>
                <a:spcPts val="600"/>
              </a:spcBef>
              <a:spcAft>
                <a:spcPts val="0"/>
              </a:spcAft>
              <a:buSzPts val="2044"/>
              <a:buChar char="⦿"/>
              <a:defRPr sz="2800"/>
            </a:lvl1pPr>
            <a:lvl2pPr indent="-350519" lvl="1" marL="914400" algn="l">
              <a:lnSpc>
                <a:spcPct val="100000"/>
              </a:lnSpc>
              <a:spcBef>
                <a:spcPts val="500"/>
              </a:spcBef>
              <a:spcAft>
                <a:spcPts val="0"/>
              </a:spcAft>
              <a:buSzPts val="1920"/>
              <a:buChar char="◼"/>
              <a:defRPr sz="2400"/>
            </a:lvl2pPr>
            <a:lvl3pPr indent="-304800" lvl="2" marL="1371600" algn="l">
              <a:lnSpc>
                <a:spcPct val="100000"/>
              </a:lnSpc>
              <a:spcBef>
                <a:spcPts val="400"/>
              </a:spcBef>
              <a:spcAft>
                <a:spcPts val="0"/>
              </a:spcAft>
              <a:buSzPts val="1200"/>
              <a:buChar char="?"/>
              <a:defRPr sz="2000"/>
            </a:lvl3pPr>
            <a:lvl4pPr indent="-320039" lvl="3" marL="1828800" algn="l">
              <a:lnSpc>
                <a:spcPct val="100000"/>
              </a:lnSpc>
              <a:spcBef>
                <a:spcPts val="360"/>
              </a:spcBef>
              <a:spcAft>
                <a:spcPts val="0"/>
              </a:spcAft>
              <a:buSzPts val="1440"/>
              <a:buChar char="⚫"/>
              <a:defRPr sz="1800"/>
            </a:lvl4pPr>
            <a:lvl5pPr indent="-308610" lvl="4" marL="2286000" algn="l">
              <a:lnSpc>
                <a:spcPct val="100000"/>
              </a:lnSpc>
              <a:spcBef>
                <a:spcPts val="400"/>
              </a:spcBef>
              <a:spcAft>
                <a:spcPts val="0"/>
              </a:spcAft>
              <a:buSzPts val="1260"/>
              <a:buChar char="◉"/>
              <a:defRPr sz="1800"/>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91"/>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1"/>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1"/>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92"/>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lnSpc>
                <a:spcPct val="100000"/>
              </a:lnSpc>
              <a:spcBef>
                <a:spcPts val="0"/>
              </a:spcBef>
              <a:spcAft>
                <a:spcPts val="0"/>
              </a:spcAft>
              <a:buClr>
                <a:srgbClr val="FEF7F0"/>
              </a:buClr>
              <a:buSzPts val="38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2"/>
          <p:cNvSpPr txBox="1"/>
          <p:nvPr>
            <p:ph idx="1" type="body"/>
          </p:nvPr>
        </p:nvSpPr>
        <p:spPr>
          <a:xfrm>
            <a:off x="457200"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lnSpc>
                <a:spcPct val="100000"/>
              </a:lnSpc>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lnSpc>
                <a:spcPct val="100000"/>
              </a:lnSpc>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lnSpc>
                <a:spcPct val="100000"/>
              </a:lnSpc>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lnSpc>
                <a:spcPct val="100000"/>
              </a:lnSpc>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lnSpc>
                <a:spcPct val="100000"/>
              </a:lnSpc>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92"/>
          <p:cNvSpPr txBox="1"/>
          <p:nvPr>
            <p:ph idx="2" type="body"/>
          </p:nvPr>
        </p:nvSpPr>
        <p:spPr>
          <a:xfrm>
            <a:off x="4178808"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lnSpc>
                <a:spcPct val="100000"/>
              </a:lnSpc>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lnSpc>
                <a:spcPct val="100000"/>
              </a:lnSpc>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lnSpc>
                <a:spcPct val="100000"/>
              </a:lnSpc>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lnSpc>
                <a:spcPct val="100000"/>
              </a:lnSpc>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lnSpc>
                <a:spcPct val="100000"/>
              </a:lnSpc>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9" name="Google Shape;49;p92"/>
          <p:cNvSpPr txBox="1"/>
          <p:nvPr>
            <p:ph idx="3" type="body"/>
          </p:nvPr>
        </p:nvSpPr>
        <p:spPr>
          <a:xfrm>
            <a:off x="457200"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lnSpc>
                <a:spcPct val="100000"/>
              </a:lnSpc>
              <a:spcBef>
                <a:spcPts val="600"/>
              </a:spcBef>
              <a:spcAft>
                <a:spcPts val="0"/>
              </a:spcAft>
              <a:buSzPts val="1752"/>
              <a:buChar char="⦿"/>
              <a:defRPr sz="2400"/>
            </a:lvl1pPr>
            <a:lvl2pPr indent="-330200" lvl="1" marL="914400" algn="l">
              <a:lnSpc>
                <a:spcPct val="100000"/>
              </a:lnSpc>
              <a:spcBef>
                <a:spcPts val="500"/>
              </a:spcBef>
              <a:spcAft>
                <a:spcPts val="0"/>
              </a:spcAft>
              <a:buSzPts val="1600"/>
              <a:buChar char="◼"/>
              <a:defRPr sz="2000"/>
            </a:lvl2pPr>
            <a:lvl3pPr indent="-297180" lvl="2" marL="1371600" algn="l">
              <a:lnSpc>
                <a:spcPct val="100000"/>
              </a:lnSpc>
              <a:spcBef>
                <a:spcPts val="400"/>
              </a:spcBef>
              <a:spcAft>
                <a:spcPts val="0"/>
              </a:spcAft>
              <a:buSzPts val="1080"/>
              <a:buChar char="?"/>
              <a:defRPr sz="1800"/>
            </a:lvl3pPr>
            <a:lvl4pPr indent="-309880" lvl="3" marL="1828800" algn="l">
              <a:lnSpc>
                <a:spcPct val="100000"/>
              </a:lnSpc>
              <a:spcBef>
                <a:spcPts val="320"/>
              </a:spcBef>
              <a:spcAft>
                <a:spcPts val="0"/>
              </a:spcAft>
              <a:buSzPts val="1280"/>
              <a:buChar char="⚫"/>
              <a:defRPr sz="1600"/>
            </a:lvl4pPr>
            <a:lvl5pPr indent="-299720" lvl="4" marL="2286000" algn="l">
              <a:lnSpc>
                <a:spcPct val="100000"/>
              </a:lnSpc>
              <a:spcBef>
                <a:spcPts val="400"/>
              </a:spcBef>
              <a:spcAft>
                <a:spcPts val="0"/>
              </a:spcAft>
              <a:buSzPts val="1120"/>
              <a:buChar char="◉"/>
              <a:defRPr sz="1600"/>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0" name="Google Shape;50;p92"/>
          <p:cNvSpPr txBox="1"/>
          <p:nvPr>
            <p:ph idx="4" type="body"/>
          </p:nvPr>
        </p:nvSpPr>
        <p:spPr>
          <a:xfrm>
            <a:off x="4178808"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lnSpc>
                <a:spcPct val="100000"/>
              </a:lnSpc>
              <a:spcBef>
                <a:spcPts val="600"/>
              </a:spcBef>
              <a:spcAft>
                <a:spcPts val="0"/>
              </a:spcAft>
              <a:buSzPts val="1752"/>
              <a:buChar char="⦿"/>
              <a:defRPr sz="2400"/>
            </a:lvl1pPr>
            <a:lvl2pPr indent="-330200" lvl="1" marL="914400" algn="l">
              <a:lnSpc>
                <a:spcPct val="100000"/>
              </a:lnSpc>
              <a:spcBef>
                <a:spcPts val="500"/>
              </a:spcBef>
              <a:spcAft>
                <a:spcPts val="0"/>
              </a:spcAft>
              <a:buSzPts val="1600"/>
              <a:buChar char="◼"/>
              <a:defRPr sz="2000"/>
            </a:lvl2pPr>
            <a:lvl3pPr indent="-297180" lvl="2" marL="1371600" algn="l">
              <a:lnSpc>
                <a:spcPct val="100000"/>
              </a:lnSpc>
              <a:spcBef>
                <a:spcPts val="400"/>
              </a:spcBef>
              <a:spcAft>
                <a:spcPts val="0"/>
              </a:spcAft>
              <a:buSzPts val="1080"/>
              <a:buChar char="?"/>
              <a:defRPr sz="1800"/>
            </a:lvl3pPr>
            <a:lvl4pPr indent="-309880" lvl="3" marL="1828800" algn="l">
              <a:lnSpc>
                <a:spcPct val="100000"/>
              </a:lnSpc>
              <a:spcBef>
                <a:spcPts val="320"/>
              </a:spcBef>
              <a:spcAft>
                <a:spcPts val="0"/>
              </a:spcAft>
              <a:buSzPts val="1280"/>
              <a:buChar char="⚫"/>
              <a:defRPr sz="1600"/>
            </a:lvl4pPr>
            <a:lvl5pPr indent="-299720" lvl="4" marL="2286000" algn="l">
              <a:lnSpc>
                <a:spcPct val="100000"/>
              </a:lnSpc>
              <a:spcBef>
                <a:spcPts val="400"/>
              </a:spcBef>
              <a:spcAft>
                <a:spcPts val="0"/>
              </a:spcAft>
              <a:buSzPts val="1120"/>
              <a:buChar char="◉"/>
              <a:defRPr sz="1600"/>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 name="Google Shape;51;p92"/>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2"/>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2"/>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93"/>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lnSpc>
                <a:spcPct val="100000"/>
              </a:lnSpc>
              <a:spcBef>
                <a:spcPts val="0"/>
              </a:spcBef>
              <a:spcAft>
                <a:spcPts val="0"/>
              </a:spcAft>
              <a:buClr>
                <a:srgbClr val="FEF7F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3"/>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3"/>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3"/>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4"/>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4"/>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4"/>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5"/>
          <p:cNvSpPr txBox="1"/>
          <p:nvPr>
            <p:ph type="title"/>
          </p:nvPr>
        </p:nvSpPr>
        <p:spPr>
          <a:xfrm>
            <a:off x="457200" y="228600"/>
            <a:ext cx="5897880" cy="1173480"/>
          </a:xfrm>
          <a:prstGeom prst="rect">
            <a:avLst/>
          </a:prstGeom>
          <a:noFill/>
          <a:ln>
            <a:noFill/>
          </a:ln>
        </p:spPr>
        <p:txBody>
          <a:bodyPr anchorCtr="0" anchor="b" bIns="0" lIns="45700" spcFirstLastPara="1" rIns="45700" wrap="square" tIns="0">
            <a:normAutofit/>
          </a:bodyPr>
          <a:lstStyle>
            <a:lvl1pPr lvl="0" algn="l">
              <a:lnSpc>
                <a:spcPct val="100000"/>
              </a:lnSpc>
              <a:spcBef>
                <a:spcPts val="0"/>
              </a:spcBef>
              <a:spcAft>
                <a:spcPts val="0"/>
              </a:spcAft>
              <a:buClr>
                <a:srgbClr val="FEF7F0"/>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5"/>
          <p:cNvSpPr txBox="1"/>
          <p:nvPr>
            <p:ph idx="1" type="body"/>
          </p:nvPr>
        </p:nvSpPr>
        <p:spPr>
          <a:xfrm>
            <a:off x="457200" y="1497416"/>
            <a:ext cx="5897880" cy="602512"/>
          </a:xfrm>
          <a:prstGeom prst="rect">
            <a:avLst/>
          </a:prstGeom>
          <a:noFill/>
          <a:ln>
            <a:noFill/>
          </a:ln>
        </p:spPr>
        <p:txBody>
          <a:bodyPr anchorCtr="0" anchor="t" bIns="0" lIns="45700" spcFirstLastPara="1" rIns="0" wrap="square" tIns="0">
            <a:normAutofit/>
          </a:bodyPr>
          <a:lstStyle>
            <a:lvl1pPr indent="-228600" lvl="0" marL="457200" algn="l">
              <a:lnSpc>
                <a:spcPct val="100000"/>
              </a:lnSpc>
              <a:spcBef>
                <a:spcPts val="0"/>
              </a:spcBef>
              <a:spcAft>
                <a:spcPts val="0"/>
              </a:spcAft>
              <a:buSzPts val="1022"/>
              <a:buNone/>
              <a:defRPr sz="1400"/>
            </a:lvl1pPr>
            <a:lvl2pPr indent="-228600" lvl="1" marL="914400" algn="l">
              <a:lnSpc>
                <a:spcPct val="100000"/>
              </a:lnSpc>
              <a:spcBef>
                <a:spcPts val="500"/>
              </a:spcBef>
              <a:spcAft>
                <a:spcPts val="0"/>
              </a:spcAft>
              <a:buSzPts val="960"/>
              <a:buNone/>
              <a:defRPr sz="1200"/>
            </a:lvl2pPr>
            <a:lvl3pPr indent="-228600" lvl="2" marL="1371600" algn="l">
              <a:lnSpc>
                <a:spcPct val="100000"/>
              </a:lnSpc>
              <a:spcBef>
                <a:spcPts val="400"/>
              </a:spcBef>
              <a:spcAft>
                <a:spcPts val="0"/>
              </a:spcAft>
              <a:buSzPts val="600"/>
              <a:buNone/>
              <a:defRPr sz="1000"/>
            </a:lvl3pPr>
            <a:lvl4pPr indent="-228600" lvl="3" marL="1828800" algn="l">
              <a:lnSpc>
                <a:spcPct val="100000"/>
              </a:lnSpc>
              <a:spcBef>
                <a:spcPts val="180"/>
              </a:spcBef>
              <a:spcAft>
                <a:spcPts val="0"/>
              </a:spcAft>
              <a:buSzPts val="720"/>
              <a:buNone/>
              <a:defRPr sz="900"/>
            </a:lvl4pPr>
            <a:lvl5pPr indent="-228600" lvl="4" marL="2286000" algn="l">
              <a:lnSpc>
                <a:spcPct val="100000"/>
              </a:lnSpc>
              <a:spcBef>
                <a:spcPts val="400"/>
              </a:spcBef>
              <a:spcAft>
                <a:spcPts val="0"/>
              </a:spcAft>
              <a:buSzPts val="630"/>
              <a:buNone/>
              <a:defRPr sz="900"/>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 name="Google Shape;66;p95"/>
          <p:cNvSpPr txBox="1"/>
          <p:nvPr>
            <p:ph idx="2" type="body"/>
          </p:nvPr>
        </p:nvSpPr>
        <p:spPr>
          <a:xfrm>
            <a:off x="457200" y="2133600"/>
            <a:ext cx="7239000" cy="4371752"/>
          </a:xfrm>
          <a:prstGeom prst="rect">
            <a:avLst/>
          </a:prstGeom>
          <a:noFill/>
          <a:ln>
            <a:noFill/>
          </a:ln>
        </p:spPr>
        <p:txBody>
          <a:bodyPr anchorCtr="0" anchor="t" bIns="45700" lIns="91425" spcFirstLastPara="1" rIns="91425" wrap="square" tIns="45700">
            <a:normAutofit/>
          </a:bodyPr>
          <a:lstStyle>
            <a:lvl1pPr indent="-376936" lvl="0" marL="457200" algn="l">
              <a:lnSpc>
                <a:spcPct val="100000"/>
              </a:lnSpc>
              <a:spcBef>
                <a:spcPts val="600"/>
              </a:spcBef>
              <a:spcAft>
                <a:spcPts val="0"/>
              </a:spcAft>
              <a:buSzPts val="2336"/>
              <a:buChar char="⦿"/>
              <a:defRPr sz="3200"/>
            </a:lvl1pPr>
            <a:lvl2pPr indent="-370840" lvl="1" marL="914400" algn="l">
              <a:lnSpc>
                <a:spcPct val="100000"/>
              </a:lnSpc>
              <a:spcBef>
                <a:spcPts val="500"/>
              </a:spcBef>
              <a:spcAft>
                <a:spcPts val="0"/>
              </a:spcAft>
              <a:buSzPts val="2240"/>
              <a:buChar char="◼"/>
              <a:defRPr sz="2800"/>
            </a:lvl2pPr>
            <a:lvl3pPr indent="-320039" lvl="2" marL="1371600" algn="l">
              <a:lnSpc>
                <a:spcPct val="100000"/>
              </a:lnSpc>
              <a:spcBef>
                <a:spcPts val="400"/>
              </a:spcBef>
              <a:spcAft>
                <a:spcPts val="0"/>
              </a:spcAft>
              <a:buSzPts val="1440"/>
              <a:buChar char="?"/>
              <a:defRPr sz="2400"/>
            </a:lvl3pPr>
            <a:lvl4pPr indent="-330200" lvl="3" marL="1828800" algn="l">
              <a:lnSpc>
                <a:spcPct val="100000"/>
              </a:lnSpc>
              <a:spcBef>
                <a:spcPts val="400"/>
              </a:spcBef>
              <a:spcAft>
                <a:spcPts val="0"/>
              </a:spcAft>
              <a:buSzPts val="1600"/>
              <a:buChar char="⚫"/>
              <a:defRPr sz="2000"/>
            </a:lvl4pPr>
            <a:lvl5pPr indent="-317500" lvl="4" marL="2286000" algn="l">
              <a:lnSpc>
                <a:spcPct val="100000"/>
              </a:lnSpc>
              <a:spcBef>
                <a:spcPts val="400"/>
              </a:spcBef>
              <a:spcAft>
                <a:spcPts val="0"/>
              </a:spcAft>
              <a:buSzPts val="1400"/>
              <a:buChar char="◉"/>
              <a:defRPr sz="2000"/>
            </a:lvl5pPr>
            <a:lvl6pPr indent="-320039" lvl="5" marL="2743200" algn="l">
              <a:lnSpc>
                <a:spcPct val="100000"/>
              </a:lnSpc>
              <a:spcBef>
                <a:spcPts val="40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95"/>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5"/>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5"/>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image" Target="../media/image2.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2.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6" Type="http://schemas.openxmlformats.org/officeDocument/2006/relationships/theme" Target="../theme/theme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6"/>
          <p:cNvSpPr/>
          <p:nvPr/>
        </p:nvSpPr>
        <p:spPr>
          <a:xfrm flipH="1">
            <a:off x="8153400" y="0"/>
            <a:ext cx="990600" cy="6858000"/>
          </a:xfrm>
          <a:prstGeom prst="rect">
            <a:avLst/>
          </a:prstGeom>
          <a:blipFill rotWithShape="1">
            <a:blip r:embed="rId1">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86"/>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marR="0" rtl="0" algn="l">
              <a:lnSpc>
                <a:spcPct val="100000"/>
              </a:lnSpc>
              <a:spcBef>
                <a:spcPts val="0"/>
              </a:spcBef>
              <a:spcAft>
                <a:spcPts val="0"/>
              </a:spcAft>
              <a:buClr>
                <a:srgbClr val="FEF7F0"/>
              </a:buClr>
              <a:buSzPts val="3800"/>
              <a:buFont typeface="Trebuchet MS"/>
              <a:buNone/>
              <a:defRPr b="1" i="0" sz="3800" u="none" cap="none" strike="noStrike">
                <a:solidFill>
                  <a:srgbClr val="FEF7F0"/>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86"/>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49123" lvl="0" marL="457200" marR="0" rtl="0" algn="l">
              <a:lnSpc>
                <a:spcPct val="100000"/>
              </a:lnSpc>
              <a:spcBef>
                <a:spcPts val="600"/>
              </a:spcBef>
              <a:spcAft>
                <a:spcPts val="0"/>
              </a:spcAft>
              <a:buClr>
                <a:schemeClr val="dk2"/>
              </a:buClr>
              <a:buSzPts val="1898"/>
              <a:buFont typeface="Noto Sans Symbols"/>
              <a:buChar char="⦿"/>
              <a:defRPr b="0" i="0" sz="2600" u="none" cap="none" strike="noStrike">
                <a:solidFill>
                  <a:schemeClr val="dk1"/>
                </a:solidFill>
                <a:latin typeface="Trebuchet MS"/>
                <a:ea typeface="Trebuchet MS"/>
                <a:cs typeface="Trebuchet MS"/>
                <a:sym typeface="Trebuchet MS"/>
              </a:defRPr>
            </a:lvl1pPr>
            <a:lvl2pPr indent="-345440" lvl="1" marL="914400" marR="0" rtl="0" algn="l">
              <a:lnSpc>
                <a:spcPct val="100000"/>
              </a:lnSpc>
              <a:spcBef>
                <a:spcPts val="500"/>
              </a:spcBef>
              <a:spcAft>
                <a:spcPts val="0"/>
              </a:spcAft>
              <a:buClr>
                <a:schemeClr val="accent4"/>
              </a:buClr>
              <a:buSzPts val="1840"/>
              <a:buFont typeface="Noto Sans Symbols"/>
              <a:buChar char="◼"/>
              <a:defRPr b="0" i="0" sz="2300" u="none" cap="none" strike="noStrike">
                <a:solidFill>
                  <a:srgbClr val="6C6C6C"/>
                </a:solidFill>
                <a:latin typeface="Trebuchet MS"/>
                <a:ea typeface="Trebuchet MS"/>
                <a:cs typeface="Trebuchet MS"/>
                <a:sym typeface="Trebuchet MS"/>
              </a:defRPr>
            </a:lvl2pPr>
            <a:lvl3pPr indent="-304800" lvl="2" marL="1371600" marR="0" rtl="0" algn="l">
              <a:lnSpc>
                <a:spcPct val="100000"/>
              </a:lnSpc>
              <a:spcBef>
                <a:spcPts val="400"/>
              </a:spcBef>
              <a:spcAft>
                <a:spcPts val="0"/>
              </a:spcAft>
              <a:buClr>
                <a:schemeClr val="accent4"/>
              </a:buClr>
              <a:buSzPts val="1200"/>
              <a:buFont typeface="Noto Sans Symbols"/>
              <a:buChar char="🞆"/>
              <a:defRPr b="0" i="0" sz="2000" u="none" cap="none" strike="noStrike">
                <a:solidFill>
                  <a:schemeClr val="dk1"/>
                </a:solidFill>
                <a:latin typeface="Trebuchet MS"/>
                <a:ea typeface="Trebuchet MS"/>
                <a:cs typeface="Trebuchet MS"/>
                <a:sym typeface="Trebuchet MS"/>
              </a:defRPr>
            </a:lvl3pPr>
            <a:lvl4pPr indent="-330200" lvl="3" marL="1828800" marR="0" rtl="0" algn="l">
              <a:lnSpc>
                <a:spcPct val="100000"/>
              </a:lnSpc>
              <a:spcBef>
                <a:spcPts val="400"/>
              </a:spcBef>
              <a:spcAft>
                <a:spcPts val="0"/>
              </a:spcAft>
              <a:buClr>
                <a:schemeClr val="accent4"/>
              </a:buClr>
              <a:buSzPts val="1600"/>
              <a:buFont typeface="Noto Sans Symbols"/>
              <a:buChar char="⚫"/>
              <a:defRPr b="0" i="0" sz="2000" u="none" cap="none" strike="noStrike">
                <a:solidFill>
                  <a:srgbClr val="6C6C6C"/>
                </a:solidFill>
                <a:latin typeface="Trebuchet MS"/>
                <a:ea typeface="Trebuchet MS"/>
                <a:cs typeface="Trebuchet MS"/>
                <a:sym typeface="Trebuchet MS"/>
              </a:defRPr>
            </a:lvl4pPr>
            <a:lvl5pPr indent="-308610" lvl="4" marL="2286000" marR="0" rtl="0" algn="l">
              <a:lnSpc>
                <a:spcPct val="100000"/>
              </a:lnSpc>
              <a:spcBef>
                <a:spcPts val="400"/>
              </a:spcBef>
              <a:spcAft>
                <a:spcPts val="0"/>
              </a:spcAft>
              <a:buClr>
                <a:schemeClr val="accent4"/>
              </a:buClr>
              <a:buSzPts val="1260"/>
              <a:buFont typeface="Noto Sans Symbols"/>
              <a:buChar char="◉"/>
              <a:defRPr b="0" i="0" sz="1800" u="none" cap="none" strike="noStrike">
                <a:solidFill>
                  <a:schemeClr val="dk1"/>
                </a:solidFill>
                <a:latin typeface="Trebuchet MS"/>
                <a:ea typeface="Trebuchet MS"/>
                <a:cs typeface="Trebuchet MS"/>
                <a:sym typeface="Trebuchet MS"/>
              </a:defRPr>
            </a:lvl5pPr>
            <a:lvl6pPr indent="-320039" lvl="5" marL="2743200" marR="0" rtl="0" algn="l">
              <a:lnSpc>
                <a:spcPct val="100000"/>
              </a:lnSpc>
              <a:spcBef>
                <a:spcPts val="400"/>
              </a:spcBef>
              <a:spcAft>
                <a:spcPts val="0"/>
              </a:spcAft>
              <a:buClr>
                <a:schemeClr val="accent4"/>
              </a:buClr>
              <a:buSzPts val="1440"/>
              <a:buFont typeface="Noto Sans Symbols"/>
              <a:buChar char="⚫"/>
              <a:defRPr b="0" i="0" sz="1800" u="none" cap="none" strike="noStrike">
                <a:solidFill>
                  <a:srgbClr val="6C6C6C"/>
                </a:solidFill>
                <a:latin typeface="Trebuchet MS"/>
                <a:ea typeface="Trebuchet MS"/>
                <a:cs typeface="Trebuchet MS"/>
                <a:sym typeface="Trebuchet MS"/>
              </a:defRPr>
            </a:lvl6pPr>
            <a:lvl7pPr indent="-309879" lvl="6" marL="3200400" marR="0" rtl="0" algn="l">
              <a:lnSpc>
                <a:spcPct val="100000"/>
              </a:lnSpc>
              <a:spcBef>
                <a:spcPts val="320"/>
              </a:spcBef>
              <a:spcAft>
                <a:spcPts val="0"/>
              </a:spcAft>
              <a:buClr>
                <a:schemeClr val="accent4"/>
              </a:buClr>
              <a:buSzPts val="1280"/>
              <a:buFont typeface="Noto Sans Symbol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lnSpc>
                <a:spcPct val="100000"/>
              </a:lnSpc>
              <a:spcBef>
                <a:spcPts val="300"/>
              </a:spcBef>
              <a:spcAft>
                <a:spcPts val="0"/>
              </a:spcAft>
              <a:buClr>
                <a:schemeClr val="accent4"/>
              </a:buClr>
              <a:buSzPts val="1600"/>
              <a:buFont typeface="Trebuchet MS"/>
              <a:buChar char="•"/>
              <a:defRPr b="0" i="0" sz="1600" u="none" cap="none" strike="noStrike">
                <a:solidFill>
                  <a:srgbClr val="6C6C6C"/>
                </a:solidFill>
                <a:latin typeface="Trebuchet MS"/>
                <a:ea typeface="Trebuchet MS"/>
                <a:cs typeface="Trebuchet MS"/>
                <a:sym typeface="Trebuchet MS"/>
              </a:defRPr>
            </a:lvl8pPr>
            <a:lvl9pPr indent="-317500" lvl="8" marL="4114800" marR="0" rtl="0" algn="l">
              <a:lnSpc>
                <a:spcPct val="100000"/>
              </a:lnSpc>
              <a:spcBef>
                <a:spcPts val="280"/>
              </a:spcBef>
              <a:spcAft>
                <a:spcPts val="0"/>
              </a:spcAft>
              <a:buClr>
                <a:schemeClr val="accent4"/>
              </a:buClr>
              <a:buSzPts val="1400"/>
              <a:buFont typeface="Noto Sans Symbols"/>
              <a:buChar char="▪"/>
              <a:defRPr b="0" i="0" sz="1400" u="none" cap="none" strike="noStrike">
                <a:solidFill>
                  <a:schemeClr val="dk1"/>
                </a:solidFill>
                <a:latin typeface="Trebuchet MS"/>
                <a:ea typeface="Trebuchet MS"/>
                <a:cs typeface="Trebuchet MS"/>
                <a:sym typeface="Trebuchet MS"/>
              </a:defRPr>
            </a:lvl9pPr>
          </a:lstStyle>
          <a:p/>
        </p:txBody>
      </p:sp>
      <p:sp>
        <p:nvSpPr>
          <p:cNvPr id="13" name="Google Shape;13;p86"/>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86"/>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86"/>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4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3" name="Google Shape;93;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5" name="Google Shape;95;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96" name="Google Shape;96;p45"/>
          <p:cNvPicPr preferRelativeResize="0"/>
          <p:nvPr/>
        </p:nvPicPr>
        <p:blipFill rotWithShape="1">
          <a:blip r:embed="rId1">
            <a:alphaModFix/>
          </a:blip>
          <a:srcRect b="0" l="0" r="0" t="0"/>
          <a:stretch/>
        </p:blipFill>
        <p:spPr>
          <a:xfrm>
            <a:off x="7168896" y="8509"/>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7" name="Google Shape;97;p45"/>
          <p:cNvSpPr txBox="1"/>
          <p:nvPr/>
        </p:nvSpPr>
        <p:spPr>
          <a:xfrm>
            <a:off x="54728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Copyrights © 2017 Innodatatics Inc. All Rights Reserved</a:t>
            </a:r>
            <a:endParaRPr b="0" i="0" sz="9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57"/>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1pPr>
            <a:lvl2pPr lvl="1"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6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169" name="Google Shape;169;p57"/>
          <p:cNvSpPr txBox="1"/>
          <p:nvPr>
            <p:ph idx="1" type="body"/>
          </p:nvPr>
        </p:nvSpPr>
        <p:spPr>
          <a:xfrm>
            <a:off x="396875" y="1154114"/>
            <a:ext cx="4008438" cy="5135562"/>
          </a:xfrm>
          <a:prstGeom prst="rect">
            <a:avLst/>
          </a:prstGeom>
          <a:noFill/>
          <a:ln>
            <a:noFill/>
          </a:ln>
        </p:spPr>
        <p:txBody>
          <a:bodyPr anchorCtr="0" anchor="t" bIns="0" lIns="0" spcFirstLastPara="1" rIns="0" wrap="square" tIns="0">
            <a:noAutofit/>
          </a:bodyPr>
          <a:lstStyle>
            <a:lvl1pPr indent="-228600" lvl="0" marL="457200" marR="0" rtl="0" algn="l">
              <a:lnSpc>
                <a:spcPct val="106000"/>
              </a:lnSpc>
              <a:spcBef>
                <a:spcPts val="72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indent="-285750" lvl="1" marL="914400" marR="0" rtl="0" algn="l">
              <a:lnSpc>
                <a:spcPct val="106000"/>
              </a:lnSpc>
              <a:spcBef>
                <a:spcPts val="72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2pPr>
            <a:lvl3pPr indent="-279400" lvl="2" marL="1371600" marR="0" rtl="0" algn="l">
              <a:lnSpc>
                <a:spcPct val="106000"/>
              </a:lnSpc>
              <a:spcBef>
                <a:spcPts val="32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3pPr>
            <a:lvl4pPr indent="-279400" lvl="3" marL="1828800" marR="0" rtl="0" algn="l">
              <a:lnSpc>
                <a:spcPct val="106000"/>
              </a:lnSpc>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85750" lvl="4" marL="22860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70" name="Google Shape;170;p57"/>
          <p:cNvSpPr txBox="1"/>
          <p:nvPr/>
        </p:nvSpPr>
        <p:spPr>
          <a:xfrm rot="-5400000">
            <a:off x="8861426" y="6543677"/>
            <a:ext cx="422275" cy="66675"/>
          </a:xfrm>
          <a:prstGeom prst="rect">
            <a:avLst/>
          </a:prstGeom>
          <a:noFill/>
          <a:ln>
            <a:noFill/>
          </a:ln>
        </p:spPr>
        <p:txBody>
          <a:bodyPr anchorCtr="0" anchor="t" bIns="0" lIns="0" spcFirstLastPara="1" rIns="0" wrap="square" tIns="0">
            <a:noAutofit/>
          </a:bodyPr>
          <a:lstStyle/>
          <a:p>
            <a:pPr indent="0" lvl="0" marL="0" marR="0" rtl="0" algn="l">
              <a:lnSpc>
                <a:spcPct val="106000"/>
              </a:lnSpc>
              <a:spcBef>
                <a:spcPts val="0"/>
              </a:spcBef>
              <a:spcAft>
                <a:spcPts val="0"/>
              </a:spcAft>
              <a:buClr>
                <a:srgbClr val="000000"/>
              </a:buClr>
              <a:buSzPts val="3100"/>
              <a:buFont typeface="Arial"/>
              <a:buNone/>
            </a:pPr>
            <a:r>
              <a:t/>
            </a:r>
            <a:endParaRPr b="0" i="0" sz="3100" u="none" cap="none" strike="noStrike">
              <a:solidFill>
                <a:srgbClr val="AFAFAF"/>
              </a:solidFill>
              <a:latin typeface="Arial"/>
              <a:ea typeface="Arial"/>
              <a:cs typeface="Arial"/>
              <a:sym typeface="Arial"/>
            </a:endParaRPr>
          </a:p>
        </p:txBody>
      </p:sp>
      <p:cxnSp>
        <p:nvCxnSpPr>
          <p:cNvPr id="171" name="Google Shape;171;p57"/>
          <p:cNvCxnSpPr/>
          <p:nvPr/>
        </p:nvCxnSpPr>
        <p:spPr>
          <a:xfrm>
            <a:off x="469900" y="992188"/>
            <a:ext cx="8504238" cy="0"/>
          </a:xfrm>
          <a:prstGeom prst="straightConnector1">
            <a:avLst/>
          </a:prstGeom>
          <a:noFill/>
          <a:ln>
            <a:noFill/>
          </a:ln>
        </p:spPr>
      </p:cxnSp>
      <p:sp>
        <p:nvSpPr>
          <p:cNvPr id="172" name="Google Shape;172;p57"/>
          <p:cNvSpPr/>
          <p:nvPr/>
        </p:nvSpPr>
        <p:spPr>
          <a:xfrm>
            <a:off x="414339" y="6670419"/>
            <a:ext cx="268287" cy="92333"/>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000000"/>
                </a:solidFill>
                <a:latin typeface="Arial"/>
                <a:ea typeface="Arial"/>
                <a:cs typeface="Arial"/>
                <a:sym typeface="Arial"/>
              </a:rPr>
              <a:t>‹#›</a:t>
            </a:fld>
            <a:endParaRPr b="0" i="0" sz="600" u="none" cap="none" strike="noStrike">
              <a:solidFill>
                <a:srgbClr val="000000"/>
              </a:solidFill>
              <a:latin typeface="Arial"/>
              <a:ea typeface="Arial"/>
              <a:cs typeface="Arial"/>
              <a:sym typeface="Arial"/>
            </a:endParaRPr>
          </a:p>
        </p:txBody>
      </p:sp>
      <p:pic>
        <p:nvPicPr>
          <p:cNvPr id="173" name="Google Shape;173;p57"/>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74" name="Google Shape;174;p57"/>
          <p:cNvSpPr txBox="1"/>
          <p:nvPr/>
        </p:nvSpPr>
        <p:spPr>
          <a:xfrm>
            <a:off x="535399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Copyrights © 2017 Innodatatics Inc. All Rights Reserved</a:t>
            </a:r>
            <a:endParaRPr b="0" i="0" sz="9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s.png" id="245" name="Google Shape;245;p2"/>
          <p:cNvPicPr preferRelativeResize="0"/>
          <p:nvPr>
            <p:ph idx="1" type="body"/>
          </p:nvPr>
        </p:nvPicPr>
        <p:blipFill rotWithShape="1">
          <a:blip r:embed="rId3">
            <a:alphaModFix/>
          </a:blip>
          <a:srcRect b="0" l="0" r="0" t="0"/>
          <a:stretch/>
        </p:blipFill>
        <p:spPr>
          <a:xfrm>
            <a:off x="2764735" y="2945799"/>
            <a:ext cx="2712612" cy="3634093"/>
          </a:xfrm>
          <a:prstGeom prst="rect">
            <a:avLst/>
          </a:prstGeom>
          <a:gradFill>
            <a:gsLst>
              <a:gs pos="0">
                <a:srgbClr val="EDEDED"/>
              </a:gs>
              <a:gs pos="49000">
                <a:srgbClr val="BABABA"/>
              </a:gs>
              <a:gs pos="49100">
                <a:srgbClr val="A0A0A0"/>
              </a:gs>
              <a:gs pos="92000">
                <a:srgbClr val="BABABA"/>
              </a:gs>
              <a:gs pos="100000">
                <a:srgbClr val="C6C6C6"/>
              </a:gs>
            </a:gsLst>
            <a:lin ang="5400000" scaled="0"/>
          </a:gradFill>
          <a:ln cap="flat" cmpd="sng" w="11425">
            <a:solidFill>
              <a:schemeClr val="dk1"/>
            </a:solidFill>
            <a:prstDash val="solid"/>
            <a:round/>
            <a:headEnd len="sm" w="sm" type="none"/>
            <a:tailEnd len="sm" w="sm" type="none"/>
          </a:ln>
          <a:effectLst>
            <a:outerShdw blurRad="50800" rotWithShape="0" dir="5400000" dist="25000">
              <a:srgbClr val="000000"/>
            </a:outerShdw>
          </a:effectLst>
        </p:spPr>
      </p:pic>
      <p:sp>
        <p:nvSpPr>
          <p:cNvPr id="246" name="Google Shape;246;p2"/>
          <p:cNvSpPr txBox="1"/>
          <p:nvPr/>
        </p:nvSpPr>
        <p:spPr>
          <a:xfrm>
            <a:off x="124111" y="255922"/>
            <a:ext cx="7797671"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2776"/>
                </a:solidFill>
                <a:latin typeface="Arial"/>
                <a:ea typeface="Arial"/>
                <a:cs typeface="Arial"/>
                <a:sym typeface="Arial"/>
              </a:rPr>
              <a:t>Business Problem: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2776"/>
                </a:solidFill>
                <a:latin typeface="Arial"/>
                <a:ea typeface="Arial"/>
                <a:cs typeface="Arial"/>
                <a:sym typeface="Arial"/>
              </a:rPr>
              <a:t>Review Analysis of IFB washing Machine</a:t>
            </a:r>
            <a:endParaRPr b="0" i="0" sz="1200" u="none" cap="none" strike="noStrike">
              <a:solidFill>
                <a:srgbClr val="000000"/>
              </a:solidFill>
              <a:latin typeface="Arial"/>
              <a:ea typeface="Arial"/>
              <a:cs typeface="Arial"/>
              <a:sym typeface="Arial"/>
            </a:endParaRPr>
          </a:p>
        </p:txBody>
      </p:sp>
      <p:sp>
        <p:nvSpPr>
          <p:cNvPr id="247" name="Google Shape;247;p2"/>
          <p:cNvSpPr txBox="1"/>
          <p:nvPr/>
        </p:nvSpPr>
        <p:spPr>
          <a:xfrm>
            <a:off x="172016" y="1375550"/>
            <a:ext cx="7828347" cy="13849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Objective: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Most of the people are expressing their view by posting it on social platforms about a product. We need to understand the liking or disliking of that product to help the organization to make some decisions about the production and supply of the same in the market. So here consider extracting reviews from ecommerce websites and analyze them to satisfy the objective</a:t>
            </a:r>
            <a:endParaRPr b="0" i="0" sz="1400" u="none" cap="none" strike="noStrike">
              <a:solidFill>
                <a:srgbClr val="000000"/>
              </a:solidFill>
              <a:latin typeface="Arial"/>
              <a:ea typeface="Arial"/>
              <a:cs typeface="Arial"/>
              <a:sym typeface="Arial"/>
            </a:endParaRPr>
          </a:p>
        </p:txBody>
      </p:sp>
      <p:pic>
        <p:nvPicPr>
          <p:cNvPr id="248" name="Google Shape;248;p2"/>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76"/>
          <p:cNvSpPr txBox="1"/>
          <p:nvPr/>
        </p:nvSpPr>
        <p:spPr>
          <a:xfrm>
            <a:off x="473151" y="153909"/>
            <a:ext cx="7603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2"/>
                </a:solidFill>
                <a:latin typeface="Arial"/>
                <a:ea typeface="Arial"/>
                <a:cs typeface="Arial"/>
                <a:sym typeface="Arial"/>
              </a:rPr>
              <a:t>EDA- Common words in Negative Reviews</a:t>
            </a:r>
            <a:r>
              <a:rPr b="1" i="0" lang="en-US" sz="3200" u="none" cap="none" strike="noStrike">
                <a:solidFill>
                  <a:schemeClr val="dk2"/>
                </a:solidFill>
                <a:latin typeface="Arial"/>
                <a:ea typeface="Arial"/>
                <a:cs typeface="Arial"/>
                <a:sym typeface="Arial"/>
              </a:rPr>
              <a:t>   </a:t>
            </a:r>
            <a:endParaRPr b="1" i="0" sz="3200" u="none" cap="none" strike="noStrike">
              <a:solidFill>
                <a:schemeClr val="dk2"/>
              </a:solidFill>
              <a:latin typeface="Arial"/>
              <a:ea typeface="Arial"/>
              <a:cs typeface="Arial"/>
              <a:sym typeface="Arial"/>
            </a:endParaRPr>
          </a:p>
        </p:txBody>
      </p:sp>
      <p:pic>
        <p:nvPicPr>
          <p:cNvPr id="319" name="Google Shape;319;p76"/>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neg.png" id="320" name="Google Shape;320;p76"/>
          <p:cNvPicPr preferRelativeResize="0"/>
          <p:nvPr>
            <p:ph idx="1" type="body"/>
          </p:nvPr>
        </p:nvPicPr>
        <p:blipFill rotWithShape="1">
          <a:blip r:embed="rId4">
            <a:alphaModFix/>
          </a:blip>
          <a:srcRect b="0" l="0" r="0" t="0"/>
          <a:stretch/>
        </p:blipFill>
        <p:spPr>
          <a:xfrm>
            <a:off x="-1" y="813019"/>
            <a:ext cx="8130013" cy="57074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9"/>
          <p:cNvSpPr txBox="1"/>
          <p:nvPr/>
        </p:nvSpPr>
        <p:spPr>
          <a:xfrm>
            <a:off x="268010" y="0"/>
            <a:ext cx="7411174"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776"/>
              </a:buClr>
              <a:buSzPts val="2800"/>
              <a:buFont typeface="Arial"/>
              <a:buNone/>
            </a:pPr>
            <a:r>
              <a:rPr b="1" i="0" lang="en-US" sz="3200" u="none" cap="none" strike="noStrike">
                <a:solidFill>
                  <a:schemeClr val="dk2"/>
                </a:solidFill>
                <a:latin typeface="Arial"/>
                <a:ea typeface="Arial"/>
                <a:cs typeface="Arial"/>
                <a:sym typeface="Arial"/>
              </a:rPr>
              <a:t>Model Building</a:t>
            </a:r>
            <a:endParaRPr b="1" i="0" sz="3200" u="none" cap="none" strike="noStrike">
              <a:solidFill>
                <a:schemeClr val="dk2"/>
              </a:solidFill>
              <a:latin typeface="Arial"/>
              <a:ea typeface="Arial"/>
              <a:cs typeface="Arial"/>
              <a:sym typeface="Arial"/>
            </a:endParaRPr>
          </a:p>
        </p:txBody>
      </p:sp>
      <p:pic>
        <p:nvPicPr>
          <p:cNvPr id="326" name="Google Shape;326;p9"/>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27" name="Google Shape;327;p9"/>
          <p:cNvSpPr txBox="1"/>
          <p:nvPr/>
        </p:nvSpPr>
        <p:spPr>
          <a:xfrm>
            <a:off x="479394" y="1162975"/>
            <a:ext cx="3576600" cy="37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Following models were tried for this project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Bernoulli Naïve Bayes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Gaussian Naïve Bayes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Multinomial Naïve Bayes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Random Forest Classifier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Support Vector Machines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Logistic Regression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Extra Trees Classifier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Ada Boost Classifier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Gradient Boosting Classifier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Trebuchet MS"/>
              <a:buAutoNum type="arabicPeriod"/>
            </a:pPr>
            <a:r>
              <a:rPr b="0" i="0" lang="en-US" sz="1400" u="none" cap="none" strike="noStrike">
                <a:solidFill>
                  <a:srgbClr val="000000"/>
                </a:solidFill>
                <a:latin typeface="Arial"/>
                <a:ea typeface="Arial"/>
                <a:cs typeface="Arial"/>
                <a:sym typeface="Arial"/>
              </a:rPr>
              <a:t>Voting Classifier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0"/>
          <p:cNvSpPr txBox="1"/>
          <p:nvPr/>
        </p:nvSpPr>
        <p:spPr>
          <a:xfrm>
            <a:off x="0" y="0"/>
            <a:ext cx="7766612"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Arial"/>
                <a:ea typeface="Arial"/>
                <a:cs typeface="Arial"/>
                <a:sym typeface="Arial"/>
              </a:rPr>
              <a:t>Bernoulli Naïve Bayes</a:t>
            </a:r>
            <a:endParaRPr b="1" i="0" sz="3200" u="none" cap="none" strike="noStrike">
              <a:solidFill>
                <a:schemeClr val="dk2"/>
              </a:solidFill>
              <a:latin typeface="Arial"/>
              <a:ea typeface="Arial"/>
              <a:cs typeface="Arial"/>
              <a:sym typeface="Arial"/>
            </a:endParaRPr>
          </a:p>
        </p:txBody>
      </p:sp>
      <p:cxnSp>
        <p:nvCxnSpPr>
          <p:cNvPr id="333" name="Google Shape;333;p10"/>
          <p:cNvCxnSpPr/>
          <p:nvPr/>
        </p:nvCxnSpPr>
        <p:spPr>
          <a:xfrm flipH="1" rot="-5400000">
            <a:off x="2624506" y="1818748"/>
            <a:ext cx="2554958" cy="18222"/>
          </a:xfrm>
          <a:prstGeom prst="straightConnector1">
            <a:avLst/>
          </a:prstGeom>
          <a:noFill/>
          <a:ln cap="flat" cmpd="sng" w="25400">
            <a:solidFill>
              <a:schemeClr val="accent1"/>
            </a:solidFill>
            <a:prstDash val="solid"/>
            <a:round/>
            <a:headEnd len="sm" w="sm" type="none"/>
            <a:tailEnd len="sm" w="sm" type="none"/>
          </a:ln>
        </p:spPr>
      </p:cxnSp>
      <p:cxnSp>
        <p:nvCxnSpPr>
          <p:cNvPr id="334" name="Google Shape;334;p10"/>
          <p:cNvCxnSpPr/>
          <p:nvPr/>
        </p:nvCxnSpPr>
        <p:spPr>
          <a:xfrm flipH="1" rot="10800000">
            <a:off x="200780" y="3114392"/>
            <a:ext cx="7920178" cy="69334"/>
          </a:xfrm>
          <a:prstGeom prst="straightConnector1">
            <a:avLst/>
          </a:prstGeom>
          <a:noFill/>
          <a:ln cap="flat" cmpd="sng" w="25400">
            <a:solidFill>
              <a:schemeClr val="accent1"/>
            </a:solidFill>
            <a:prstDash val="solid"/>
            <a:round/>
            <a:headEnd len="sm" w="sm" type="none"/>
            <a:tailEnd len="sm" w="sm" type="none"/>
          </a:ln>
        </p:spPr>
      </p:cxnSp>
      <p:sp>
        <p:nvSpPr>
          <p:cNvPr id="335" name="Google Shape;335;p10"/>
          <p:cNvSpPr txBox="1"/>
          <p:nvPr/>
        </p:nvSpPr>
        <p:spPr>
          <a:xfrm>
            <a:off x="0" y="847090"/>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36" name="Google Shape;336;p10"/>
          <p:cNvSpPr txBox="1"/>
          <p:nvPr/>
        </p:nvSpPr>
        <p:spPr>
          <a:xfrm>
            <a:off x="0" y="1803379"/>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sp>
        <p:nvSpPr>
          <p:cNvPr id="337" name="Google Shape;337;p10"/>
          <p:cNvSpPr txBox="1"/>
          <p:nvPr/>
        </p:nvSpPr>
        <p:spPr>
          <a:xfrm>
            <a:off x="3965310" y="695315"/>
            <a:ext cx="409227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Algorithm details and configuration:-</a:t>
            </a: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BernoulliNB </a:t>
            </a:r>
            <a:r>
              <a:rPr b="1" i="0" lang="en-US" sz="1200" u="none" cap="none" strike="noStrike">
                <a:solidFill>
                  <a:srgbClr val="000000"/>
                </a:solidFill>
                <a:latin typeface="Arial"/>
                <a:ea typeface="Arial"/>
                <a:cs typeface="Arial"/>
                <a:sym typeface="Arial"/>
              </a:rPr>
              <a:t>(</a:t>
            </a:r>
            <a:r>
              <a:rPr b="0" i="0" lang="en-US" sz="1200" u="none" cap="none" strike="noStrike">
                <a:solidFill>
                  <a:srgbClr val="000000"/>
                </a:solidFill>
                <a:latin typeface="Arial"/>
                <a:ea typeface="Arial"/>
                <a:cs typeface="Arial"/>
                <a:sym typeface="Arial"/>
              </a:rPr>
              <a:t>alpha</a:t>
            </a:r>
            <a:r>
              <a:rPr b="1" i="0" lang="en-US" sz="1200" u="none" cap="none" strike="noStrike">
                <a:solidFill>
                  <a:srgbClr val="000000"/>
                </a:solidFill>
                <a:latin typeface="Arial"/>
                <a:ea typeface="Arial"/>
                <a:cs typeface="Arial"/>
                <a:sym typeface="Arial"/>
              </a:rPr>
              <a:t>=1.0,</a:t>
            </a:r>
            <a:r>
              <a:rPr b="0" i="0" lang="en-US" sz="1200" u="none" cap="none" strike="noStrike">
                <a:solidFill>
                  <a:srgbClr val="000000"/>
                </a:solidFill>
                <a:latin typeface="Arial"/>
                <a:ea typeface="Arial"/>
                <a:cs typeface="Arial"/>
                <a:sym typeface="Arial"/>
              </a:rPr>
              <a:t> binarize</a:t>
            </a:r>
            <a:r>
              <a:rPr b="1" i="0" lang="en-US" sz="1200" u="none" cap="none" strike="noStrike">
                <a:solidFill>
                  <a:srgbClr val="000000"/>
                </a:solidFill>
                <a:latin typeface="Arial"/>
                <a:ea typeface="Arial"/>
                <a:cs typeface="Arial"/>
                <a:sym typeface="Arial"/>
              </a:rPr>
              <a:t>=0.0,</a:t>
            </a:r>
            <a:r>
              <a:rPr b="0" i="0" lang="en-US" sz="1200" u="none" cap="none" strike="noStrike">
                <a:solidFill>
                  <a:srgbClr val="000000"/>
                </a:solidFill>
                <a:latin typeface="Arial"/>
                <a:ea typeface="Arial"/>
                <a:cs typeface="Arial"/>
                <a:sym typeface="Arial"/>
              </a:rPr>
              <a:t> fit_prior</a:t>
            </a:r>
            <a:r>
              <a:rPr b="1" i="0" lang="en-US" sz="1200" u="none" cap="none" strike="noStrike">
                <a:solidFill>
                  <a:srgbClr val="000000"/>
                </a:solidFill>
                <a:latin typeface="Arial"/>
                <a:ea typeface="Arial"/>
                <a:cs typeface="Arial"/>
                <a:sym typeface="Arial"/>
              </a:rPr>
              <a:t>=True)</a:t>
            </a:r>
            <a:endParaRPr b="0" i="0" sz="1200" u="none" cap="none" strike="noStrike">
              <a:solidFill>
                <a:srgbClr val="000000"/>
              </a:solidFill>
              <a:latin typeface="Arial"/>
              <a:ea typeface="Arial"/>
              <a:cs typeface="Arial"/>
              <a:sym typeface="Arial"/>
            </a:endParaRPr>
          </a:p>
        </p:txBody>
      </p:sp>
      <p:pic>
        <p:nvPicPr>
          <p:cNvPr id="338" name="Google Shape;338;p10"/>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nb.png" id="339" name="Google Shape;339;p10"/>
          <p:cNvPicPr preferRelativeResize="0"/>
          <p:nvPr>
            <p:ph idx="1" type="body"/>
          </p:nvPr>
        </p:nvPicPr>
        <p:blipFill rotWithShape="1">
          <a:blip r:embed="rId4">
            <a:alphaModFix/>
          </a:blip>
          <a:srcRect b="0" l="0" r="0" t="0"/>
          <a:stretch/>
        </p:blipFill>
        <p:spPr>
          <a:xfrm>
            <a:off x="1543067" y="3624968"/>
            <a:ext cx="5067494" cy="16713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7"/>
          <p:cNvSpPr txBox="1"/>
          <p:nvPr/>
        </p:nvSpPr>
        <p:spPr>
          <a:xfrm>
            <a:off x="0" y="0"/>
            <a:ext cx="7766612" cy="64629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Gaussian Naïve Bayes </a:t>
            </a:r>
            <a:endParaRPr b="0" i="0" sz="1400" u="none" cap="none" strike="noStrike">
              <a:solidFill>
                <a:srgbClr val="000000"/>
              </a:solidFill>
              <a:latin typeface="Arial"/>
              <a:ea typeface="Arial"/>
              <a:cs typeface="Arial"/>
              <a:sym typeface="Arial"/>
            </a:endParaRPr>
          </a:p>
        </p:txBody>
      </p:sp>
      <p:cxnSp>
        <p:nvCxnSpPr>
          <p:cNvPr id="345" name="Google Shape;345;p77"/>
          <p:cNvCxnSpPr/>
          <p:nvPr/>
        </p:nvCxnSpPr>
        <p:spPr>
          <a:xfrm flipH="1" rot="-5400000">
            <a:off x="2624506" y="1818748"/>
            <a:ext cx="2554958" cy="18222"/>
          </a:xfrm>
          <a:prstGeom prst="straightConnector1">
            <a:avLst/>
          </a:prstGeom>
          <a:noFill/>
          <a:ln cap="flat" cmpd="sng" w="25400">
            <a:solidFill>
              <a:schemeClr val="accent1"/>
            </a:solidFill>
            <a:prstDash val="solid"/>
            <a:round/>
            <a:headEnd len="sm" w="sm" type="none"/>
            <a:tailEnd len="sm" w="sm" type="none"/>
          </a:ln>
        </p:spPr>
      </p:cxnSp>
      <p:cxnSp>
        <p:nvCxnSpPr>
          <p:cNvPr id="346" name="Google Shape;346;p77"/>
          <p:cNvCxnSpPr/>
          <p:nvPr/>
        </p:nvCxnSpPr>
        <p:spPr>
          <a:xfrm flipH="1" rot="10800000">
            <a:off x="200780" y="3114392"/>
            <a:ext cx="7920178" cy="69334"/>
          </a:xfrm>
          <a:prstGeom prst="straightConnector1">
            <a:avLst/>
          </a:prstGeom>
          <a:noFill/>
          <a:ln cap="flat" cmpd="sng" w="25400">
            <a:solidFill>
              <a:schemeClr val="accent1"/>
            </a:solidFill>
            <a:prstDash val="solid"/>
            <a:round/>
            <a:headEnd len="sm" w="sm" type="none"/>
            <a:tailEnd len="sm" w="sm" type="none"/>
          </a:ln>
        </p:spPr>
      </p:cxnSp>
      <p:sp>
        <p:nvSpPr>
          <p:cNvPr id="347" name="Google Shape;347;p77"/>
          <p:cNvSpPr txBox="1"/>
          <p:nvPr/>
        </p:nvSpPr>
        <p:spPr>
          <a:xfrm>
            <a:off x="0" y="847090"/>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48" name="Google Shape;348;p77"/>
          <p:cNvSpPr txBox="1"/>
          <p:nvPr/>
        </p:nvSpPr>
        <p:spPr>
          <a:xfrm>
            <a:off x="0" y="1803379"/>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sp>
        <p:nvSpPr>
          <p:cNvPr id="349" name="Google Shape;349;p77"/>
          <p:cNvSpPr txBox="1"/>
          <p:nvPr/>
        </p:nvSpPr>
        <p:spPr>
          <a:xfrm>
            <a:off x="4010577" y="1021240"/>
            <a:ext cx="409227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Algorithm details and configuration:-</a:t>
            </a: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GaussianNB</a:t>
            </a:r>
            <a:r>
              <a:rPr b="1" i="0" lang="en-US" sz="1200" u="none" cap="none" strike="noStrike">
                <a:solidFill>
                  <a:srgbClr val="000000"/>
                </a:solidFill>
                <a:latin typeface="Arial"/>
                <a:ea typeface="Arial"/>
                <a:cs typeface="Arial"/>
                <a:sym typeface="Arial"/>
              </a:rPr>
              <a:t>( </a:t>
            </a:r>
            <a:r>
              <a:rPr b="0" i="0" lang="en-US" sz="1200" u="none" cap="none" strike="noStrike">
                <a:solidFill>
                  <a:srgbClr val="000000"/>
                </a:solidFill>
                <a:latin typeface="Arial"/>
                <a:ea typeface="Arial"/>
                <a:cs typeface="Arial"/>
                <a:sym typeface="Arial"/>
              </a:rPr>
              <a:t>priors</a:t>
            </a:r>
            <a:r>
              <a:rPr b="1" i="0" lang="en-US" sz="1200" u="none" cap="none" strike="noStrike">
                <a:solidFill>
                  <a:srgbClr val="000000"/>
                </a:solidFill>
                <a:latin typeface="Arial"/>
                <a:ea typeface="Arial"/>
                <a:cs typeface="Arial"/>
                <a:sym typeface="Arial"/>
              </a:rPr>
              <a:t>=None,</a:t>
            </a:r>
            <a:r>
              <a:rPr b="0" i="0" lang="en-US" sz="1200" u="none" cap="none" strike="noStrike">
                <a:solidFill>
                  <a:srgbClr val="000000"/>
                </a:solidFill>
                <a:latin typeface="Arial"/>
                <a:ea typeface="Arial"/>
                <a:cs typeface="Arial"/>
                <a:sym typeface="Arial"/>
              </a:rPr>
              <a:t> var_smoothing</a:t>
            </a:r>
            <a:r>
              <a:rPr b="1" i="0" lang="en-US" sz="1200" u="none" cap="none" strike="noStrike">
                <a:solidFill>
                  <a:srgbClr val="000000"/>
                </a:solidFill>
                <a:latin typeface="Arial"/>
                <a:ea typeface="Arial"/>
                <a:cs typeface="Arial"/>
                <a:sym typeface="Arial"/>
              </a:rPr>
              <a:t>=1e-09))</a:t>
            </a:r>
            <a:endParaRPr b="0" i="0" sz="1200" u="none" cap="none" strike="noStrike">
              <a:solidFill>
                <a:srgbClr val="000000"/>
              </a:solidFill>
              <a:latin typeface="Arial"/>
              <a:ea typeface="Arial"/>
              <a:cs typeface="Arial"/>
              <a:sym typeface="Arial"/>
            </a:endParaRPr>
          </a:p>
        </p:txBody>
      </p:sp>
      <p:pic>
        <p:nvPicPr>
          <p:cNvPr id="350" name="Google Shape;350;p77"/>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GB.png" id="351" name="Google Shape;351;p77"/>
          <p:cNvPicPr preferRelativeResize="0"/>
          <p:nvPr>
            <p:ph idx="1" type="body"/>
          </p:nvPr>
        </p:nvPicPr>
        <p:blipFill rotWithShape="1">
          <a:blip r:embed="rId4">
            <a:alphaModFix/>
          </a:blip>
          <a:srcRect b="0" l="0" r="0" t="0"/>
          <a:stretch/>
        </p:blipFill>
        <p:spPr>
          <a:xfrm>
            <a:off x="1201536" y="3756042"/>
            <a:ext cx="5134692" cy="16766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8"/>
          <p:cNvSpPr txBox="1"/>
          <p:nvPr/>
        </p:nvSpPr>
        <p:spPr>
          <a:xfrm>
            <a:off x="0" y="0"/>
            <a:ext cx="7766612" cy="1200288"/>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Multinomial Naïve Bayes</a:t>
            </a: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357" name="Google Shape;357;p78"/>
          <p:cNvCxnSpPr/>
          <p:nvPr/>
        </p:nvCxnSpPr>
        <p:spPr>
          <a:xfrm flipH="1" rot="-5400000">
            <a:off x="2624506" y="1818748"/>
            <a:ext cx="2554958" cy="18222"/>
          </a:xfrm>
          <a:prstGeom prst="straightConnector1">
            <a:avLst/>
          </a:prstGeom>
          <a:noFill/>
          <a:ln cap="flat" cmpd="sng" w="25400">
            <a:solidFill>
              <a:schemeClr val="accent1"/>
            </a:solidFill>
            <a:prstDash val="solid"/>
            <a:round/>
            <a:headEnd len="sm" w="sm" type="none"/>
            <a:tailEnd len="sm" w="sm" type="none"/>
          </a:ln>
        </p:spPr>
      </p:cxnSp>
      <p:cxnSp>
        <p:nvCxnSpPr>
          <p:cNvPr id="358" name="Google Shape;358;p78"/>
          <p:cNvCxnSpPr/>
          <p:nvPr/>
        </p:nvCxnSpPr>
        <p:spPr>
          <a:xfrm flipH="1" rot="10800000">
            <a:off x="200780" y="3114392"/>
            <a:ext cx="7920178" cy="69334"/>
          </a:xfrm>
          <a:prstGeom prst="straightConnector1">
            <a:avLst/>
          </a:prstGeom>
          <a:noFill/>
          <a:ln cap="flat" cmpd="sng" w="25400">
            <a:solidFill>
              <a:schemeClr val="accent1"/>
            </a:solidFill>
            <a:prstDash val="solid"/>
            <a:round/>
            <a:headEnd len="sm" w="sm" type="none"/>
            <a:tailEnd len="sm" w="sm" type="none"/>
          </a:ln>
        </p:spPr>
      </p:cxnSp>
      <p:sp>
        <p:nvSpPr>
          <p:cNvPr id="359" name="Google Shape;359;p78"/>
          <p:cNvSpPr txBox="1"/>
          <p:nvPr/>
        </p:nvSpPr>
        <p:spPr>
          <a:xfrm>
            <a:off x="0" y="847090"/>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60" name="Google Shape;360;p78"/>
          <p:cNvSpPr txBox="1"/>
          <p:nvPr/>
        </p:nvSpPr>
        <p:spPr>
          <a:xfrm>
            <a:off x="0" y="1803379"/>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sp>
        <p:nvSpPr>
          <p:cNvPr id="361" name="Google Shape;361;p78"/>
          <p:cNvSpPr txBox="1"/>
          <p:nvPr/>
        </p:nvSpPr>
        <p:spPr>
          <a:xfrm>
            <a:off x="4010577" y="1021240"/>
            <a:ext cx="409227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Algorithm details and configuration:-</a:t>
            </a: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MultinomialNB</a:t>
            </a:r>
            <a:r>
              <a:rPr b="1" i="0" lang="en-US" sz="1200" u="none" cap="none" strike="noStrike">
                <a:solidFill>
                  <a:srgbClr val="000000"/>
                </a:solidFill>
                <a:latin typeface="Arial"/>
                <a:ea typeface="Arial"/>
                <a:cs typeface="Arial"/>
                <a:sym typeface="Arial"/>
              </a:rPr>
              <a:t>(</a:t>
            </a:r>
            <a:r>
              <a:rPr b="0" i="0" lang="en-US" sz="1200" u="none" cap="none" strike="noStrike">
                <a:solidFill>
                  <a:srgbClr val="000000"/>
                </a:solidFill>
                <a:latin typeface="Arial"/>
                <a:ea typeface="Arial"/>
                <a:cs typeface="Arial"/>
                <a:sym typeface="Arial"/>
              </a:rPr>
              <a:t>alpha</a:t>
            </a:r>
            <a:r>
              <a:rPr b="1" i="0" lang="en-US" sz="1200" u="none" cap="none" strike="noStrike">
                <a:solidFill>
                  <a:srgbClr val="000000"/>
                </a:solidFill>
                <a:latin typeface="Arial"/>
                <a:ea typeface="Arial"/>
                <a:cs typeface="Arial"/>
                <a:sym typeface="Arial"/>
              </a:rPr>
              <a:t>=1.0,</a:t>
            </a:r>
            <a:r>
              <a:rPr b="0" i="0" lang="en-US" sz="1200" u="none" cap="none" strike="noStrike">
                <a:solidFill>
                  <a:srgbClr val="000000"/>
                </a:solidFill>
                <a:latin typeface="Arial"/>
                <a:ea typeface="Arial"/>
                <a:cs typeface="Arial"/>
                <a:sym typeface="Arial"/>
              </a:rPr>
              <a:t> fit_prior</a:t>
            </a:r>
            <a:r>
              <a:rPr b="1" i="0" lang="en-US" sz="1200" u="none" cap="none" strike="noStrike">
                <a:solidFill>
                  <a:srgbClr val="000000"/>
                </a:solidFill>
                <a:latin typeface="Arial"/>
                <a:ea typeface="Arial"/>
                <a:cs typeface="Arial"/>
                <a:sym typeface="Arial"/>
              </a:rPr>
              <a:t>=True)</a:t>
            </a:r>
            <a:endParaRPr b="0" i="0" sz="1200" u="none" cap="none" strike="noStrike">
              <a:solidFill>
                <a:srgbClr val="000000"/>
              </a:solidFill>
              <a:latin typeface="Arial"/>
              <a:ea typeface="Arial"/>
              <a:cs typeface="Arial"/>
              <a:sym typeface="Arial"/>
            </a:endParaRPr>
          </a:p>
        </p:txBody>
      </p:sp>
      <p:pic>
        <p:nvPicPr>
          <p:cNvPr id="362" name="Google Shape;362;p78"/>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mnb.png" id="363" name="Google Shape;363;p78"/>
          <p:cNvPicPr preferRelativeResize="0"/>
          <p:nvPr>
            <p:ph idx="1" type="body"/>
          </p:nvPr>
        </p:nvPicPr>
        <p:blipFill rotWithShape="1">
          <a:blip r:embed="rId4">
            <a:alphaModFix/>
          </a:blip>
          <a:srcRect b="0" l="0" r="0" t="0"/>
          <a:stretch/>
        </p:blipFill>
        <p:spPr>
          <a:xfrm>
            <a:off x="1598436" y="3972851"/>
            <a:ext cx="5010850" cy="16956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9"/>
          <p:cNvSpPr txBox="1"/>
          <p:nvPr/>
        </p:nvSpPr>
        <p:spPr>
          <a:xfrm>
            <a:off x="0" y="0"/>
            <a:ext cx="7766612" cy="1754286"/>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Random Forest Classifier</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369" name="Google Shape;369;p79"/>
          <p:cNvCxnSpPr/>
          <p:nvPr/>
        </p:nvCxnSpPr>
        <p:spPr>
          <a:xfrm flipH="1" rot="-5400000">
            <a:off x="2624506" y="1818748"/>
            <a:ext cx="2554958" cy="18222"/>
          </a:xfrm>
          <a:prstGeom prst="straightConnector1">
            <a:avLst/>
          </a:prstGeom>
          <a:noFill/>
          <a:ln cap="flat" cmpd="sng" w="25400">
            <a:solidFill>
              <a:schemeClr val="accent1"/>
            </a:solidFill>
            <a:prstDash val="solid"/>
            <a:round/>
            <a:headEnd len="sm" w="sm" type="none"/>
            <a:tailEnd len="sm" w="sm" type="none"/>
          </a:ln>
        </p:spPr>
      </p:cxnSp>
      <p:cxnSp>
        <p:nvCxnSpPr>
          <p:cNvPr id="370" name="Google Shape;370;p79"/>
          <p:cNvCxnSpPr/>
          <p:nvPr/>
        </p:nvCxnSpPr>
        <p:spPr>
          <a:xfrm flipH="1" rot="10800000">
            <a:off x="200780" y="3114392"/>
            <a:ext cx="7920178" cy="69334"/>
          </a:xfrm>
          <a:prstGeom prst="straightConnector1">
            <a:avLst/>
          </a:prstGeom>
          <a:noFill/>
          <a:ln cap="flat" cmpd="sng" w="25400">
            <a:solidFill>
              <a:schemeClr val="accent1"/>
            </a:solidFill>
            <a:prstDash val="solid"/>
            <a:round/>
            <a:headEnd len="sm" w="sm" type="none"/>
            <a:tailEnd len="sm" w="sm" type="none"/>
          </a:ln>
        </p:spPr>
      </p:cxnSp>
      <p:sp>
        <p:nvSpPr>
          <p:cNvPr id="371" name="Google Shape;371;p79"/>
          <p:cNvSpPr txBox="1"/>
          <p:nvPr/>
        </p:nvSpPr>
        <p:spPr>
          <a:xfrm>
            <a:off x="0" y="847090"/>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72" name="Google Shape;372;p79"/>
          <p:cNvSpPr txBox="1"/>
          <p:nvPr/>
        </p:nvSpPr>
        <p:spPr>
          <a:xfrm>
            <a:off x="0" y="1803379"/>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sp>
        <p:nvSpPr>
          <p:cNvPr id="373" name="Google Shape;373;p79"/>
          <p:cNvSpPr txBox="1"/>
          <p:nvPr/>
        </p:nvSpPr>
        <p:spPr>
          <a:xfrm>
            <a:off x="3956364" y="1021240"/>
            <a:ext cx="4164593" cy="89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Algorithm details and configuration:-</a:t>
            </a: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RandomForestClassifier(n_estimators=500, random_state=42)</a:t>
            </a:r>
            <a:endParaRPr b="0" i="0" sz="1200" u="none" cap="none" strike="noStrike">
              <a:solidFill>
                <a:srgbClr val="000000"/>
              </a:solidFill>
              <a:latin typeface="Arial"/>
              <a:ea typeface="Arial"/>
              <a:cs typeface="Arial"/>
              <a:sym typeface="Arial"/>
            </a:endParaRPr>
          </a:p>
        </p:txBody>
      </p:sp>
      <p:pic>
        <p:nvPicPr>
          <p:cNvPr id="374" name="Google Shape;374;p79"/>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rfc.png" id="375" name="Google Shape;375;p79"/>
          <p:cNvPicPr preferRelativeResize="0"/>
          <p:nvPr>
            <p:ph idx="1" type="body"/>
          </p:nvPr>
        </p:nvPicPr>
        <p:blipFill rotWithShape="1">
          <a:blip r:embed="rId4">
            <a:alphaModFix/>
          </a:blip>
          <a:srcRect b="0" l="0" r="0" t="0"/>
          <a:stretch/>
        </p:blipFill>
        <p:spPr>
          <a:xfrm>
            <a:off x="1500301" y="3792255"/>
            <a:ext cx="5134692" cy="16766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80"/>
          <p:cNvSpPr txBox="1"/>
          <p:nvPr/>
        </p:nvSpPr>
        <p:spPr>
          <a:xfrm>
            <a:off x="0" y="0"/>
            <a:ext cx="7766612" cy="2308284"/>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Support Vector Machines</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381" name="Google Shape;381;p80"/>
          <p:cNvCxnSpPr/>
          <p:nvPr/>
        </p:nvCxnSpPr>
        <p:spPr>
          <a:xfrm flipH="1" rot="-5400000">
            <a:off x="2624506" y="1818748"/>
            <a:ext cx="2554958" cy="18222"/>
          </a:xfrm>
          <a:prstGeom prst="straightConnector1">
            <a:avLst/>
          </a:prstGeom>
          <a:noFill/>
          <a:ln cap="flat" cmpd="sng" w="25400">
            <a:solidFill>
              <a:schemeClr val="accent1"/>
            </a:solidFill>
            <a:prstDash val="solid"/>
            <a:round/>
            <a:headEnd len="sm" w="sm" type="none"/>
            <a:tailEnd len="sm" w="sm" type="none"/>
          </a:ln>
        </p:spPr>
      </p:cxnSp>
      <p:cxnSp>
        <p:nvCxnSpPr>
          <p:cNvPr id="382" name="Google Shape;382;p80"/>
          <p:cNvCxnSpPr/>
          <p:nvPr/>
        </p:nvCxnSpPr>
        <p:spPr>
          <a:xfrm flipH="1" rot="10800000">
            <a:off x="200780" y="3114392"/>
            <a:ext cx="7920178" cy="69334"/>
          </a:xfrm>
          <a:prstGeom prst="straightConnector1">
            <a:avLst/>
          </a:prstGeom>
          <a:noFill/>
          <a:ln cap="flat" cmpd="sng" w="25400">
            <a:solidFill>
              <a:schemeClr val="accent1"/>
            </a:solidFill>
            <a:prstDash val="solid"/>
            <a:round/>
            <a:headEnd len="sm" w="sm" type="none"/>
            <a:tailEnd len="sm" w="sm" type="none"/>
          </a:ln>
        </p:spPr>
      </p:cxnSp>
      <p:sp>
        <p:nvSpPr>
          <p:cNvPr id="383" name="Google Shape;383;p80"/>
          <p:cNvSpPr txBox="1"/>
          <p:nvPr/>
        </p:nvSpPr>
        <p:spPr>
          <a:xfrm>
            <a:off x="0" y="847090"/>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84" name="Google Shape;384;p80"/>
          <p:cNvSpPr txBox="1"/>
          <p:nvPr/>
        </p:nvSpPr>
        <p:spPr>
          <a:xfrm>
            <a:off x="0" y="1803379"/>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sp>
        <p:nvSpPr>
          <p:cNvPr id="385" name="Google Shape;385;p80"/>
          <p:cNvSpPr txBox="1"/>
          <p:nvPr/>
        </p:nvSpPr>
        <p:spPr>
          <a:xfrm>
            <a:off x="3956364" y="1021240"/>
            <a:ext cx="416459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Algorithm details and configuration:-</a:t>
            </a: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SVC(C=10, kernel= 'rbf‘ )</a:t>
            </a:r>
            <a:endParaRPr b="0" i="0" sz="1200" u="none" cap="none" strike="noStrike">
              <a:solidFill>
                <a:srgbClr val="000000"/>
              </a:solidFill>
              <a:latin typeface="Arial"/>
              <a:ea typeface="Arial"/>
              <a:cs typeface="Arial"/>
              <a:sym typeface="Arial"/>
            </a:endParaRPr>
          </a:p>
        </p:txBody>
      </p:sp>
      <p:pic>
        <p:nvPicPr>
          <p:cNvPr id="386" name="Google Shape;386;p80"/>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svc.png" id="387" name="Google Shape;387;p80"/>
          <p:cNvPicPr preferRelativeResize="0"/>
          <p:nvPr>
            <p:ph idx="1" type="body"/>
          </p:nvPr>
        </p:nvPicPr>
        <p:blipFill rotWithShape="1">
          <a:blip r:embed="rId4">
            <a:alphaModFix/>
          </a:blip>
          <a:srcRect b="0" l="0" r="0" t="0"/>
          <a:stretch/>
        </p:blipFill>
        <p:spPr>
          <a:xfrm>
            <a:off x="1543168" y="3634528"/>
            <a:ext cx="5048955" cy="16480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81"/>
          <p:cNvSpPr txBox="1"/>
          <p:nvPr/>
        </p:nvSpPr>
        <p:spPr>
          <a:xfrm>
            <a:off x="0" y="0"/>
            <a:ext cx="7766612" cy="286228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Logistic Regression</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393" name="Google Shape;393;p81"/>
          <p:cNvCxnSpPr/>
          <p:nvPr/>
        </p:nvCxnSpPr>
        <p:spPr>
          <a:xfrm flipH="1" rot="-5400000">
            <a:off x="2624506" y="1818748"/>
            <a:ext cx="2554958" cy="18222"/>
          </a:xfrm>
          <a:prstGeom prst="straightConnector1">
            <a:avLst/>
          </a:prstGeom>
          <a:noFill/>
          <a:ln cap="flat" cmpd="sng" w="25400">
            <a:solidFill>
              <a:schemeClr val="accent1"/>
            </a:solidFill>
            <a:prstDash val="solid"/>
            <a:round/>
            <a:headEnd len="sm" w="sm" type="none"/>
            <a:tailEnd len="sm" w="sm" type="none"/>
          </a:ln>
        </p:spPr>
      </p:cxnSp>
      <p:cxnSp>
        <p:nvCxnSpPr>
          <p:cNvPr id="394" name="Google Shape;394;p81"/>
          <p:cNvCxnSpPr/>
          <p:nvPr/>
        </p:nvCxnSpPr>
        <p:spPr>
          <a:xfrm flipH="1" rot="10800000">
            <a:off x="200780" y="3114392"/>
            <a:ext cx="7920178" cy="69334"/>
          </a:xfrm>
          <a:prstGeom prst="straightConnector1">
            <a:avLst/>
          </a:prstGeom>
          <a:noFill/>
          <a:ln cap="flat" cmpd="sng" w="25400">
            <a:solidFill>
              <a:schemeClr val="accent1"/>
            </a:solidFill>
            <a:prstDash val="solid"/>
            <a:round/>
            <a:headEnd len="sm" w="sm" type="none"/>
            <a:tailEnd len="sm" w="sm" type="none"/>
          </a:ln>
        </p:spPr>
      </p:cxnSp>
      <p:sp>
        <p:nvSpPr>
          <p:cNvPr id="395" name="Google Shape;395;p81"/>
          <p:cNvSpPr txBox="1"/>
          <p:nvPr/>
        </p:nvSpPr>
        <p:spPr>
          <a:xfrm>
            <a:off x="0" y="847090"/>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96" name="Google Shape;396;p81"/>
          <p:cNvSpPr txBox="1"/>
          <p:nvPr/>
        </p:nvSpPr>
        <p:spPr>
          <a:xfrm>
            <a:off x="0" y="1803379"/>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sp>
        <p:nvSpPr>
          <p:cNvPr id="397" name="Google Shape;397;p81"/>
          <p:cNvSpPr txBox="1"/>
          <p:nvPr/>
        </p:nvSpPr>
        <p:spPr>
          <a:xfrm>
            <a:off x="3956364" y="1021240"/>
            <a:ext cx="4164593" cy="10771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Algorithm details and configuration:-</a:t>
            </a: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LogisticRegression (solver ='lbfgs',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multi_class ='multinomial',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max_iter = 200)</a:t>
            </a:r>
            <a:endParaRPr b="0" i="0" sz="1200" u="none" cap="none" strike="noStrike">
              <a:solidFill>
                <a:srgbClr val="000000"/>
              </a:solidFill>
              <a:latin typeface="Arial"/>
              <a:ea typeface="Arial"/>
              <a:cs typeface="Arial"/>
              <a:sym typeface="Arial"/>
            </a:endParaRPr>
          </a:p>
        </p:txBody>
      </p:sp>
      <p:pic>
        <p:nvPicPr>
          <p:cNvPr id="398" name="Google Shape;398;p81"/>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lr.png" id="399" name="Google Shape;399;p81"/>
          <p:cNvPicPr preferRelativeResize="0"/>
          <p:nvPr>
            <p:ph idx="1" type="body"/>
          </p:nvPr>
        </p:nvPicPr>
        <p:blipFill rotWithShape="1">
          <a:blip r:embed="rId4">
            <a:alphaModFix/>
          </a:blip>
          <a:srcRect b="0" l="0" r="0" t="0"/>
          <a:stretch/>
        </p:blipFill>
        <p:spPr>
          <a:xfrm>
            <a:off x="1615597" y="3797018"/>
            <a:ext cx="5048955" cy="16671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83"/>
          <p:cNvSpPr txBox="1"/>
          <p:nvPr/>
        </p:nvSpPr>
        <p:spPr>
          <a:xfrm>
            <a:off x="0" y="0"/>
            <a:ext cx="7766612" cy="3416279"/>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Ada-Boost Classifier</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405" name="Google Shape;405;p83"/>
          <p:cNvCxnSpPr/>
          <p:nvPr/>
        </p:nvCxnSpPr>
        <p:spPr>
          <a:xfrm flipH="1" rot="-5400000">
            <a:off x="2624506" y="1818748"/>
            <a:ext cx="2554958" cy="18222"/>
          </a:xfrm>
          <a:prstGeom prst="straightConnector1">
            <a:avLst/>
          </a:prstGeom>
          <a:noFill/>
          <a:ln cap="flat" cmpd="sng" w="25400">
            <a:solidFill>
              <a:schemeClr val="accent1"/>
            </a:solidFill>
            <a:prstDash val="solid"/>
            <a:round/>
            <a:headEnd len="sm" w="sm" type="none"/>
            <a:tailEnd len="sm" w="sm" type="none"/>
          </a:ln>
        </p:spPr>
      </p:cxnSp>
      <p:cxnSp>
        <p:nvCxnSpPr>
          <p:cNvPr id="406" name="Google Shape;406;p83"/>
          <p:cNvCxnSpPr/>
          <p:nvPr/>
        </p:nvCxnSpPr>
        <p:spPr>
          <a:xfrm flipH="1" rot="10800000">
            <a:off x="200780" y="3114392"/>
            <a:ext cx="7920178" cy="69334"/>
          </a:xfrm>
          <a:prstGeom prst="straightConnector1">
            <a:avLst/>
          </a:prstGeom>
          <a:noFill/>
          <a:ln cap="flat" cmpd="sng" w="25400">
            <a:solidFill>
              <a:schemeClr val="accent1"/>
            </a:solidFill>
            <a:prstDash val="solid"/>
            <a:round/>
            <a:headEnd len="sm" w="sm" type="none"/>
            <a:tailEnd len="sm" w="sm" type="none"/>
          </a:ln>
        </p:spPr>
      </p:cxnSp>
      <p:sp>
        <p:nvSpPr>
          <p:cNvPr id="407" name="Google Shape;407;p83"/>
          <p:cNvSpPr txBox="1"/>
          <p:nvPr/>
        </p:nvSpPr>
        <p:spPr>
          <a:xfrm>
            <a:off x="0" y="847090"/>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408" name="Google Shape;408;p83"/>
          <p:cNvSpPr txBox="1"/>
          <p:nvPr/>
        </p:nvSpPr>
        <p:spPr>
          <a:xfrm>
            <a:off x="0" y="1803379"/>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sp>
        <p:nvSpPr>
          <p:cNvPr id="409" name="Google Shape;409;p83"/>
          <p:cNvSpPr txBox="1"/>
          <p:nvPr/>
        </p:nvSpPr>
        <p:spPr>
          <a:xfrm>
            <a:off x="3956364" y="1021240"/>
            <a:ext cx="416459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Algorithm details and configuration:-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AdaBoostClassifier(n_estimators=500 , random_state=42)</a:t>
            </a:r>
            <a:endParaRPr b="0" i="0" sz="1400" u="none" cap="none" strike="noStrike">
              <a:solidFill>
                <a:srgbClr val="000000"/>
              </a:solidFill>
              <a:latin typeface="Arial"/>
              <a:ea typeface="Arial"/>
              <a:cs typeface="Arial"/>
              <a:sym typeface="Arial"/>
            </a:endParaRPr>
          </a:p>
        </p:txBody>
      </p:sp>
      <p:pic>
        <p:nvPicPr>
          <p:cNvPr id="410" name="Google Shape;410;p8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ada.png" id="411" name="Google Shape;411;p83"/>
          <p:cNvPicPr preferRelativeResize="0"/>
          <p:nvPr>
            <p:ph idx="1" type="body"/>
          </p:nvPr>
        </p:nvPicPr>
        <p:blipFill rotWithShape="1">
          <a:blip r:embed="rId4">
            <a:alphaModFix/>
          </a:blip>
          <a:srcRect b="0" l="0" r="0" t="0"/>
          <a:stretch/>
        </p:blipFill>
        <p:spPr>
          <a:xfrm>
            <a:off x="1571275" y="3764622"/>
            <a:ext cx="5010850" cy="16956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82"/>
          <p:cNvSpPr txBox="1"/>
          <p:nvPr/>
        </p:nvSpPr>
        <p:spPr>
          <a:xfrm>
            <a:off x="0" y="0"/>
            <a:ext cx="7766612" cy="3416279"/>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Extra Trees Classifier</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417" name="Google Shape;417;p82"/>
          <p:cNvCxnSpPr/>
          <p:nvPr/>
        </p:nvCxnSpPr>
        <p:spPr>
          <a:xfrm flipH="1" rot="-5400000">
            <a:off x="2624506" y="1818748"/>
            <a:ext cx="2554958" cy="18222"/>
          </a:xfrm>
          <a:prstGeom prst="straightConnector1">
            <a:avLst/>
          </a:prstGeom>
          <a:noFill/>
          <a:ln cap="flat" cmpd="sng" w="25400">
            <a:solidFill>
              <a:schemeClr val="accent1"/>
            </a:solidFill>
            <a:prstDash val="solid"/>
            <a:round/>
            <a:headEnd len="sm" w="sm" type="none"/>
            <a:tailEnd len="sm" w="sm" type="none"/>
          </a:ln>
        </p:spPr>
      </p:cxnSp>
      <p:cxnSp>
        <p:nvCxnSpPr>
          <p:cNvPr id="418" name="Google Shape;418;p82"/>
          <p:cNvCxnSpPr/>
          <p:nvPr/>
        </p:nvCxnSpPr>
        <p:spPr>
          <a:xfrm flipH="1" rot="10800000">
            <a:off x="200780" y="3114392"/>
            <a:ext cx="7920178" cy="69334"/>
          </a:xfrm>
          <a:prstGeom prst="straightConnector1">
            <a:avLst/>
          </a:prstGeom>
          <a:noFill/>
          <a:ln cap="flat" cmpd="sng" w="25400">
            <a:solidFill>
              <a:schemeClr val="accent1"/>
            </a:solidFill>
            <a:prstDash val="solid"/>
            <a:round/>
            <a:headEnd len="sm" w="sm" type="none"/>
            <a:tailEnd len="sm" w="sm" type="none"/>
          </a:ln>
        </p:spPr>
      </p:cxnSp>
      <p:sp>
        <p:nvSpPr>
          <p:cNvPr id="419" name="Google Shape;419;p82"/>
          <p:cNvSpPr txBox="1"/>
          <p:nvPr/>
        </p:nvSpPr>
        <p:spPr>
          <a:xfrm>
            <a:off x="0" y="847090"/>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420" name="Google Shape;420;p82"/>
          <p:cNvSpPr txBox="1"/>
          <p:nvPr/>
        </p:nvSpPr>
        <p:spPr>
          <a:xfrm>
            <a:off x="0" y="1803379"/>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sp>
        <p:nvSpPr>
          <p:cNvPr id="421" name="Google Shape;421;p82"/>
          <p:cNvSpPr txBox="1"/>
          <p:nvPr/>
        </p:nvSpPr>
        <p:spPr>
          <a:xfrm>
            <a:off x="3956364" y="1021240"/>
            <a:ext cx="416459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Algorithm details and configuration:-</a:t>
            </a: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ExtraTreesClassifier(n_estimators=500)</a:t>
            </a:r>
            <a:endParaRPr b="0" i="0" sz="1200" u="none" cap="none" strike="noStrike">
              <a:solidFill>
                <a:srgbClr val="000000"/>
              </a:solidFill>
              <a:latin typeface="Arial"/>
              <a:ea typeface="Arial"/>
              <a:cs typeface="Arial"/>
              <a:sym typeface="Arial"/>
            </a:endParaRPr>
          </a:p>
        </p:txBody>
      </p:sp>
      <p:pic>
        <p:nvPicPr>
          <p:cNvPr id="422" name="Google Shape;422;p82"/>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etc.png" id="423" name="Google Shape;423;p82"/>
          <p:cNvPicPr preferRelativeResize="0"/>
          <p:nvPr>
            <p:ph idx="1" type="body"/>
          </p:nvPr>
        </p:nvPicPr>
        <p:blipFill rotWithShape="1">
          <a:blip r:embed="rId4">
            <a:alphaModFix/>
          </a:blip>
          <a:srcRect b="0" l="0" r="0" t="0"/>
          <a:stretch/>
        </p:blipFill>
        <p:spPr>
          <a:xfrm>
            <a:off x="1571052" y="3622673"/>
            <a:ext cx="5048955" cy="17242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
          <p:cNvSpPr txBox="1"/>
          <p:nvPr/>
        </p:nvSpPr>
        <p:spPr>
          <a:xfrm>
            <a:off x="370401" y="209179"/>
            <a:ext cx="7557358" cy="64224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277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Arial"/>
                <a:ea typeface="Arial"/>
                <a:cs typeface="Arial"/>
                <a:sym typeface="Arial"/>
              </a:rPr>
              <a:t>Project on </a:t>
            </a:r>
            <a:endParaRPr b="1" i="0" sz="2000" u="none" cap="none" strike="noStrike">
              <a:solidFill>
                <a:srgbClr val="0070C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70C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2"/>
                </a:solidFill>
                <a:latin typeface="Arial"/>
                <a:ea typeface="Arial"/>
                <a:cs typeface="Arial"/>
                <a:sym typeface="Arial"/>
              </a:rPr>
              <a:t>Review Analysis of IFB washing Machine</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By</a:t>
            </a:r>
            <a:r>
              <a:rPr b="1" i="0" lang="en-US" sz="3200" u="none" cap="none" strike="noStrike">
                <a:solidFill>
                  <a:schemeClr val="dk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Group No. 6</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   Manichandana Jillepalli           Prateek Singh</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   Pratik Khedkar                          Deeban VM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   Vishal  Ingle                               Karthik Ongoji</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chemeClr val="dk1"/>
                </a:solidFill>
                <a:latin typeface="Arial"/>
                <a:ea typeface="Arial"/>
                <a:cs typeface="Arial"/>
                <a:sym typeface="Arial"/>
              </a:rPr>
              <a:t>   Pradeep Khaire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2400"/>
              <a:buFont typeface="Verdana"/>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2776"/>
              </a:buClr>
              <a:buSzPts val="2400"/>
              <a:buFont typeface="Verdana"/>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2776"/>
              </a:buClr>
              <a:buSzPts val="2400"/>
              <a:buFont typeface="Verdana"/>
              <a:buNone/>
            </a:pPr>
            <a:r>
              <a:rPr b="1" i="0" lang="en-US" sz="2400" u="none" cap="none" strike="noStrike">
                <a:solidFill>
                  <a:schemeClr val="dk1"/>
                </a:solidFill>
                <a:latin typeface="Arial"/>
                <a:ea typeface="Arial"/>
                <a:cs typeface="Arial"/>
                <a:sym typeface="Arial"/>
              </a:rPr>
              <a:t>Date :- 13/01/2020</a:t>
            </a:r>
            <a:endParaRPr b="1" i="0" sz="3200" u="none" cap="none" strike="noStrike">
              <a:solidFill>
                <a:schemeClr val="dk1"/>
              </a:solidFill>
              <a:latin typeface="Arial"/>
              <a:ea typeface="Arial"/>
              <a:cs typeface="Arial"/>
              <a:sym typeface="Arial"/>
            </a:endParaRPr>
          </a:p>
        </p:txBody>
      </p:sp>
      <p:pic>
        <p:nvPicPr>
          <p:cNvPr id="254" name="Google Shape;254;p1"/>
          <p:cNvPicPr preferRelativeResize="0"/>
          <p:nvPr/>
        </p:nvPicPr>
        <p:blipFill rotWithShape="1">
          <a:blip r:embed="rId3">
            <a:alphaModFix/>
          </a:blip>
          <a:srcRect b="0" l="0" r="0" t="0"/>
          <a:stretch/>
        </p:blipFill>
        <p:spPr>
          <a:xfrm>
            <a:off x="7700064" y="102559"/>
            <a:ext cx="1187051"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84"/>
          <p:cNvSpPr txBox="1"/>
          <p:nvPr/>
        </p:nvSpPr>
        <p:spPr>
          <a:xfrm>
            <a:off x="0" y="0"/>
            <a:ext cx="7766612" cy="3970277"/>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Gradient Boosting Classifier</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429" name="Google Shape;429;p84"/>
          <p:cNvCxnSpPr/>
          <p:nvPr/>
        </p:nvCxnSpPr>
        <p:spPr>
          <a:xfrm flipH="1" rot="-5400000">
            <a:off x="2624506" y="1818748"/>
            <a:ext cx="2554958" cy="18222"/>
          </a:xfrm>
          <a:prstGeom prst="straightConnector1">
            <a:avLst/>
          </a:prstGeom>
          <a:noFill/>
          <a:ln cap="flat" cmpd="sng" w="25400">
            <a:solidFill>
              <a:schemeClr val="accent1"/>
            </a:solidFill>
            <a:prstDash val="solid"/>
            <a:round/>
            <a:headEnd len="sm" w="sm" type="none"/>
            <a:tailEnd len="sm" w="sm" type="none"/>
          </a:ln>
        </p:spPr>
      </p:cxnSp>
      <p:cxnSp>
        <p:nvCxnSpPr>
          <p:cNvPr id="430" name="Google Shape;430;p84"/>
          <p:cNvCxnSpPr/>
          <p:nvPr/>
        </p:nvCxnSpPr>
        <p:spPr>
          <a:xfrm flipH="1" rot="10800000">
            <a:off x="200780" y="3114392"/>
            <a:ext cx="7920178" cy="69334"/>
          </a:xfrm>
          <a:prstGeom prst="straightConnector1">
            <a:avLst/>
          </a:prstGeom>
          <a:noFill/>
          <a:ln cap="flat" cmpd="sng" w="25400">
            <a:solidFill>
              <a:schemeClr val="accent1"/>
            </a:solidFill>
            <a:prstDash val="solid"/>
            <a:round/>
            <a:headEnd len="sm" w="sm" type="none"/>
            <a:tailEnd len="sm" w="sm" type="none"/>
          </a:ln>
        </p:spPr>
      </p:cxnSp>
      <p:sp>
        <p:nvSpPr>
          <p:cNvPr id="431" name="Google Shape;431;p84"/>
          <p:cNvSpPr txBox="1"/>
          <p:nvPr/>
        </p:nvSpPr>
        <p:spPr>
          <a:xfrm>
            <a:off x="0" y="847090"/>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432" name="Google Shape;432;p84"/>
          <p:cNvSpPr txBox="1"/>
          <p:nvPr/>
        </p:nvSpPr>
        <p:spPr>
          <a:xfrm>
            <a:off x="0" y="1803379"/>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sp>
        <p:nvSpPr>
          <p:cNvPr id="433" name="Google Shape;433;p84"/>
          <p:cNvSpPr txBox="1"/>
          <p:nvPr/>
        </p:nvSpPr>
        <p:spPr>
          <a:xfrm>
            <a:off x="3956364" y="1021240"/>
            <a:ext cx="4164593" cy="89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entury Gothic"/>
                <a:ea typeface="Century Gothic"/>
                <a:cs typeface="Century Gothic"/>
                <a:sym typeface="Century Gothic"/>
              </a:rPr>
              <a:t>Algorithm details and configuration:-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GradientBoostingClassifier(n_estimators=500, random_state=42,learning_rate=0.01)</a:t>
            </a:r>
            <a:endParaRPr b="0" i="0" sz="1400" u="none" cap="none" strike="noStrike">
              <a:solidFill>
                <a:srgbClr val="000000"/>
              </a:solidFill>
              <a:latin typeface="Arial"/>
              <a:ea typeface="Arial"/>
              <a:cs typeface="Arial"/>
              <a:sym typeface="Arial"/>
            </a:endParaRPr>
          </a:p>
        </p:txBody>
      </p:sp>
      <p:pic>
        <p:nvPicPr>
          <p:cNvPr id="434" name="Google Shape;434;p8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grbo.png" id="435" name="Google Shape;435;p84"/>
          <p:cNvPicPr preferRelativeResize="0"/>
          <p:nvPr>
            <p:ph idx="1" type="body"/>
          </p:nvPr>
        </p:nvPicPr>
        <p:blipFill rotWithShape="1">
          <a:blip r:embed="rId4">
            <a:alphaModFix/>
          </a:blip>
          <a:srcRect b="0" l="0" r="0" t="0"/>
          <a:stretch/>
        </p:blipFill>
        <p:spPr>
          <a:xfrm>
            <a:off x="1571275" y="3767968"/>
            <a:ext cx="5010850" cy="17433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85"/>
          <p:cNvSpPr txBox="1"/>
          <p:nvPr/>
        </p:nvSpPr>
        <p:spPr>
          <a:xfrm>
            <a:off x="0" y="0"/>
            <a:ext cx="7766612" cy="4524275"/>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Voting Classifier</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t/>
            </a:r>
            <a:endParaRPr b="1" i="0" sz="2400" u="none" cap="none" strike="noStrike">
              <a:solidFill>
                <a:schemeClr val="dk2"/>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ctr">
              <a:lnSpc>
                <a:spcPct val="150000"/>
              </a:lnSpc>
              <a:spcBef>
                <a:spcPts val="0"/>
              </a:spcBef>
              <a:spcAft>
                <a:spcPts val="0"/>
              </a:spcAft>
              <a:buClr>
                <a:srgbClr val="000000"/>
              </a:buClr>
              <a:buSzPts val="2400"/>
              <a:buFont typeface="Arial"/>
              <a:buNone/>
            </a:pPr>
            <a:r>
              <a:rPr b="1" i="0" lang="en-US" sz="2400" u="none" cap="none" strike="noStrike">
                <a:solidFill>
                  <a:schemeClr val="dk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41" name="Google Shape;441;p85"/>
          <p:cNvSpPr txBox="1"/>
          <p:nvPr/>
        </p:nvSpPr>
        <p:spPr>
          <a:xfrm>
            <a:off x="0" y="693181"/>
            <a:ext cx="35942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set details:-  (</a:t>
            </a:r>
            <a:r>
              <a:rPr b="0" i="0" lang="en-US" sz="1800" u="none" cap="none" strike="noStrike">
                <a:solidFill>
                  <a:srgbClr val="000000"/>
                </a:solidFill>
                <a:latin typeface="Arial"/>
                <a:ea typeface="Arial"/>
                <a:cs typeface="Arial"/>
                <a:sym typeface="Arial"/>
              </a:rPr>
              <a:t>1936, 2)</a:t>
            </a:r>
            <a:r>
              <a:rPr b="0" i="0" lang="en-US"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442" name="Google Shape;442;p85"/>
          <p:cNvSpPr txBox="1"/>
          <p:nvPr/>
        </p:nvSpPr>
        <p:spPr>
          <a:xfrm>
            <a:off x="0" y="1088156"/>
            <a:ext cx="3322622"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Data Partition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80 % Data used for training 20 % Data used for testing</a:t>
            </a:r>
            <a:endParaRPr b="0" i="0" sz="1400" u="none" cap="none" strike="noStrike">
              <a:solidFill>
                <a:srgbClr val="000000"/>
              </a:solidFill>
              <a:latin typeface="Arial"/>
              <a:ea typeface="Arial"/>
              <a:cs typeface="Arial"/>
              <a:sym typeface="Arial"/>
            </a:endParaRPr>
          </a:p>
        </p:txBody>
      </p:sp>
      <p:pic>
        <p:nvPicPr>
          <p:cNvPr id="443" name="Google Shape;443;p8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444" name="Google Shape;444;p85"/>
          <p:cNvSpPr txBox="1"/>
          <p:nvPr/>
        </p:nvSpPr>
        <p:spPr>
          <a:xfrm>
            <a:off x="135802" y="2299580"/>
            <a:ext cx="7220246"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estimator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estimator.append(('LR', LogisticRegression(solver ='lbfgs', multi_class ='multinomial', max_iter = 200)))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estimator.append(('etc', ExtraTreesClassifier(n_estimators=500)))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estimator.append(('rf',RandomForestClassifier(n_estimators=500, random_state=42)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estimator.append(('mnb',MultinomialNB()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VotingClassifier(estimators = estimator, voting ='hard')</a:t>
            </a:r>
            <a:endParaRPr b="0" i="0" sz="1200" u="none" cap="none" strike="noStrike">
              <a:solidFill>
                <a:schemeClr val="dk1"/>
              </a:solidFill>
              <a:latin typeface="Trebuchet MS"/>
              <a:ea typeface="Trebuchet MS"/>
              <a:cs typeface="Trebuchet MS"/>
              <a:sym typeface="Trebuchet MS"/>
            </a:endParaRPr>
          </a:p>
        </p:txBody>
      </p:sp>
      <p:pic>
        <p:nvPicPr>
          <p:cNvPr descr="vot.png" id="445" name="Google Shape;445;p85"/>
          <p:cNvPicPr preferRelativeResize="0"/>
          <p:nvPr>
            <p:ph idx="1" type="body"/>
          </p:nvPr>
        </p:nvPicPr>
        <p:blipFill rotWithShape="1">
          <a:blip r:embed="rId4">
            <a:alphaModFix/>
          </a:blip>
          <a:srcRect b="0" l="0" r="0" t="0"/>
          <a:stretch/>
        </p:blipFill>
        <p:spPr>
          <a:xfrm>
            <a:off x="1126605" y="4494101"/>
            <a:ext cx="5770583" cy="1867510"/>
          </a:xfrm>
          <a:prstGeom prst="rect">
            <a:avLst/>
          </a:prstGeom>
          <a:solidFill>
            <a:schemeClr val="lt1"/>
          </a:solidFill>
          <a:ln cap="flat" cmpd="sng" w="25400">
            <a:solidFill>
              <a:schemeClr val="accent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1"/>
          <p:cNvSpPr txBox="1"/>
          <p:nvPr/>
        </p:nvSpPr>
        <p:spPr>
          <a:xfrm>
            <a:off x="0" y="0"/>
            <a:ext cx="37885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776"/>
              </a:buClr>
              <a:buSzPts val="2800"/>
              <a:buFont typeface="Arial"/>
              <a:buNone/>
            </a:pPr>
            <a:r>
              <a:rPr b="1" i="0" lang="en-US" sz="2800" u="none" cap="none" strike="noStrike">
                <a:solidFill>
                  <a:srgbClr val="002776"/>
                </a:solidFill>
                <a:latin typeface="Arial"/>
                <a:ea typeface="Arial"/>
                <a:cs typeface="Arial"/>
                <a:sym typeface="Arial"/>
              </a:rPr>
              <a:t>Model Predictions</a:t>
            </a:r>
            <a:endParaRPr b="0" i="0" sz="1400" u="none" cap="none" strike="noStrike">
              <a:solidFill>
                <a:srgbClr val="000000"/>
              </a:solidFill>
              <a:latin typeface="Arial"/>
              <a:ea typeface="Arial"/>
              <a:cs typeface="Arial"/>
              <a:sym typeface="Arial"/>
            </a:endParaRPr>
          </a:p>
        </p:txBody>
      </p:sp>
      <p:pic>
        <p:nvPicPr>
          <p:cNvPr id="451" name="Google Shape;451;p11"/>
          <p:cNvPicPr preferRelativeResize="0"/>
          <p:nvPr/>
        </p:nvPicPr>
        <p:blipFill rotWithShape="1">
          <a:blip r:embed="rId3">
            <a:alphaModFix/>
          </a:blip>
          <a:srcRect b="0" l="0" r="0" t="0"/>
          <a:stretch/>
        </p:blipFill>
        <p:spPr>
          <a:xfrm>
            <a:off x="130906" y="2498877"/>
            <a:ext cx="8773064" cy="1303620"/>
          </a:xfrm>
          <a:prstGeom prst="rect">
            <a:avLst/>
          </a:prstGeom>
          <a:noFill/>
          <a:ln>
            <a:noFill/>
          </a:ln>
        </p:spPr>
      </p:pic>
      <p:sp>
        <p:nvSpPr>
          <p:cNvPr id="452" name="Google Shape;452;p11"/>
          <p:cNvSpPr/>
          <p:nvPr/>
        </p:nvSpPr>
        <p:spPr>
          <a:xfrm rot="-5400000">
            <a:off x="3718098" y="-1785570"/>
            <a:ext cx="639642" cy="7814024"/>
          </a:xfrm>
          <a:prstGeom prst="rightBrace">
            <a:avLst>
              <a:gd fmla="val 8333" name="adj1"/>
              <a:gd fmla="val 50000" name="adj2"/>
            </a:avLst>
          </a:prstGeom>
          <a:noFill/>
          <a:ln cap="flat" cmpd="sng" w="127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453" name="Google Shape;453;p11"/>
          <p:cNvSpPr/>
          <p:nvPr/>
        </p:nvSpPr>
        <p:spPr>
          <a:xfrm rot="-5400000">
            <a:off x="8151023" y="1671074"/>
            <a:ext cx="546857" cy="959040"/>
          </a:xfrm>
          <a:prstGeom prst="rightBrace">
            <a:avLst>
              <a:gd fmla="val 8333" name="adj1"/>
              <a:gd fmla="val 50000" name="adj2"/>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454" name="Google Shape;454;p11"/>
          <p:cNvSpPr txBox="1"/>
          <p:nvPr/>
        </p:nvSpPr>
        <p:spPr>
          <a:xfrm>
            <a:off x="3338423" y="1423358"/>
            <a:ext cx="19236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Transaction data fed to the model</a:t>
            </a:r>
            <a:endParaRPr b="0" i="0" sz="1400" u="none" cap="none" strike="noStrike">
              <a:solidFill>
                <a:srgbClr val="000000"/>
              </a:solidFill>
              <a:latin typeface="Arial"/>
              <a:ea typeface="Arial"/>
              <a:cs typeface="Arial"/>
              <a:sym typeface="Arial"/>
            </a:endParaRPr>
          </a:p>
        </p:txBody>
      </p:sp>
      <p:sp>
        <p:nvSpPr>
          <p:cNvPr id="455" name="Google Shape;455;p11"/>
          <p:cNvSpPr txBox="1"/>
          <p:nvPr/>
        </p:nvSpPr>
        <p:spPr>
          <a:xfrm>
            <a:off x="7279185" y="1059888"/>
            <a:ext cx="192369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Predicted probabilities for each transaction</a:t>
            </a:r>
            <a:endParaRPr b="0" i="0" sz="1400" u="none" cap="none" strike="noStrike">
              <a:solidFill>
                <a:srgbClr val="000000"/>
              </a:solidFill>
              <a:latin typeface="Arial"/>
              <a:ea typeface="Arial"/>
              <a:cs typeface="Arial"/>
              <a:sym typeface="Arial"/>
            </a:endParaRPr>
          </a:p>
        </p:txBody>
      </p:sp>
      <p:pic>
        <p:nvPicPr>
          <p:cNvPr id="456" name="Google Shape;456;p11"/>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457" name="Google Shape;457;p11"/>
          <p:cNvSpPr txBox="1"/>
          <p:nvPr/>
        </p:nvSpPr>
        <p:spPr>
          <a:xfrm>
            <a:off x="405114" y="1423358"/>
            <a:ext cx="1146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Example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2"/>
          <p:cNvSpPr txBox="1"/>
          <p:nvPr/>
        </p:nvSpPr>
        <p:spPr>
          <a:xfrm>
            <a:off x="0" y="0"/>
            <a:ext cx="37885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776"/>
              </a:buClr>
              <a:buSzPts val="2800"/>
              <a:buFont typeface="Arial"/>
              <a:buNone/>
            </a:pPr>
            <a:r>
              <a:rPr b="1" i="0" lang="en-US" sz="2800" u="none" cap="none" strike="noStrike">
                <a:solidFill>
                  <a:srgbClr val="002776"/>
                </a:solidFill>
                <a:latin typeface="Arial"/>
                <a:ea typeface="Arial"/>
                <a:cs typeface="Arial"/>
                <a:sym typeface="Arial"/>
              </a:rPr>
              <a:t>Model Results</a:t>
            </a:r>
            <a:endParaRPr b="0" i="0" sz="1400" u="none" cap="none" strike="noStrike">
              <a:solidFill>
                <a:srgbClr val="000000"/>
              </a:solidFill>
              <a:latin typeface="Arial"/>
              <a:ea typeface="Arial"/>
              <a:cs typeface="Arial"/>
              <a:sym typeface="Arial"/>
            </a:endParaRPr>
          </a:p>
        </p:txBody>
      </p:sp>
      <p:pic>
        <p:nvPicPr>
          <p:cNvPr id="463" name="Google Shape;463;p12"/>
          <p:cNvPicPr preferRelativeResize="0"/>
          <p:nvPr/>
        </p:nvPicPr>
        <p:blipFill rotWithShape="1">
          <a:blip r:embed="rId3">
            <a:alphaModFix/>
          </a:blip>
          <a:srcRect b="0" l="0" r="0" t="0"/>
          <a:stretch/>
        </p:blipFill>
        <p:spPr>
          <a:xfrm>
            <a:off x="0" y="2638407"/>
            <a:ext cx="8859329" cy="1082165"/>
          </a:xfrm>
          <a:prstGeom prst="rect">
            <a:avLst/>
          </a:prstGeom>
          <a:noFill/>
          <a:ln>
            <a:noFill/>
          </a:ln>
        </p:spPr>
      </p:pic>
      <p:sp>
        <p:nvSpPr>
          <p:cNvPr id="464" name="Google Shape;464;p12"/>
          <p:cNvSpPr txBox="1"/>
          <p:nvPr/>
        </p:nvSpPr>
        <p:spPr>
          <a:xfrm>
            <a:off x="99477" y="1685911"/>
            <a:ext cx="885932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Model generated the output for the transaction data set in which 324 transactions are genuine(0) claims and 61 transaction are fraudulent(1)</a:t>
            </a:r>
            <a:endParaRPr b="0" i="0" sz="1400" u="none" cap="none" strike="noStrike">
              <a:solidFill>
                <a:srgbClr val="000000"/>
              </a:solidFill>
              <a:latin typeface="Arial"/>
              <a:ea typeface="Arial"/>
              <a:cs typeface="Arial"/>
              <a:sym typeface="Arial"/>
            </a:endParaRPr>
          </a:p>
        </p:txBody>
      </p:sp>
      <p:pic>
        <p:nvPicPr>
          <p:cNvPr id="465" name="Google Shape;465;p12"/>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466" name="Google Shape;466;p12"/>
          <p:cNvSpPr txBox="1"/>
          <p:nvPr/>
        </p:nvSpPr>
        <p:spPr>
          <a:xfrm>
            <a:off x="243068" y="1064871"/>
            <a:ext cx="14584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entury Gothic"/>
                <a:ea typeface="Century Gothic"/>
                <a:cs typeface="Century Gothic"/>
                <a:sym typeface="Century Gothic"/>
              </a:rPr>
              <a:t>Example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3"/>
          <p:cNvSpPr txBox="1"/>
          <p:nvPr/>
        </p:nvSpPr>
        <p:spPr>
          <a:xfrm>
            <a:off x="1109354" y="3218296"/>
            <a:ext cx="692529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Model Deployment using R shiny / Flask or any other method</a:t>
            </a:r>
            <a:endParaRPr b="0" i="0" sz="1400" u="none" cap="none" strike="noStrike">
              <a:solidFill>
                <a:srgbClr val="000000"/>
              </a:solidFill>
              <a:latin typeface="Arial"/>
              <a:ea typeface="Arial"/>
              <a:cs typeface="Arial"/>
              <a:sym typeface="Arial"/>
            </a:endParaRPr>
          </a:p>
        </p:txBody>
      </p:sp>
      <p:pic>
        <p:nvPicPr>
          <p:cNvPr id="472" name="Google Shape;472;p1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4"/>
          <p:cNvSpPr txBox="1"/>
          <p:nvPr/>
        </p:nvSpPr>
        <p:spPr>
          <a:xfrm>
            <a:off x="90782" y="305924"/>
            <a:ext cx="34626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Challenges faced?</a:t>
            </a:r>
            <a:endParaRPr b="0" i="0" sz="1400" u="none" cap="none" strike="noStrike">
              <a:solidFill>
                <a:srgbClr val="000000"/>
              </a:solidFill>
              <a:latin typeface="Arial"/>
              <a:ea typeface="Arial"/>
              <a:cs typeface="Arial"/>
              <a:sym typeface="Arial"/>
            </a:endParaRPr>
          </a:p>
        </p:txBody>
      </p:sp>
      <p:pic>
        <p:nvPicPr>
          <p:cNvPr id="478" name="Google Shape;478;p1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479" name="Google Shape;479;p14"/>
          <p:cNvSpPr txBox="1"/>
          <p:nvPr/>
        </p:nvSpPr>
        <p:spPr>
          <a:xfrm>
            <a:off x="90782" y="3429000"/>
            <a:ext cx="436547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How did you overcome?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5"/>
          <p:cNvSpPr txBox="1"/>
          <p:nvPr/>
        </p:nvSpPr>
        <p:spPr>
          <a:xfrm>
            <a:off x="3599331" y="3137647"/>
            <a:ext cx="20259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pic>
        <p:nvPicPr>
          <p:cNvPr id="485" name="Google Shape;485;p1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60" name="Google Shape;260;p3"/>
          <p:cNvSpPr txBox="1"/>
          <p:nvPr/>
        </p:nvSpPr>
        <p:spPr>
          <a:xfrm>
            <a:off x="228351" y="133050"/>
            <a:ext cx="7422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Arial"/>
                <a:ea typeface="Arial"/>
                <a:cs typeface="Arial"/>
                <a:sym typeface="Arial"/>
              </a:rPr>
              <a:t>Project Architecture / Project Flow</a:t>
            </a:r>
            <a:endParaRPr b="1" i="0" sz="3200" u="none" cap="none" strike="noStrike">
              <a:solidFill>
                <a:schemeClr val="dk2"/>
              </a:solidFill>
              <a:latin typeface="Arial"/>
              <a:ea typeface="Arial"/>
              <a:cs typeface="Arial"/>
              <a:sym typeface="Arial"/>
            </a:endParaRPr>
          </a:p>
        </p:txBody>
      </p:sp>
      <p:sp>
        <p:nvSpPr>
          <p:cNvPr id="261" name="Google Shape;261;p3"/>
          <p:cNvSpPr txBox="1"/>
          <p:nvPr/>
        </p:nvSpPr>
        <p:spPr>
          <a:xfrm>
            <a:off x="621437" y="1118586"/>
            <a:ext cx="5598007" cy="493981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Selecting the product according to problem statement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Scraping the reviews and ratings of product from the Amazon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EDA –</a:t>
            </a:r>
            <a:endParaRPr b="0" i="0" sz="1400" u="none" cap="none" strike="noStrike">
              <a:solidFill>
                <a:srgbClr val="000000"/>
              </a:solidFill>
              <a:latin typeface="Arial"/>
              <a:ea typeface="Arial"/>
              <a:cs typeface="Arial"/>
              <a:sym typeface="Arial"/>
            </a:endParaRPr>
          </a:p>
          <a:p>
            <a:pPr indent="-88900" lvl="0" marL="36576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Cleaning of the review text</a:t>
            </a:r>
            <a:endParaRPr b="0" i="0" sz="1400" u="none" cap="none" strike="noStrike">
              <a:solidFill>
                <a:srgbClr val="000000"/>
              </a:solidFill>
              <a:latin typeface="Arial"/>
              <a:ea typeface="Arial"/>
              <a:cs typeface="Arial"/>
              <a:sym typeface="Arial"/>
            </a:endParaRPr>
          </a:p>
          <a:p>
            <a:pPr indent="-88900" lvl="0" marL="36576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Sentiment from ratings</a:t>
            </a:r>
            <a:endParaRPr b="0" i="0" sz="1400" u="none" cap="none" strike="noStrike">
              <a:solidFill>
                <a:srgbClr val="000000"/>
              </a:solidFill>
              <a:latin typeface="Arial"/>
              <a:ea typeface="Arial"/>
              <a:cs typeface="Arial"/>
              <a:sym typeface="Arial"/>
            </a:endParaRPr>
          </a:p>
          <a:p>
            <a:pPr indent="-88900" lvl="0" marL="36576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Checking for balance of positive and negative reviews</a:t>
            </a:r>
            <a:endParaRPr b="0" i="0" sz="1400" u="none" cap="none" strike="noStrike">
              <a:solidFill>
                <a:srgbClr val="000000"/>
              </a:solidFill>
              <a:latin typeface="Arial"/>
              <a:ea typeface="Arial"/>
              <a:cs typeface="Arial"/>
              <a:sym typeface="Arial"/>
            </a:endParaRPr>
          </a:p>
          <a:p>
            <a:pPr indent="-88900" lvl="0" marL="36576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Creating Bag of words with CountVectorizer    </a:t>
            </a:r>
            <a:endParaRPr b="0" i="0" sz="1400" u="none" cap="none" strike="noStrike">
              <a:solidFill>
                <a:srgbClr val="000000"/>
              </a:solidFill>
              <a:latin typeface="Arial"/>
              <a:ea typeface="Arial"/>
              <a:cs typeface="Arial"/>
              <a:sym typeface="Arial"/>
            </a:endParaRPr>
          </a:p>
          <a:p>
            <a:pPr indent="0" lvl="0" marL="36576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Checking for most frequent words in positive and negative reviews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Train test split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Fitting models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Evaluating models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Selecting final model depending on accuracy metrics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Final Model Fitting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Deployment on Suitable Platform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
          <p:cNvSpPr txBox="1"/>
          <p:nvPr/>
        </p:nvSpPr>
        <p:spPr>
          <a:xfrm>
            <a:off x="-1" y="0"/>
            <a:ext cx="8149701"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Arial"/>
                <a:ea typeface="Arial"/>
                <a:cs typeface="Arial"/>
                <a:sym typeface="Arial"/>
              </a:rPr>
              <a:t>Data set details</a:t>
            </a:r>
            <a:endParaRPr b="1" i="0" sz="3200" u="none" cap="none" strike="noStrike">
              <a:solidFill>
                <a:schemeClr val="dk2"/>
              </a:solidFill>
              <a:latin typeface="Arial"/>
              <a:ea typeface="Arial"/>
              <a:cs typeface="Arial"/>
              <a:sym typeface="Arial"/>
            </a:endParaRPr>
          </a:p>
        </p:txBody>
      </p:sp>
      <p:pic>
        <p:nvPicPr>
          <p:cNvPr id="267" name="Google Shape;267;p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Table data.png" id="268" name="Google Shape;268;p5"/>
          <p:cNvPicPr preferRelativeResize="0"/>
          <p:nvPr>
            <p:ph idx="1" type="body"/>
          </p:nvPr>
        </p:nvPicPr>
        <p:blipFill rotWithShape="1">
          <a:blip r:embed="rId4">
            <a:alphaModFix/>
          </a:blip>
          <a:srcRect b="0" l="0" r="0" t="0"/>
          <a:stretch/>
        </p:blipFill>
        <p:spPr>
          <a:xfrm>
            <a:off x="900688" y="2225618"/>
            <a:ext cx="6352368" cy="4202083"/>
          </a:xfrm>
          <a:prstGeom prst="rect">
            <a:avLst/>
          </a:prstGeom>
          <a:noFill/>
          <a:ln cap="flat" cmpd="sng" w="9525">
            <a:solidFill>
              <a:schemeClr val="dk1"/>
            </a:solidFill>
            <a:prstDash val="solid"/>
            <a:round/>
            <a:headEnd len="sm" w="sm" type="none"/>
            <a:tailEnd len="sm" w="sm" type="none"/>
          </a:ln>
        </p:spPr>
      </p:pic>
      <p:sp>
        <p:nvSpPr>
          <p:cNvPr id="269" name="Google Shape;269;p5"/>
          <p:cNvSpPr txBox="1"/>
          <p:nvPr/>
        </p:nvSpPr>
        <p:spPr>
          <a:xfrm>
            <a:off x="914401" y="976544"/>
            <a:ext cx="2122697" cy="95410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Total Records:- (1050,3)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Missing values:- 5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Duplicate values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descr="Distribution of ratings.png" id="274" name="Google Shape;274;p4"/>
          <p:cNvPicPr preferRelativeResize="0"/>
          <p:nvPr>
            <p:ph idx="1" type="body"/>
          </p:nvPr>
        </p:nvPicPr>
        <p:blipFill rotWithShape="1">
          <a:blip r:embed="rId3">
            <a:alphaModFix/>
          </a:blip>
          <a:srcRect b="0" l="0" r="0" t="834"/>
          <a:stretch/>
        </p:blipFill>
        <p:spPr>
          <a:xfrm>
            <a:off x="967737" y="1321807"/>
            <a:ext cx="6284089" cy="4394482"/>
          </a:xfrm>
          <a:prstGeom prst="rect">
            <a:avLst/>
          </a:prstGeom>
          <a:noFill/>
          <a:ln>
            <a:noFill/>
          </a:ln>
        </p:spPr>
      </p:pic>
      <p:sp>
        <p:nvSpPr>
          <p:cNvPr id="275" name="Google Shape;275;p4"/>
          <p:cNvSpPr txBox="1"/>
          <p:nvPr/>
        </p:nvSpPr>
        <p:spPr>
          <a:xfrm>
            <a:off x="168544" y="377225"/>
            <a:ext cx="76032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2200" u="none" cap="none" strike="noStrike">
                <a:solidFill>
                  <a:schemeClr val="dk2"/>
                </a:solidFill>
                <a:latin typeface="Arial"/>
                <a:ea typeface="Arial"/>
                <a:cs typeface="Arial"/>
                <a:sym typeface="Arial"/>
              </a:rPr>
              <a:t>Exploratory Data Analysis (EDA) &amp; Feature Engineering</a:t>
            </a:r>
            <a:endParaRPr b="1" i="0" sz="2200" u="none" cap="none" strike="noStrike">
              <a:solidFill>
                <a:schemeClr val="dk2"/>
              </a:solidFill>
              <a:latin typeface="Arial"/>
              <a:ea typeface="Arial"/>
              <a:cs typeface="Arial"/>
              <a:sym typeface="Arial"/>
            </a:endParaRPr>
          </a:p>
        </p:txBody>
      </p:sp>
      <p:pic>
        <p:nvPicPr>
          <p:cNvPr id="276" name="Google Shape;276;p4"/>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277" name="Google Shape;277;p4"/>
          <p:cNvSpPr txBox="1"/>
          <p:nvPr/>
        </p:nvSpPr>
        <p:spPr>
          <a:xfrm>
            <a:off x="3087231" y="1575304"/>
            <a:ext cx="18662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Distribution of ratings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72"/>
          <p:cNvSpPr txBox="1"/>
          <p:nvPr/>
        </p:nvSpPr>
        <p:spPr>
          <a:xfrm>
            <a:off x="129119" y="0"/>
            <a:ext cx="76032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2200" u="none" cap="none" strike="noStrike">
                <a:solidFill>
                  <a:schemeClr val="dk2"/>
                </a:solidFill>
                <a:latin typeface="Arial"/>
                <a:ea typeface="Arial"/>
                <a:cs typeface="Arial"/>
                <a:sym typeface="Arial"/>
              </a:rPr>
              <a:t>Exploratory Data Analysis (EDA) &amp; Feature Engineering</a:t>
            </a:r>
            <a:endParaRPr b="1" i="0" sz="2200" u="none" cap="none" strike="noStrike">
              <a:solidFill>
                <a:schemeClr val="dk2"/>
              </a:solidFill>
              <a:latin typeface="Arial"/>
              <a:ea typeface="Arial"/>
              <a:cs typeface="Arial"/>
              <a:sym typeface="Arial"/>
            </a:endParaRPr>
          </a:p>
        </p:txBody>
      </p:sp>
      <p:pic>
        <p:nvPicPr>
          <p:cNvPr id="283" name="Google Shape;283;p72"/>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84" name="Google Shape;284;p72"/>
          <p:cNvSpPr txBox="1"/>
          <p:nvPr/>
        </p:nvSpPr>
        <p:spPr>
          <a:xfrm>
            <a:off x="3067591" y="1330860"/>
            <a:ext cx="2190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Distribution of ratings</a:t>
            </a:r>
            <a:endParaRPr b="0" i="0" sz="1400" u="none" cap="none" strike="noStrike">
              <a:solidFill>
                <a:srgbClr val="000000"/>
              </a:solidFill>
              <a:latin typeface="Arial"/>
              <a:ea typeface="Arial"/>
              <a:cs typeface="Arial"/>
              <a:sym typeface="Arial"/>
            </a:endParaRPr>
          </a:p>
        </p:txBody>
      </p:sp>
      <p:pic>
        <p:nvPicPr>
          <p:cNvPr descr="UntitDr.png" id="285" name="Google Shape;285;p72"/>
          <p:cNvPicPr preferRelativeResize="0"/>
          <p:nvPr/>
        </p:nvPicPr>
        <p:blipFill rotWithShape="1">
          <a:blip r:embed="rId4">
            <a:alphaModFix/>
          </a:blip>
          <a:srcRect b="0" l="0" r="0" t="0"/>
          <a:stretch/>
        </p:blipFill>
        <p:spPr>
          <a:xfrm>
            <a:off x="1795950" y="1809926"/>
            <a:ext cx="4260817" cy="41113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73"/>
          <p:cNvSpPr txBox="1"/>
          <p:nvPr/>
        </p:nvSpPr>
        <p:spPr>
          <a:xfrm>
            <a:off x="149619" y="261175"/>
            <a:ext cx="76032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2100" u="none" cap="none" strike="noStrike">
                <a:solidFill>
                  <a:schemeClr val="dk2"/>
                </a:solidFill>
                <a:latin typeface="Arial"/>
                <a:ea typeface="Arial"/>
                <a:cs typeface="Arial"/>
                <a:sym typeface="Arial"/>
              </a:rPr>
              <a:t>Exploratory Data Analysis (EDA) &amp; Feature Engineering</a:t>
            </a:r>
            <a:endParaRPr b="1" i="0" sz="2100" u="none" cap="none" strike="noStrike">
              <a:solidFill>
                <a:schemeClr val="dk2"/>
              </a:solidFill>
              <a:latin typeface="Arial"/>
              <a:ea typeface="Arial"/>
              <a:cs typeface="Arial"/>
              <a:sym typeface="Arial"/>
            </a:endParaRPr>
          </a:p>
        </p:txBody>
      </p:sp>
      <p:pic>
        <p:nvPicPr>
          <p:cNvPr id="291" name="Google Shape;291;p7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92" name="Google Shape;292;p73"/>
          <p:cNvSpPr txBox="1"/>
          <p:nvPr/>
        </p:nvSpPr>
        <p:spPr>
          <a:xfrm>
            <a:off x="190123" y="769545"/>
            <a:ext cx="65727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Mapping of Reviews in Positive and Negative:-</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Considering 1 &amp; 2 rating as </a:t>
            </a:r>
            <a:r>
              <a:rPr lang="en-US"/>
              <a:t>negative</a:t>
            </a:r>
            <a:r>
              <a:rPr b="0" i="0" lang="en-US" sz="1400" u="none" cap="none" strike="noStrike">
                <a:solidFill>
                  <a:srgbClr val="000000"/>
                </a:solidFill>
                <a:latin typeface="Arial"/>
                <a:ea typeface="Arial"/>
                <a:cs typeface="Arial"/>
                <a:sym typeface="Arial"/>
              </a:rPr>
              <a:t> review</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Considering 4 &amp; 5 rating as positive review</a:t>
            </a:r>
            <a:endParaRPr b="0" i="0" sz="1400" u="none" cap="none" strike="noStrike">
              <a:solidFill>
                <a:srgbClr val="000000"/>
              </a:solidFill>
              <a:latin typeface="Arial"/>
              <a:ea typeface="Arial"/>
              <a:cs typeface="Arial"/>
              <a:sym typeface="Arial"/>
            </a:endParaRPr>
          </a:p>
        </p:txBody>
      </p:sp>
      <p:pic>
        <p:nvPicPr>
          <p:cNvPr descr="pn.png" id="293" name="Google Shape;293;p73"/>
          <p:cNvPicPr preferRelativeResize="0"/>
          <p:nvPr>
            <p:ph idx="1" type="body"/>
          </p:nvPr>
        </p:nvPicPr>
        <p:blipFill rotWithShape="1">
          <a:blip r:embed="rId4">
            <a:alphaModFix/>
          </a:blip>
          <a:srcRect b="0" l="0" r="0" t="0"/>
          <a:stretch/>
        </p:blipFill>
        <p:spPr>
          <a:xfrm>
            <a:off x="1337616" y="1973655"/>
            <a:ext cx="5227208" cy="3648695"/>
          </a:xfrm>
          <a:prstGeom prst="rect">
            <a:avLst/>
          </a:prstGeom>
          <a:noFill/>
          <a:ln>
            <a:noFill/>
          </a:ln>
        </p:spPr>
      </p:pic>
      <p:sp>
        <p:nvSpPr>
          <p:cNvPr id="294" name="Google Shape;294;p73"/>
          <p:cNvSpPr txBox="1"/>
          <p:nvPr/>
        </p:nvSpPr>
        <p:spPr>
          <a:xfrm>
            <a:off x="2562129" y="5685576"/>
            <a:ext cx="8915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Negative</a:t>
            </a:r>
            <a:endParaRPr b="0" i="0" sz="1400" u="none" cap="none" strike="noStrike">
              <a:solidFill>
                <a:srgbClr val="000000"/>
              </a:solidFill>
              <a:latin typeface="Arial"/>
              <a:ea typeface="Arial"/>
              <a:cs typeface="Arial"/>
              <a:sym typeface="Arial"/>
            </a:endParaRPr>
          </a:p>
        </p:txBody>
      </p:sp>
      <p:sp>
        <p:nvSpPr>
          <p:cNvPr id="295" name="Google Shape;295;p73"/>
          <p:cNvSpPr txBox="1"/>
          <p:nvPr/>
        </p:nvSpPr>
        <p:spPr>
          <a:xfrm>
            <a:off x="5015618" y="5658416"/>
            <a:ext cx="81304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Positive</a:t>
            </a:r>
            <a:endParaRPr b="0" i="0" sz="1400" u="none" cap="none" strike="noStrike">
              <a:solidFill>
                <a:srgbClr val="000000"/>
              </a:solidFill>
              <a:latin typeface="Arial"/>
              <a:ea typeface="Arial"/>
              <a:cs typeface="Arial"/>
              <a:sym typeface="Arial"/>
            </a:endParaRPr>
          </a:p>
        </p:txBody>
      </p:sp>
      <p:sp>
        <p:nvSpPr>
          <p:cNvPr id="296" name="Google Shape;296;p73"/>
          <p:cNvSpPr txBox="1"/>
          <p:nvPr/>
        </p:nvSpPr>
        <p:spPr>
          <a:xfrm rot="-5400000">
            <a:off x="856300" y="3579597"/>
            <a:ext cx="57002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Count</a:t>
            </a:r>
            <a:endParaRPr b="0" i="0" sz="1400" u="none" cap="none" strike="noStrike">
              <a:solidFill>
                <a:srgbClr val="000000"/>
              </a:solidFill>
              <a:latin typeface="Arial"/>
              <a:ea typeface="Arial"/>
              <a:cs typeface="Arial"/>
              <a:sym typeface="Arial"/>
            </a:endParaRPr>
          </a:p>
        </p:txBody>
      </p:sp>
      <p:sp>
        <p:nvSpPr>
          <p:cNvPr id="297" name="Google Shape;297;p73"/>
          <p:cNvSpPr txBox="1"/>
          <p:nvPr/>
        </p:nvSpPr>
        <p:spPr>
          <a:xfrm>
            <a:off x="1792586" y="2127564"/>
            <a:ext cx="192552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 of Positive :-1356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 of Negative :- 580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74"/>
          <p:cNvSpPr txBox="1"/>
          <p:nvPr/>
        </p:nvSpPr>
        <p:spPr>
          <a:xfrm>
            <a:off x="168544" y="278625"/>
            <a:ext cx="76032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2200" u="none" cap="none" strike="noStrike">
                <a:solidFill>
                  <a:schemeClr val="dk2"/>
                </a:solidFill>
                <a:latin typeface="Arial"/>
                <a:ea typeface="Arial"/>
                <a:cs typeface="Arial"/>
                <a:sym typeface="Arial"/>
              </a:rPr>
              <a:t>Exploratory Data Analysis (EDA) &amp; Feature Engineering</a:t>
            </a:r>
            <a:endParaRPr b="1" i="0" sz="2200" u="none" cap="none" strike="noStrike">
              <a:solidFill>
                <a:schemeClr val="dk2"/>
              </a:solidFill>
              <a:latin typeface="Arial"/>
              <a:ea typeface="Arial"/>
              <a:cs typeface="Arial"/>
              <a:sym typeface="Arial"/>
            </a:endParaRPr>
          </a:p>
        </p:txBody>
      </p:sp>
      <p:pic>
        <p:nvPicPr>
          <p:cNvPr id="303" name="Google Shape;303;p7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04" name="Google Shape;304;p74"/>
          <p:cNvSpPr txBox="1"/>
          <p:nvPr/>
        </p:nvSpPr>
        <p:spPr>
          <a:xfrm>
            <a:off x="199176" y="860079"/>
            <a:ext cx="68114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Checking if length of review has any correlation with positive and negative sentiment</a:t>
            </a:r>
            <a:endParaRPr b="0" i="0" sz="1400" u="none" cap="none" strike="noStrike">
              <a:solidFill>
                <a:srgbClr val="000000"/>
              </a:solidFill>
              <a:latin typeface="Arial"/>
              <a:ea typeface="Arial"/>
              <a:cs typeface="Arial"/>
              <a:sym typeface="Arial"/>
            </a:endParaRPr>
          </a:p>
        </p:txBody>
      </p:sp>
      <p:pic>
        <p:nvPicPr>
          <p:cNvPr descr="senti.png" id="305" name="Google Shape;305;p74"/>
          <p:cNvPicPr preferRelativeResize="0"/>
          <p:nvPr>
            <p:ph idx="1" type="body"/>
          </p:nvPr>
        </p:nvPicPr>
        <p:blipFill rotWithShape="1">
          <a:blip r:embed="rId4">
            <a:alphaModFix/>
          </a:blip>
          <a:srcRect b="0" l="0" r="0" t="0"/>
          <a:stretch/>
        </p:blipFill>
        <p:spPr>
          <a:xfrm>
            <a:off x="1122630" y="1318507"/>
            <a:ext cx="5758002" cy="4838035"/>
          </a:xfrm>
          <a:prstGeom prst="rect">
            <a:avLst/>
          </a:prstGeom>
          <a:noFill/>
          <a:ln cap="flat" cmpd="sng" w="9525">
            <a:solidFill>
              <a:schemeClr val="dk1"/>
            </a:solidFill>
            <a:prstDash val="solid"/>
            <a:round/>
            <a:headEnd len="sm" w="sm" type="none"/>
            <a:tailEnd len="sm" w="sm" type="none"/>
          </a:ln>
        </p:spPr>
      </p:pic>
      <p:sp>
        <p:nvSpPr>
          <p:cNvPr id="306" name="Google Shape;306;p74"/>
          <p:cNvSpPr txBox="1"/>
          <p:nvPr/>
        </p:nvSpPr>
        <p:spPr>
          <a:xfrm>
            <a:off x="0" y="6364587"/>
            <a:ext cx="80506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From graph, we can see that there is no as such correlation between length of review and sentiment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75"/>
          <p:cNvSpPr txBox="1"/>
          <p:nvPr/>
        </p:nvSpPr>
        <p:spPr>
          <a:xfrm>
            <a:off x="129119" y="0"/>
            <a:ext cx="76032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2"/>
                </a:solidFill>
                <a:latin typeface="Arial"/>
                <a:ea typeface="Arial"/>
                <a:cs typeface="Arial"/>
                <a:sym typeface="Arial"/>
              </a:rPr>
              <a:t>EDA- Common words in Positive Reviews   </a:t>
            </a:r>
            <a:endParaRPr b="1" i="0" sz="2700" u="none" cap="none" strike="noStrike">
              <a:solidFill>
                <a:schemeClr val="dk2"/>
              </a:solidFill>
              <a:latin typeface="Arial"/>
              <a:ea typeface="Arial"/>
              <a:cs typeface="Arial"/>
              <a:sym typeface="Arial"/>
            </a:endParaRPr>
          </a:p>
        </p:txBody>
      </p:sp>
      <p:pic>
        <p:nvPicPr>
          <p:cNvPr id="312" name="Google Shape;312;p7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Posi.png" id="313" name="Google Shape;313;p75"/>
          <p:cNvPicPr preferRelativeResize="0"/>
          <p:nvPr/>
        </p:nvPicPr>
        <p:blipFill rotWithShape="1">
          <a:blip r:embed="rId4">
            <a:alphaModFix/>
          </a:blip>
          <a:srcRect b="0" l="0" r="0" t="0"/>
          <a:stretch/>
        </p:blipFill>
        <p:spPr>
          <a:xfrm>
            <a:off x="0" y="674483"/>
            <a:ext cx="8157172" cy="56946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2012-08-17T07:00:49Z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