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59" r:id="rId13"/>
    <p:sldId id="2146847060" r:id="rId14"/>
    <p:sldId id="2146847061" r:id="rId15"/>
    <p:sldId id="2146847062" r:id="rId16"/>
    <p:sldId id="267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2E041-7881-4F42-8D3F-02B61CCF9053}" v="18" dt="2025-09-29T18:14:58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smic-weather-dashboard.netlify.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Dynamic Weather Dashboard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7897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NATUKULA MANICHARAN-Sathyabama University-BE-CSE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BCAB-AE22-2C0C-C045-F40BCE78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54D2C-50C1-3D79-851A-C661A1063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661" y="1549666"/>
            <a:ext cx="9557886" cy="4425683"/>
          </a:xfrm>
        </p:spPr>
      </p:pic>
    </p:spTree>
    <p:extLst>
      <p:ext uri="{BB962C8B-B14F-4D97-AF65-F5344CB8AC3E}">
        <p14:creationId xmlns:p14="http://schemas.microsoft.com/office/powerpoint/2010/main" val="416124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78ED-3D1A-3A2A-03D2-744D93F4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879E3-2061-DAB2-B30E-ABE30A88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52" y="1520792"/>
            <a:ext cx="10212404" cy="4454558"/>
          </a:xfrm>
        </p:spPr>
      </p:pic>
    </p:spTree>
    <p:extLst>
      <p:ext uri="{BB962C8B-B14F-4D97-AF65-F5344CB8AC3E}">
        <p14:creationId xmlns:p14="http://schemas.microsoft.com/office/powerpoint/2010/main" val="32440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9EB1-24D3-E7C3-C3CB-C4A9A2B3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E30EF-F9DC-306A-1A41-935230F2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59" y="1491916"/>
            <a:ext cx="10010274" cy="4483434"/>
          </a:xfrm>
        </p:spPr>
      </p:pic>
    </p:spTree>
    <p:extLst>
      <p:ext uri="{BB962C8B-B14F-4D97-AF65-F5344CB8AC3E}">
        <p14:creationId xmlns:p14="http://schemas.microsoft.com/office/powerpoint/2010/main" val="29329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 err="1"/>
              <a:t>Github</a:t>
            </a:r>
            <a:r>
              <a:rPr lang="en-US" sz="2800" b="1" dirty="0"/>
              <a:t> Link : https://github.com/Manicharan16/cosmic-weather-dashboard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IN" b="1" dirty="0">
                <a:hlinkClick r:id="rId2"/>
              </a:rPr>
              <a:t>cosmic-weather-</a:t>
            </a:r>
            <a:r>
              <a:rPr lang="en-IN" b="1" dirty="0" err="1">
                <a:hlinkClick r:id="rId2"/>
              </a:rPr>
              <a:t>dashboard.netlify.app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DECC29-3F97-7B48-E678-090B7F771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925102"/>
            <a:ext cx="91573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cost-effective online presence for weather enthusiasts and casual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dedicated weather applications or paid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engaging and interactive weather experience for all users. 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AC91B8-A722-8C26-73DA-858E65F9E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745454"/>
            <a:ext cx="94042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(Node.js) for user authentication and weather data caching.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API authentication integration for enhanced data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weather service management and user analytics.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weather predictions and personalized forecast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F67980-5E24-D9DA-74AB-5D6D9C8B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WEATHER FORECASTING SYSTEM USING OPENWEATHER API AND WEB TECHNOLOGIES (Research Paper 2024)</a:t>
            </a:r>
          </a:p>
          <a:p>
            <a:r>
              <a:rPr lang="en-US" dirty="0"/>
              <a:t>Build A Weather App in HTML CSS &amp; JavaScript (Article)</a:t>
            </a:r>
          </a:p>
          <a:p>
            <a:r>
              <a:rPr lang="en-US" dirty="0"/>
              <a:t>Get Started with Bootstrap v5.3 (Official Documentation)</a:t>
            </a:r>
          </a:p>
          <a:p>
            <a:r>
              <a:rPr lang="en-IN" dirty="0" err="1"/>
              <a:t>OpenWeatherMap</a:t>
            </a:r>
            <a:r>
              <a:rPr lang="en-IN" dirty="0"/>
              <a:t> API Guide</a:t>
            </a:r>
            <a:r>
              <a:rPr lang="en-US" dirty="0"/>
              <a:t>    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06F7-7151-ADF5-54B8-7E57D4AF2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345890"/>
            <a:ext cx="111780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need for an intuitive and accessible weather information system is growing due to increasing reliance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on real-time climate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weather applications often lack user-friendly interfaces, seamless login functionality, or engaging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visual elements.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include automatic page transitions, inconsistent login processes, and limited interactivity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users seeking detailed weather forecasts.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no integrated solution that combines real-time data, customizable features, and an immersive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experience in a single web-based dashboard.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C1C83D-A22D-8810-1A44-A5D8891890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5" y="2094105"/>
            <a:ext cx="92087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(weather updates, search functionality, theme                        toggling)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63423"/>
            <a:ext cx="10505376" cy="475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Weather Data Retrieval:</a:t>
            </a:r>
            <a:r>
              <a:rPr lang="en-US" dirty="0"/>
              <a:t> Fetch real-time weather data using </a:t>
            </a:r>
            <a:r>
              <a:rPr lang="en-US" dirty="0" err="1"/>
              <a:t>OpenWeatherMap</a:t>
            </a:r>
            <a:r>
              <a:rPr lang="en-US" dirty="0"/>
              <a:t> API (latitude, longitude, units).</a:t>
            </a:r>
          </a:p>
          <a:p>
            <a:r>
              <a:rPr lang="en-US" dirty="0"/>
              <a:t>Frontend Design </a:t>
            </a:r>
          </a:p>
          <a:p>
            <a:pPr lvl="1"/>
            <a:r>
              <a:rPr lang="en-US" dirty="0"/>
              <a:t>Layout using HTML and CSS (cards for forecasts, navbar for navigation).</a:t>
            </a:r>
          </a:p>
          <a:p>
            <a:r>
              <a:rPr lang="en-US" dirty="0"/>
              <a:t>Interactive Features </a:t>
            </a:r>
          </a:p>
          <a:p>
            <a:pPr lvl="1"/>
            <a:r>
              <a:rPr lang="en-US" dirty="0"/>
              <a:t>City search with autocomplete in JavaScript.</a:t>
            </a:r>
          </a:p>
          <a:p>
            <a:pPr lvl="1"/>
            <a:r>
              <a:rPr lang="en-US" dirty="0"/>
              <a:t>Login/logout functionality and theme toggling.</a:t>
            </a:r>
          </a:p>
          <a:p>
            <a:pPr lvl="1"/>
            <a:r>
              <a:rPr lang="en-US" dirty="0"/>
              <a:t>Real-time weather updates and favorite cities management.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Cross-browser compatibility</a:t>
            </a:r>
          </a:p>
          <a:p>
            <a:pPr lvl="1"/>
            <a:r>
              <a:rPr lang="en-US" dirty="0"/>
              <a:t>Mobile responsiveness</a:t>
            </a:r>
          </a:p>
          <a:p>
            <a:r>
              <a:rPr lang="en-US" dirty="0"/>
              <a:t>Deployment </a:t>
            </a:r>
          </a:p>
          <a:p>
            <a:pPr lvl="1"/>
            <a:r>
              <a:rPr lang="en-US" dirty="0"/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BAB3F7-5CA8-C8F6-306C-B63066971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63" y="1434164"/>
            <a:ext cx="8787865" cy="4841508"/>
          </a:xfr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EF92-3A96-D371-8991-93C545B2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895"/>
            <a:ext cx="11029616" cy="59676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7E062-9A60-1225-064E-222479FB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43" y="1511165"/>
            <a:ext cx="9071914" cy="4774131"/>
          </a:xfrm>
        </p:spPr>
      </p:pic>
    </p:spTree>
    <p:extLst>
      <p:ext uri="{BB962C8B-B14F-4D97-AF65-F5344CB8AC3E}">
        <p14:creationId xmlns:p14="http://schemas.microsoft.com/office/powerpoint/2010/main" val="86467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BB05-BDDD-BAF3-049F-D1C6E3F8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D3C7D-F90B-FDAF-9C90-B5077DB5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60" y="1443788"/>
            <a:ext cx="9760016" cy="4608563"/>
          </a:xfrm>
        </p:spPr>
      </p:pic>
    </p:spTree>
    <p:extLst>
      <p:ext uri="{BB962C8B-B14F-4D97-AF65-F5344CB8AC3E}">
        <p14:creationId xmlns:p14="http://schemas.microsoft.com/office/powerpoint/2010/main" val="312645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015-BA18-FC79-1849-6A534959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D612C-701E-82C8-EFEC-0B5D6E44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83" y="1501540"/>
            <a:ext cx="9490510" cy="4473809"/>
          </a:xfrm>
        </p:spPr>
      </p:pic>
    </p:spTree>
    <p:extLst>
      <p:ext uri="{BB962C8B-B14F-4D97-AF65-F5344CB8AC3E}">
        <p14:creationId xmlns:p14="http://schemas.microsoft.com/office/powerpoint/2010/main" val="28767833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1597</TotalTime>
  <Words>420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 charan</cp:lastModifiedBy>
  <cp:revision>50</cp:revision>
  <dcterms:created xsi:type="dcterms:W3CDTF">2021-05-26T16:50:10Z</dcterms:created>
  <dcterms:modified xsi:type="dcterms:W3CDTF">2025-09-29T18:16:16Z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