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81" autoAdjust="0"/>
  </p:normalViewPr>
  <p:slideViewPr>
    <p:cSldViewPr>
      <p:cViewPr varScale="1">
        <p:scale>
          <a:sx n="51" d="100"/>
          <a:sy n="51" d="100"/>
        </p:scale>
        <p:origin x="-92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366B-551D-4C66-B7A2-79211A11A1B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20F9-8E3A-43F0-9BDC-2CFD8B6319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Credit Risk Assessment in </a:t>
            </a:r>
            <a:r>
              <a:rPr lang="en-US" b="1" dirty="0" err="1"/>
              <a:t>Fintech</a:t>
            </a:r>
            <a:r>
              <a:rPr lang="en-US" b="1" dirty="0"/>
              <a:t> Industry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Solution to do EDA and Preprocessing on the train data using pipeline and training a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Credit Risk Assessment in </a:t>
            </a:r>
            <a:r>
              <a:rPr lang="en-US" b="1" dirty="0" err="1" smtClean="0"/>
              <a:t>Fintech</a:t>
            </a:r>
            <a:r>
              <a:rPr lang="en-US" b="1" dirty="0" smtClean="0"/>
              <a:t> Industry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  <a:p>
            <a:r>
              <a:rPr lang="en-US" dirty="0"/>
              <a:t>Welcome to </a:t>
            </a:r>
            <a:r>
              <a:rPr lang="en-US" dirty="0" err="1"/>
              <a:t>Inceptez</a:t>
            </a:r>
            <a:r>
              <a:rPr lang="en-US" dirty="0"/>
              <a:t> </a:t>
            </a:r>
            <a:r>
              <a:rPr lang="en-US" dirty="0" err="1"/>
              <a:t>hackathon</a:t>
            </a:r>
            <a:r>
              <a:rPr lang="en-US" dirty="0"/>
              <a:t> – </a:t>
            </a:r>
            <a:r>
              <a:rPr lang="en-US" b="1" dirty="0"/>
              <a:t>Credit Risk in </a:t>
            </a:r>
            <a:r>
              <a:rPr lang="en-US" b="1" dirty="0" err="1"/>
              <a:t>Fintech</a:t>
            </a:r>
            <a:r>
              <a:rPr lang="en-US" b="1" dirty="0"/>
              <a:t> Industry.</a:t>
            </a:r>
            <a:r>
              <a:rPr lang="en-US" dirty="0"/>
              <a:t> You are required to build and train a model that identifies Fully Paid and Charged-off loans from the loan dataset. This dataset is included in loan data, and provides a challenging classifier that will test what you have learnt in this course.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Tasks to </a:t>
            </a:r>
            <a:r>
              <a:rPr lang="en-CA" dirty="0" err="1" smtClean="0"/>
              <a:t>comple</a:t>
            </a:r>
            <a:r>
              <a:rPr lang="en-CA" dirty="0" smtClean="0"/>
              <a:t> EDA,  preprocessing and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This data set is a highly imbalanced one.</a:t>
            </a:r>
          </a:p>
          <a:p>
            <a:r>
              <a:rPr lang="en-CA" dirty="0" smtClean="0"/>
              <a:t>Over 80% of the data points to “fully paid” customers and the remaining pertains to “Charged Off” customers.</a:t>
            </a:r>
          </a:p>
          <a:p>
            <a:r>
              <a:rPr lang="en-CA" dirty="0" smtClean="0"/>
              <a:t>There were about 27 independent variables and 1 dependent </a:t>
            </a:r>
            <a:r>
              <a:rPr lang="en-CA" dirty="0" err="1" smtClean="0"/>
              <a:t>variabe</a:t>
            </a:r>
            <a:r>
              <a:rPr lang="en-CA" dirty="0" smtClean="0"/>
              <a:t> (target variable).</a:t>
            </a:r>
          </a:p>
          <a:p>
            <a:r>
              <a:rPr lang="en-CA" dirty="0" smtClean="0"/>
              <a:t>Many of the variables were having noise in the data like “</a:t>
            </a:r>
            <a:r>
              <a:rPr lang="en-US" dirty="0" err="1" smtClean="0"/>
              <a:t>fico_range_high</a:t>
            </a:r>
            <a:r>
              <a:rPr lang="en-US" dirty="0" smtClean="0"/>
              <a:t>” and “</a:t>
            </a:r>
            <a:r>
              <a:rPr lang="en-US" dirty="0" err="1" smtClean="0"/>
              <a:t>fico_range_low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“grade” column needs slicing to filter just the number out . We have to change the </a:t>
            </a:r>
            <a:r>
              <a:rPr lang="en-CA" sz="2400" dirty="0" err="1" smtClean="0"/>
              <a:t>dtype</a:t>
            </a:r>
            <a:r>
              <a:rPr lang="en-CA" sz="2400" dirty="0" smtClean="0"/>
              <a:t> from object to int.</a:t>
            </a:r>
          </a:p>
          <a:p>
            <a:r>
              <a:rPr lang="en-CA" sz="2400" dirty="0" smtClean="0"/>
              <a:t>“</a:t>
            </a:r>
            <a:r>
              <a:rPr lang="en-US" sz="2400" dirty="0" err="1" smtClean="0"/>
              <a:t>earliest_cr_line</a:t>
            </a:r>
            <a:r>
              <a:rPr lang="en-US" sz="2400" dirty="0" smtClean="0"/>
              <a:t>” feature has date and year in them. Used </a:t>
            </a:r>
            <a:r>
              <a:rPr lang="en-US" sz="2400" dirty="0" err="1" smtClean="0"/>
              <a:t>to_date</a:t>
            </a:r>
            <a:r>
              <a:rPr lang="en-US" sz="2400" dirty="0" smtClean="0"/>
              <a:t> time to extract the total number of year between the current year and mentioned year.</a:t>
            </a:r>
          </a:p>
          <a:p>
            <a:r>
              <a:rPr lang="en-CA" sz="2400" dirty="0" smtClean="0"/>
              <a:t>“</a:t>
            </a:r>
            <a:r>
              <a:rPr lang="en-US" sz="2400" dirty="0" err="1" smtClean="0"/>
              <a:t>emp_length</a:t>
            </a:r>
            <a:r>
              <a:rPr lang="en-US" sz="2400" dirty="0" smtClean="0"/>
              <a:t>” featured turned out be a noisy one so I have deleted it.</a:t>
            </a:r>
          </a:p>
          <a:p>
            <a:r>
              <a:rPr lang="en-CA" sz="2400" dirty="0" smtClean="0"/>
              <a:t>Same thing with “grade”,”</a:t>
            </a:r>
            <a:r>
              <a:rPr lang="en-US" sz="2400" dirty="0" smtClean="0"/>
              <a:t> </a:t>
            </a:r>
            <a:r>
              <a:rPr lang="en-US" sz="2400" dirty="0" err="1" smtClean="0"/>
              <a:t>fico_range_low</a:t>
            </a:r>
            <a:r>
              <a:rPr lang="en-US" sz="2400" dirty="0" smtClean="0"/>
              <a:t>”,” title”,” </a:t>
            </a:r>
            <a:r>
              <a:rPr lang="en-US" sz="2400" dirty="0" err="1" smtClean="0"/>
              <a:t>emp_title</a:t>
            </a:r>
            <a:r>
              <a:rPr lang="en-US" sz="2400" dirty="0" smtClean="0"/>
              <a:t>”,” </a:t>
            </a:r>
            <a:r>
              <a:rPr lang="en-US" sz="2400" dirty="0" err="1" smtClean="0"/>
              <a:t>pub_rec_bankruptcies</a:t>
            </a:r>
            <a:r>
              <a:rPr lang="en-US" sz="2400" dirty="0" smtClean="0"/>
              <a:t>”. So, we can delete all those columns.</a:t>
            </a:r>
          </a:p>
          <a:p>
            <a:r>
              <a:rPr lang="en-CA" sz="2400" dirty="0" smtClean="0"/>
              <a:t>Created 4 custom </a:t>
            </a:r>
            <a:r>
              <a:rPr lang="en-CA" sz="2400" dirty="0" err="1" smtClean="0"/>
              <a:t>tranformers</a:t>
            </a:r>
            <a:r>
              <a:rPr lang="en-CA" sz="2400" dirty="0" smtClean="0"/>
              <a:t> to impute data on columns with null values.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Used </a:t>
            </a:r>
            <a:r>
              <a:rPr lang="en-CA" sz="2400" dirty="0" err="1" smtClean="0"/>
              <a:t>matplotlib</a:t>
            </a:r>
            <a:r>
              <a:rPr lang="en-CA" sz="2400" dirty="0" smtClean="0"/>
              <a:t> and </a:t>
            </a:r>
            <a:r>
              <a:rPr lang="en-CA" sz="2400" dirty="0" err="1" smtClean="0"/>
              <a:t>seaborn</a:t>
            </a:r>
            <a:r>
              <a:rPr lang="en-CA" sz="2400" dirty="0" smtClean="0"/>
              <a:t> to visualize the data for better understanding of the data.</a:t>
            </a:r>
          </a:p>
          <a:p>
            <a:r>
              <a:rPr lang="en-CA" sz="2400" dirty="0" smtClean="0"/>
              <a:t>Used pipeline to preprocess my data and scale the data.</a:t>
            </a:r>
          </a:p>
          <a:p>
            <a:r>
              <a:rPr lang="en-CA" sz="2400" dirty="0" smtClean="0"/>
              <a:t>Used Random forest, logistic regression and decision tree to predict the classification for my test data.</a:t>
            </a:r>
          </a:p>
          <a:p>
            <a:r>
              <a:rPr lang="en-CA" sz="2400" dirty="0" smtClean="0"/>
              <a:t>A more detailed explanation can be found on the </a:t>
            </a:r>
            <a:r>
              <a:rPr lang="en-CA" sz="2400" dirty="0" err="1" smtClean="0"/>
              <a:t>jupyter</a:t>
            </a:r>
            <a:r>
              <a:rPr lang="en-CA" sz="2400" dirty="0" smtClean="0"/>
              <a:t> notebook file.</a:t>
            </a:r>
          </a:p>
          <a:p>
            <a:endParaRPr lang="en-CA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 for logistic regression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25620"/>
            <a:ext cx="5112568" cy="459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 for Decision Tree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233" y="2250198"/>
            <a:ext cx="4559534" cy="322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Result for RF Classifier with out </a:t>
            </a:r>
            <a:br>
              <a:rPr lang="en-CA" dirty="0" smtClean="0"/>
            </a:br>
            <a:r>
              <a:rPr lang="en-CA" dirty="0" smtClean="0"/>
              <a:t>hyper parameter tuning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264" y="1913631"/>
            <a:ext cx="5283472" cy="38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Waiitng</a:t>
            </a:r>
            <a:r>
              <a:rPr lang="en-CA" dirty="0" smtClean="0"/>
              <a:t> for the last 1.5 hours to get a result from </a:t>
            </a:r>
            <a:r>
              <a:rPr lang="en-CA" dirty="0" err="1" smtClean="0"/>
              <a:t>GridSearchCV</a:t>
            </a:r>
            <a:r>
              <a:rPr lang="en-CA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75106"/>
            <a:ext cx="8229600" cy="137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350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Credit Risk Assessment in Fintech Industry </vt:lpstr>
      <vt:lpstr>Credit Risk Assessment in Fintech Industry</vt:lpstr>
      <vt:lpstr>Tasks to comple EDA,  preprocessing and model building</vt:lpstr>
      <vt:lpstr>Slide 4</vt:lpstr>
      <vt:lpstr>Slide 5</vt:lpstr>
      <vt:lpstr>Result for logistic regression</vt:lpstr>
      <vt:lpstr>Result for Decision Tree</vt:lpstr>
      <vt:lpstr>Result for RF Classifier with out  hyper parameter tuning</vt:lpstr>
      <vt:lpstr>Waiitng for the last 1.5 hours to get a result from GridSearchCV.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in Fintech Industry</dc:title>
  <dc:creator>Muthu</dc:creator>
  <cp:lastModifiedBy>Muthu</cp:lastModifiedBy>
  <cp:revision>4</cp:revision>
  <dcterms:created xsi:type="dcterms:W3CDTF">2023-10-22T14:18:46Z</dcterms:created>
  <dcterms:modified xsi:type="dcterms:W3CDTF">2023-10-22T14:58:28Z</dcterms:modified>
</cp:coreProperties>
</file>