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294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12032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8" y="1228963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Clustering and its Types, Uses, and Examples in Machine Learning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5010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Clustering is a fundamental concept in machine learning that involves grouping similar data points together. In this presentation, we will explore different clustering methods, their applications, and notable examples.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1892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1299686" y="6172557"/>
            <a:ext cx="27051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Manideep Guduru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95976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1609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691182" y="3202662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237309"/>
            <a:ext cx="2796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Definition of Clustering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80666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Clustering is the process of dividing a set of data points into groups called clusters based on their similarity.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4490799" y="49132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4656892" y="4954905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5212913" y="4989552"/>
            <a:ext cx="5463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Importance of Clustering in Machine Learning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5212913" y="5558909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Clustering helps in data exploration, pattern recognition, and discovering hidden structures in datasets.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263015"/>
            <a:ext cx="4701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Types of Clustering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512814"/>
            <a:ext cx="2232065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Partitioning Methods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567946"/>
            <a:ext cx="2232065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Partitioning methods aim to divide the dataset into distinct non-overlapping clusters using iterative optimization techniques.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819650" y="2512814"/>
            <a:ext cx="2232065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Hierarchical Methods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4819650" y="3567946"/>
            <a:ext cx="2232065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Hierarchical methods create clusters in a tree-like structure, allowing for both top-down and bottom-up approaches.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01307" y="2512814"/>
            <a:ext cx="2232065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Density-based Methods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7601307" y="3567946"/>
            <a:ext cx="2232065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Density-based methods define clusters as high-density regions separated by low-density regions.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382964" y="2512814"/>
            <a:ext cx="2232065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Model-based Methods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10382964" y="3567946"/>
            <a:ext cx="2232065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Model-based methods assume that the data is generated from a mixture of probability distributions and find the best fit for the data.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971431"/>
            <a:ext cx="94716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Uses of Clustering in Machine Learning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110145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73975" y="2346127"/>
            <a:ext cx="2926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Customer Segmentation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2915483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Clustering helps identify and group customers based on their behavior, preferences, and demographics for targeted marketing strategies.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110145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7662267" y="2346127"/>
            <a:ext cx="2331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Anomaly Detection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2915483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Clustering can detect anomalous patterns or outliers in data, helping detect fraud, network intrusions, or system failures.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2273975" y="5031224"/>
            <a:ext cx="2240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Image Recognition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73975" y="5600581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Clustering assists in classifying and organizing images based on visual similarities, aiding in tasks such as image search or recommendation systems.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462927"/>
          </a:xfrm>
          <a:prstGeom prst="roundRect">
            <a:avLst>
              <a:gd name="adj" fmla="val 406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3"/>
          <p:cNvSpPr/>
          <p:nvPr/>
        </p:nvSpPr>
        <p:spPr>
          <a:xfrm>
            <a:off x="7662267" y="5031224"/>
            <a:ext cx="25374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Document Clustering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62267" y="5600581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Clustering text documents enables grouping of similar documents for topic modeling, document summarization, and information retrieval.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-180474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785455"/>
            <a:ext cx="84277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Examples of Clustering Algorithms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035254"/>
            <a:ext cx="2232065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K-means Clustering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3090386"/>
            <a:ext cx="2232065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K-means is a popular partitioning algorithm that aims to minimize the distance between data points within clusters and maximize the distance between clusters.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819650" y="2035254"/>
            <a:ext cx="2232065" cy="24988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DBSCAN (Density-Based Spatial Clustering of Applications with Noise)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4819650" y="4756309"/>
            <a:ext cx="2232065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DBSCAN groups together data points that are closer to each other and separates data points that are in low-density regions.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01307" y="2035254"/>
            <a:ext cx="223206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Mean Shift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7601307" y="2673906"/>
            <a:ext cx="2232065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Mean Shift identifies clusters by finding maxima of a density function and iteratively shifting points towards higher density regions.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382964" y="2035254"/>
            <a:ext cx="2232065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Gaussian Mixture Models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10382964" y="3090386"/>
            <a:ext cx="2232065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Gaussian Mixture Models represent the data as a mixture of Gaussian distributions, providing a probabilistic framework for clustering.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78212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98334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691182" y="3025021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059668"/>
            <a:ext cx="44119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Summary of Clustering and its Types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629025"/>
            <a:ext cx="85842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Clustering is a powerful technique in machine learning used to group similar data points together. It offers various methods like partitioning, hierarchical, density-based, and model-based.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4490799" y="50909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4656892" y="5132665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5212913" y="5167313"/>
            <a:ext cx="7056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Importance of Clustering in Machine Learning Applications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5212913" y="5736669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Clustering helps in data analysis, pattern recognition, and decision-making processes by revealing hidden structures and relationships within datasets.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452</Words>
  <Application>Microsoft Office PowerPoint</Application>
  <PresentationFormat>Custom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Kanit</vt:lpstr>
      <vt:lpstr>Martel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MANIDEEP GUDURU</cp:lastModifiedBy>
  <cp:revision>2</cp:revision>
  <dcterms:created xsi:type="dcterms:W3CDTF">2023-11-15T05:27:09Z</dcterms:created>
  <dcterms:modified xsi:type="dcterms:W3CDTF">2023-11-15T06:37:28Z</dcterms:modified>
</cp:coreProperties>
</file>