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6"/>
  </p:notesMasterIdLst>
  <p:handoutMasterIdLst>
    <p:handoutMasterId r:id="rId7"/>
  </p:handoutMasterIdLst>
  <p:sldIdLst>
    <p:sldId id="257" r:id="rId5"/>
  </p:sldIdLst>
  <p:sldSz cx="43891200" cy="21945600"/>
  <p:notesSz cx="39600188" cy="39600188"/>
  <p:custDataLst>
    <p:tags r:id="rId8"/>
  </p:custDataLst>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7219" userDrawn="1">
          <p15:clr>
            <a:srgbClr val="A4A3A4"/>
          </p15:clr>
        </p15:guide>
        <p15:guide id="8" pos="18661" userDrawn="1">
          <p15:clr>
            <a:srgbClr val="A4A3A4"/>
          </p15:clr>
        </p15:guide>
        <p15:guide id="9" pos="393" userDrawn="1">
          <p15:clr>
            <a:srgbClr val="A4A3A4"/>
          </p15:clr>
        </p15:guide>
        <p15:guide id="10" pos="8951" userDrawn="1">
          <p15:clr>
            <a:srgbClr val="A4A3A4"/>
          </p15:clr>
        </p15:guide>
        <p15:guide id="11" pos="9555" userDrawn="1">
          <p15:clr>
            <a:srgbClr val="A4A3A4"/>
          </p15:clr>
        </p15:guide>
        <p15:guide id="12" pos="18112" userDrawn="1">
          <p15:clr>
            <a:srgbClr val="A4A3A4"/>
          </p15:clr>
        </p15:guide>
        <p15:guide id="13" pos="9829" userDrawn="1">
          <p15:clr>
            <a:srgbClr val="A4A3A4"/>
          </p15:clr>
        </p15:guide>
        <p15:guide id="14" pos="17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n Ulhas Arakeri" initials="SUA" lastIdx="1" clrIdx="0">
    <p:extLst>
      <p:ext uri="{19B8F6BF-5375-455C-9EA6-DF929625EA0E}">
        <p15:presenceInfo xmlns:p15="http://schemas.microsoft.com/office/powerpoint/2012/main" userId="Sachin Ulhas Arake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991"/>
    <a:srgbClr val="B1810B"/>
    <a:srgbClr val="DDC69A"/>
    <a:srgbClr val="035FA0"/>
    <a:srgbClr val="D23A43"/>
    <a:srgbClr val="10253F"/>
    <a:srgbClr val="DEC699"/>
    <a:srgbClr val="1F497D"/>
    <a:srgbClr val="131873"/>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F7226-78B7-C14B-AE3B-CDF8DBA35681}" v="124" dt="2022-03-29T01:13:05.530"/>
    <p1510:client id="{3BC56A89-586D-A147-8E81-A6C74DA7200B}" v="4" dt="2022-03-29T01:18:49.089"/>
    <p1510:client id="{43554AE2-F59C-4C6A-BCE5-794B0DAF623F}" v="9" dt="2022-03-29T20:34:13.296"/>
    <p1510:client id="{45E5A0B2-6F43-42B6-B45A-EA83AC2701EA}" v="4" dt="2022-03-29T20:37:07.096"/>
    <p1510:client id="{5FAD3104-5448-42FC-A801-D45CAE313DB5}" v="12" dt="2022-03-29T20:24:50.894"/>
    <p1510:client id="{F4A4E9DA-7049-E044-8BFF-7533A47B60A1}" v="26" dt="2022-03-29T01:19:45.3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3609"/>
        <p:guide orient="horz" pos="1294"/>
        <p:guide orient="horz" pos="3241"/>
        <p:guide orient="horz" pos="10560"/>
        <p:guide orient="horz" pos="2555"/>
        <p:guide orient="horz" pos="13472"/>
        <p:guide pos="27219"/>
        <p:guide pos="18661"/>
        <p:guide pos="393"/>
        <p:guide pos="8951"/>
        <p:guide pos="9555"/>
        <p:guide pos="18112"/>
        <p:guide pos="9829"/>
        <p:guide pos="17839"/>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nham, Matthew A" userId="S::lanhamm@purdue.edu::0cf468aa-d71d-4e50-9263-83bd4ff4ab41" providerId="AD" clId="Web-{45E5A0B2-6F43-42B6-B45A-EA83AC2701EA}"/>
    <pc:docChg chg="modSld">
      <pc:chgData name="Lanham, Matthew A" userId="S::lanhamm@purdue.edu::0cf468aa-d71d-4e50-9263-83bd4ff4ab41" providerId="AD" clId="Web-{45E5A0B2-6F43-42B6-B45A-EA83AC2701EA}" dt="2022-03-29T20:37:07.080" v="1" actId="20577"/>
      <pc:docMkLst>
        <pc:docMk/>
      </pc:docMkLst>
      <pc:sldChg chg="modSp">
        <pc:chgData name="Lanham, Matthew A" userId="S::lanhamm@purdue.edu::0cf468aa-d71d-4e50-9263-83bd4ff4ab41" providerId="AD" clId="Web-{45E5A0B2-6F43-42B6-B45A-EA83AC2701EA}" dt="2022-03-29T20:37:07.080" v="1" actId="20577"/>
        <pc:sldMkLst>
          <pc:docMk/>
          <pc:sldMk cId="1501710035" sldId="257"/>
        </pc:sldMkLst>
        <pc:spChg chg="mod">
          <ac:chgData name="Lanham, Matthew A" userId="S::lanhamm@purdue.edu::0cf468aa-d71d-4e50-9263-83bd4ff4ab41" providerId="AD" clId="Web-{45E5A0B2-6F43-42B6-B45A-EA83AC2701EA}" dt="2022-03-29T20:37:07.080" v="1" actId="20577"/>
          <ac:spMkLst>
            <pc:docMk/>
            <pc:sldMk cId="1501710035" sldId="257"/>
            <ac:spMk id="225" creationId="{4BBB46BF-C03B-1A46-9A35-B0F7585C6F4F}"/>
          </ac:spMkLst>
        </pc:spChg>
      </pc:sldChg>
    </pc:docChg>
  </pc:docChgLst>
  <pc:docChgLst>
    <pc:chgData name="Lanham, Matthew A" userId="S::lanhamm@purdue.edu::0cf468aa-d71d-4e50-9263-83bd4ff4ab41" providerId="AD" clId="Web-{5FAD3104-5448-42FC-A801-D45CAE313DB5}"/>
    <pc:docChg chg="modSld">
      <pc:chgData name="Lanham, Matthew A" userId="S::lanhamm@purdue.edu::0cf468aa-d71d-4e50-9263-83bd4ff4ab41" providerId="AD" clId="Web-{5FAD3104-5448-42FC-A801-D45CAE313DB5}" dt="2022-03-29T20:24:50.894" v="11" actId="20577"/>
      <pc:docMkLst>
        <pc:docMk/>
      </pc:docMkLst>
      <pc:sldChg chg="modSp">
        <pc:chgData name="Lanham, Matthew A" userId="S::lanhamm@purdue.edu::0cf468aa-d71d-4e50-9263-83bd4ff4ab41" providerId="AD" clId="Web-{5FAD3104-5448-42FC-A801-D45CAE313DB5}" dt="2022-03-29T20:24:50.894" v="11" actId="20577"/>
        <pc:sldMkLst>
          <pc:docMk/>
          <pc:sldMk cId="1501710035" sldId="257"/>
        </pc:sldMkLst>
        <pc:spChg chg="mod">
          <ac:chgData name="Lanham, Matthew A" userId="S::lanhamm@purdue.edu::0cf468aa-d71d-4e50-9263-83bd4ff4ab41" providerId="AD" clId="Web-{5FAD3104-5448-42FC-A801-D45CAE313DB5}" dt="2022-03-29T20:24:50.894" v="11" actId="20577"/>
          <ac:spMkLst>
            <pc:docMk/>
            <pc:sldMk cId="1501710035" sldId="257"/>
            <ac:spMk id="151" creationId="{04152968-9DCD-3E45-A170-949B6C74033C}"/>
          </ac:spMkLst>
        </pc:spChg>
        <pc:spChg chg="mod">
          <ac:chgData name="Lanham, Matthew A" userId="S::lanhamm@purdue.edu::0cf468aa-d71d-4e50-9263-83bd4ff4ab41" providerId="AD" clId="Web-{5FAD3104-5448-42FC-A801-D45CAE313DB5}" dt="2022-03-29T20:24:12.708" v="10" actId="20577"/>
          <ac:spMkLst>
            <pc:docMk/>
            <pc:sldMk cId="1501710035" sldId="257"/>
            <ac:spMk id="2151" creationId="{00000000-0000-0000-0000-000000000000}"/>
          </ac:spMkLst>
        </pc:spChg>
      </pc:sldChg>
    </pc:docChg>
  </pc:docChgLst>
  <pc:docChgLst>
    <pc:chgData name="Pai Wei Chen" userId="33f8149a-ef6c-4bca-8a0b-a8bcfad351dc" providerId="ADAL" clId="{43554AE2-F59C-4C6A-BCE5-794B0DAF623F}"/>
    <pc:docChg chg="modSld">
      <pc:chgData name="Pai Wei Chen" userId="33f8149a-ef6c-4bca-8a0b-a8bcfad351dc" providerId="ADAL" clId="{43554AE2-F59C-4C6A-BCE5-794B0DAF623F}" dt="2022-03-29T20:34:13.296" v="8" actId="1076"/>
      <pc:docMkLst>
        <pc:docMk/>
      </pc:docMkLst>
      <pc:sldChg chg="addSp delSp modSp mod">
        <pc:chgData name="Pai Wei Chen" userId="33f8149a-ef6c-4bca-8a0b-a8bcfad351dc" providerId="ADAL" clId="{43554AE2-F59C-4C6A-BCE5-794B0DAF623F}" dt="2022-03-29T20:34:13.296" v="8" actId="1076"/>
        <pc:sldMkLst>
          <pc:docMk/>
          <pc:sldMk cId="1501710035" sldId="257"/>
        </pc:sldMkLst>
        <pc:picChg chg="add mod">
          <ac:chgData name="Pai Wei Chen" userId="33f8149a-ef6c-4bca-8a0b-a8bcfad351dc" providerId="ADAL" clId="{43554AE2-F59C-4C6A-BCE5-794B0DAF623F}" dt="2022-03-29T20:34:13.296" v="8" actId="1076"/>
          <ac:picMkLst>
            <pc:docMk/>
            <pc:sldMk cId="1501710035" sldId="257"/>
            <ac:picMk id="4" creationId="{0DFDE728-74C6-4B2D-85C7-46083ACA2ACE}"/>
          </ac:picMkLst>
        </pc:picChg>
        <pc:picChg chg="del">
          <ac:chgData name="Pai Wei Chen" userId="33f8149a-ef6c-4bca-8a0b-a8bcfad351dc" providerId="ADAL" clId="{43554AE2-F59C-4C6A-BCE5-794B0DAF623F}" dt="2022-03-29T20:33:42.815" v="0" actId="478"/>
          <ac:picMkLst>
            <pc:docMk/>
            <pc:sldMk cId="1501710035" sldId="257"/>
            <ac:picMk id="240" creationId="{9324B130-F5B4-FA4E-AB89-2CA191CD092E}"/>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567336-4EDE-4D00-85BA-78B033B09C73}"/>
              </a:ext>
            </a:extLst>
          </p:cNvPr>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629C332-A106-431A-8CF9-4C7E966767BE}"/>
              </a:ext>
            </a:extLst>
          </p:cNvPr>
          <p:cNvSpPr>
            <a:spLocks noGrp="1"/>
          </p:cNvSpPr>
          <p:nvPr>
            <p:ph type="dt" sz="quarter" idx="1"/>
          </p:nvPr>
        </p:nvSpPr>
        <p:spPr>
          <a:xfrm>
            <a:off x="22431375" y="0"/>
            <a:ext cx="17159288" cy="1984375"/>
          </a:xfrm>
          <a:prstGeom prst="rect">
            <a:avLst/>
          </a:prstGeom>
        </p:spPr>
        <p:txBody>
          <a:bodyPr vert="horz" lIns="91440" tIns="45720" rIns="91440" bIns="45720" rtlCol="0"/>
          <a:lstStyle>
            <a:lvl1pPr algn="r">
              <a:defRPr sz="1200"/>
            </a:lvl1pPr>
          </a:lstStyle>
          <a:p>
            <a:fld id="{A1989CD4-C2C3-40A0-9FF9-B395EEEFAF44}" type="datetimeFigureOut">
              <a:rPr lang="en-US" smtClean="0"/>
              <a:t>3/29/2022</a:t>
            </a:fld>
            <a:endParaRPr lang="en-US"/>
          </a:p>
        </p:txBody>
      </p:sp>
      <p:sp>
        <p:nvSpPr>
          <p:cNvPr id="4" name="Footer Placeholder 3">
            <a:extLst>
              <a:ext uri="{FF2B5EF4-FFF2-40B4-BE49-F238E27FC236}">
                <a16:creationId xmlns:a16="http://schemas.microsoft.com/office/drawing/2014/main" id="{51834825-B1F4-466C-B112-198737BB2576}"/>
              </a:ext>
            </a:extLst>
          </p:cNvPr>
          <p:cNvSpPr>
            <a:spLocks noGrp="1"/>
          </p:cNvSpPr>
          <p:nvPr>
            <p:ph type="ftr" sz="quarter" idx="2"/>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87FB0F-963F-4CF1-89EC-6C1F8FB613E5}"/>
              </a:ext>
            </a:extLst>
          </p:cNvPr>
          <p:cNvSpPr>
            <a:spLocks noGrp="1"/>
          </p:cNvSpPr>
          <p:nvPr>
            <p:ph type="sldNum" sz="quarter" idx="3"/>
          </p:nvPr>
        </p:nvSpPr>
        <p:spPr>
          <a:xfrm>
            <a:off x="22431375" y="37615813"/>
            <a:ext cx="17159288" cy="1984375"/>
          </a:xfrm>
          <a:prstGeom prst="rect">
            <a:avLst/>
          </a:prstGeom>
        </p:spPr>
        <p:txBody>
          <a:bodyPr vert="horz" lIns="91440" tIns="45720" rIns="91440" bIns="45720" rtlCol="0" anchor="b"/>
          <a:lstStyle>
            <a:lvl1pPr algn="r">
              <a:defRPr sz="1200"/>
            </a:lvl1pPr>
          </a:lstStyle>
          <a:p>
            <a:fld id="{AD094531-855D-4471-89B7-0A3C8863AA34}" type="slidenum">
              <a:rPr lang="en-US" smtClean="0"/>
              <a:t>‹#›</a:t>
            </a:fld>
            <a:endParaRPr lang="en-US"/>
          </a:p>
        </p:txBody>
      </p:sp>
    </p:spTree>
    <p:extLst>
      <p:ext uri="{BB962C8B-B14F-4D97-AF65-F5344CB8AC3E}">
        <p14:creationId xmlns:p14="http://schemas.microsoft.com/office/powerpoint/2010/main" val="3470162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2431375" y="0"/>
            <a:ext cx="17159288" cy="1984375"/>
          </a:xfrm>
          <a:prstGeom prst="rect">
            <a:avLst/>
          </a:prstGeom>
        </p:spPr>
        <p:txBody>
          <a:bodyPr vert="horz" lIns="91440" tIns="45720" rIns="91440" bIns="45720" rtlCol="0"/>
          <a:lstStyle>
            <a:lvl1pPr algn="r">
              <a:defRPr sz="1200"/>
            </a:lvl1pPr>
          </a:lstStyle>
          <a:p>
            <a:fld id="{53E82495-20E6-4DC4-B68F-C6FBB8E26F6D}" type="datetimeFigureOut">
              <a:rPr lang="en-US" smtClean="0"/>
              <a:t>3/29/2022</a:t>
            </a:fld>
            <a:endParaRPr lang="en-US"/>
          </a:p>
        </p:txBody>
      </p:sp>
      <p:sp>
        <p:nvSpPr>
          <p:cNvPr id="4" name="Slide Image Placeholder 3"/>
          <p:cNvSpPr>
            <a:spLocks noGrp="1" noRot="1" noChangeAspect="1"/>
          </p:cNvSpPr>
          <p:nvPr>
            <p:ph type="sldImg" idx="2"/>
          </p:nvPr>
        </p:nvSpPr>
        <p:spPr>
          <a:xfrm>
            <a:off x="6435725" y="4949825"/>
            <a:ext cx="26730325" cy="13365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960813" y="19057938"/>
            <a:ext cx="31680150" cy="15592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2431375" y="37615813"/>
            <a:ext cx="17159288" cy="1984375"/>
          </a:xfrm>
          <a:prstGeom prst="rect">
            <a:avLst/>
          </a:prstGeom>
        </p:spPr>
        <p:txBody>
          <a:bodyPr vert="horz" lIns="91440" tIns="45720" rIns="91440" bIns="45720" rtlCol="0" anchor="b"/>
          <a:lstStyle>
            <a:lvl1pPr algn="r">
              <a:defRPr sz="1200"/>
            </a:lvl1pPr>
          </a:lstStyle>
          <a:p>
            <a:fld id="{D0A6B59D-2217-4338-9D1B-7E5E82C89B81}" type="slidenum">
              <a:rPr lang="en-US" smtClean="0"/>
              <a:t>‹#›</a:t>
            </a:fld>
            <a:endParaRPr lang="en-US"/>
          </a:p>
        </p:txBody>
      </p:sp>
    </p:spTree>
    <p:extLst>
      <p:ext uri="{BB962C8B-B14F-4D97-AF65-F5344CB8AC3E}">
        <p14:creationId xmlns:p14="http://schemas.microsoft.com/office/powerpoint/2010/main" val="222741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6817182"/>
            <a:ext cx="37306251" cy="4704443"/>
          </a:xfrm>
        </p:spPr>
        <p:txBody>
          <a:bodyPr/>
          <a:lstStyle/>
          <a:p>
            <a:r>
              <a:rPr lang="en-US"/>
              <a:t>Click to edit Master title style</a:t>
            </a:r>
          </a:p>
        </p:txBody>
      </p:sp>
      <p:sp>
        <p:nvSpPr>
          <p:cNvPr id="3" name="Subtitle 2"/>
          <p:cNvSpPr>
            <a:spLocks noGrp="1"/>
          </p:cNvSpPr>
          <p:nvPr>
            <p:ph type="subTitle" idx="1"/>
          </p:nvPr>
        </p:nvSpPr>
        <p:spPr>
          <a:xfrm>
            <a:off x="6583365" y="12436025"/>
            <a:ext cx="30724475" cy="5607957"/>
          </a:xfrm>
        </p:spPr>
        <p:txBody>
          <a:bodyPr/>
          <a:lstStyle>
            <a:lvl1pPr marL="0" indent="0" algn="ctr">
              <a:buNone/>
              <a:defRPr/>
            </a:lvl1pPr>
            <a:lvl2pPr marL="261238" indent="0" algn="ctr">
              <a:buNone/>
              <a:defRPr/>
            </a:lvl2pPr>
            <a:lvl3pPr marL="522475" indent="0" algn="ctr">
              <a:buNone/>
              <a:defRPr/>
            </a:lvl3pPr>
            <a:lvl4pPr marL="783713" indent="0" algn="ctr">
              <a:buNone/>
              <a:defRPr/>
            </a:lvl4pPr>
            <a:lvl5pPr marL="1044950" indent="0" algn="ctr">
              <a:buNone/>
              <a:defRPr/>
            </a:lvl5pPr>
            <a:lvl6pPr marL="1306187" indent="0" algn="ctr">
              <a:buNone/>
              <a:defRPr/>
            </a:lvl6pPr>
            <a:lvl7pPr marL="1567425" indent="0" algn="ctr">
              <a:buNone/>
              <a:defRPr/>
            </a:lvl7pPr>
            <a:lvl8pPr marL="1828664" indent="0" algn="ctr">
              <a:buNone/>
              <a:defRPr/>
            </a:lvl8pPr>
            <a:lvl9pPr marL="2089901"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5" y="1950361"/>
            <a:ext cx="9326563"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6" y="1950361"/>
            <a:ext cx="27827288"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14102444"/>
            <a:ext cx="3730783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3467102" y="9301843"/>
            <a:ext cx="37307839" cy="4800600"/>
          </a:xfrm>
        </p:spPr>
        <p:txBody>
          <a:bodyPr anchor="b"/>
          <a:lstStyle>
            <a:lvl1pPr marL="0" indent="0">
              <a:buNone/>
              <a:defRPr sz="1143"/>
            </a:lvl1pPr>
            <a:lvl2pPr marL="261238" indent="0">
              <a:buNone/>
              <a:defRPr sz="1029"/>
            </a:lvl2pPr>
            <a:lvl3pPr marL="522475" indent="0">
              <a:buNone/>
              <a:defRPr sz="914"/>
            </a:lvl3pPr>
            <a:lvl4pPr marL="783713" indent="0">
              <a:buNone/>
              <a:defRPr sz="800"/>
            </a:lvl4pPr>
            <a:lvl5pPr marL="1044950" indent="0">
              <a:buNone/>
              <a:defRPr sz="800"/>
            </a:lvl5pPr>
            <a:lvl6pPr marL="1306187" indent="0">
              <a:buNone/>
              <a:defRPr sz="800"/>
            </a:lvl6pPr>
            <a:lvl7pPr marL="1567425" indent="0">
              <a:buNone/>
              <a:defRPr sz="800"/>
            </a:lvl7pPr>
            <a:lvl8pPr marL="1828664" indent="0">
              <a:buNone/>
              <a:defRPr sz="800"/>
            </a:lvl8pPr>
            <a:lvl9pPr marL="2089901"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6"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4"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9022"/>
            <a:ext cx="39503351"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4" y="4912182"/>
            <a:ext cx="19392901"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4" name="Content Placeholder 3"/>
          <p:cNvSpPr>
            <a:spLocks noGrp="1"/>
          </p:cNvSpPr>
          <p:nvPr>
            <p:ph sz="half" idx="2"/>
          </p:nvPr>
        </p:nvSpPr>
        <p:spPr>
          <a:xfrm>
            <a:off x="2193924" y="6959603"/>
            <a:ext cx="19392901"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4912182"/>
            <a:ext cx="19400837"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6" name="Content Placeholder 5"/>
          <p:cNvSpPr>
            <a:spLocks noGrp="1"/>
          </p:cNvSpPr>
          <p:nvPr>
            <p:ph sz="quarter" idx="4"/>
          </p:nvPr>
        </p:nvSpPr>
        <p:spPr>
          <a:xfrm>
            <a:off x="22296440" y="6959603"/>
            <a:ext cx="19400837"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endParaRPr lang="en-AU" altLang="en-US"/>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a:p>
        </p:txBody>
      </p:sp>
      <p:sp>
        <p:nvSpPr>
          <p:cNvPr id="6" name="Rectangle 5">
            <a:extLst>
              <a:ext uri="{FF2B5EF4-FFF2-40B4-BE49-F238E27FC236}">
                <a16:creationId xmlns:a16="http://schemas.microsoft.com/office/drawing/2014/main" id="{B8DFA2F5-AF6C-48B2-AC53-85384609B04A}"/>
              </a:ext>
            </a:extLst>
          </p:cNvPr>
          <p:cNvSpPr/>
          <p:nvPr userDrawn="1"/>
        </p:nvSpPr>
        <p:spPr bwMode="auto">
          <a:xfrm>
            <a:off x="0" y="0"/>
            <a:ext cx="438912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endParaRPr lang="en-AU" altLang="en-US"/>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3580"/>
            <a:ext cx="14439901"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7160875" y="873580"/>
            <a:ext cx="245364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7" y="4591957"/>
            <a:ext cx="14439901" cy="15011400"/>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15361558"/>
            <a:ext cx="26335037"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8602664" y="1961246"/>
            <a:ext cx="26335037" cy="13167179"/>
          </a:xfrm>
        </p:spPr>
        <p:txBody>
          <a:bodyPr/>
          <a:lstStyle>
            <a:lvl1pPr marL="0" indent="0">
              <a:buNone/>
              <a:defRPr sz="1828"/>
            </a:lvl1pPr>
            <a:lvl2pPr marL="261238" indent="0">
              <a:buNone/>
              <a:defRPr sz="1600"/>
            </a:lvl2pPr>
            <a:lvl3pPr marL="522475" indent="0">
              <a:buNone/>
              <a:defRPr sz="1371"/>
            </a:lvl3pPr>
            <a:lvl4pPr marL="783713" indent="0">
              <a:buNone/>
              <a:defRPr sz="1143"/>
            </a:lvl4pPr>
            <a:lvl5pPr marL="1044950" indent="0">
              <a:buNone/>
              <a:defRPr sz="1143"/>
            </a:lvl5pPr>
            <a:lvl6pPr marL="1306187" indent="0">
              <a:buNone/>
              <a:defRPr sz="1143"/>
            </a:lvl6pPr>
            <a:lvl7pPr marL="1567425" indent="0">
              <a:buNone/>
              <a:defRPr sz="1143"/>
            </a:lvl7pPr>
            <a:lvl8pPr marL="1828664" indent="0">
              <a:buNone/>
              <a:defRPr sz="1143"/>
            </a:lvl8pPr>
            <a:lvl9pPr marL="2089901" indent="0">
              <a:buNone/>
              <a:defRPr sz="1143"/>
            </a:lvl9pPr>
          </a:lstStyle>
          <a:p>
            <a:r>
              <a:rPr lang="en-US"/>
              <a:t>Click icon to add picture</a:t>
            </a:r>
          </a:p>
        </p:txBody>
      </p:sp>
      <p:sp>
        <p:nvSpPr>
          <p:cNvPr id="4" name="Text Placeholder 3"/>
          <p:cNvSpPr>
            <a:spLocks noGrp="1"/>
          </p:cNvSpPr>
          <p:nvPr>
            <p:ph type="body" sz="half" idx="2"/>
          </p:nvPr>
        </p:nvSpPr>
        <p:spPr>
          <a:xfrm>
            <a:off x="8602664" y="17175846"/>
            <a:ext cx="26335037" cy="2575379"/>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3131672-2629-446D-8683-037301D2F054}"/>
              </a:ext>
            </a:extLst>
          </p:cNvPr>
          <p:cNvGraphicFramePr>
            <a:graphicFrameLocks noChangeAspect="1"/>
          </p:cNvGraphicFramePr>
          <p:nvPr userDrawn="1">
            <p:custDataLst>
              <p:tags r:id="rId14"/>
            </p:custDataLst>
            <p:extLst>
              <p:ext uri="{D42A27DB-BD31-4B8C-83A1-F6EECF244321}">
                <p14:modId xmlns:p14="http://schemas.microsoft.com/office/powerpoint/2010/main" val="3965465374"/>
              </p:ext>
            </p:extLst>
          </p:nvPr>
        </p:nvGraphicFramePr>
        <p:xfrm>
          <a:off x="2117" y="1588"/>
          <a:ext cx="2117" cy="1588"/>
        </p:xfrm>
        <a:graphic>
          <a:graphicData uri="http://schemas.openxmlformats.org/presentationml/2006/ole">
            <mc:AlternateContent xmlns:mc="http://schemas.openxmlformats.org/markup-compatibility/2006">
              <mc:Choice xmlns:v="urn:schemas-microsoft-com:vml" Requires="v">
                <p:oleObj spid="_x0000_s1025" name="think-cell Slide" r:id="rId16" imgW="425" imgH="424" progId="TCLayout.ActiveDocument.1">
                  <p:embed/>
                </p:oleObj>
              </mc:Choice>
              <mc:Fallback>
                <p:oleObj name="think-cell Slide" r:id="rId16" imgW="425" imgH="424" progId="TCLayout.ActiveDocument.1">
                  <p:embed/>
                  <p:pic>
                    <p:nvPicPr>
                      <p:cNvPr id="3" name="Object 2" hidden="1">
                        <a:extLst>
                          <a:ext uri="{FF2B5EF4-FFF2-40B4-BE49-F238E27FC236}">
                            <a16:creationId xmlns:a16="http://schemas.microsoft.com/office/drawing/2014/main" id="{D3131672-2629-446D-8683-037301D2F054}"/>
                          </a:ext>
                        </a:extLst>
                      </p:cNvPr>
                      <p:cNvPicPr/>
                      <p:nvPr/>
                    </p:nvPicPr>
                    <p:blipFill>
                      <a:blip r:embed="rId17"/>
                      <a:stretch>
                        <a:fillRect/>
                      </a:stretch>
                    </p:blipFill>
                    <p:spPr>
                      <a:xfrm>
                        <a:off x="2117" y="1588"/>
                        <a:ext cx="2117"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025DE-683A-4BA3-8837-69516B12386A}"/>
              </a:ext>
            </a:extLst>
          </p:cNvPr>
          <p:cNvSpPr/>
          <p:nvPr userDrawn="1">
            <p:custDataLst>
              <p:tags r:id="rId15"/>
            </p:custDataLst>
          </p:nvPr>
        </p:nvSpPr>
        <p:spPr bwMode="auto">
          <a:xfrm>
            <a:off x="1" y="0"/>
            <a:ext cx="211667"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lvl="0" indent="0" algn="l" defTabSz="914378" rtl="0" eaLnBrk="0" fontAlgn="base" latinLnBrk="0" hangingPunct="0">
              <a:lnSpc>
                <a:spcPct val="100000"/>
              </a:lnSpc>
              <a:spcBef>
                <a:spcPct val="0"/>
              </a:spcBef>
              <a:spcAft>
                <a:spcPct val="0"/>
              </a:spcAft>
              <a:buClrTx/>
              <a:buSzTx/>
              <a:buFontTx/>
              <a:buNone/>
              <a:tabLst/>
            </a:pPr>
            <a:endParaRPr kumimoji="0" lang="en-US" sz="12057" b="0" i="0" u="none" strike="noStrike" cap="none" normalizeH="0" baseline="0">
              <a:ln>
                <a:noFill/>
              </a:ln>
              <a:solidFill>
                <a:schemeClr val="tx1"/>
              </a:solidFill>
              <a:effectLst/>
              <a:latin typeface="Times" panose="02020603050405020304" pitchFamily="18" charset="0"/>
              <a:ea typeface="+mj-ea"/>
              <a:cs typeface="+mj-cs"/>
              <a:sym typeface="Times" panose="02020603050405020304" pitchFamily="18" charset="0"/>
            </a:endParaRPr>
          </a:p>
        </p:txBody>
      </p:sp>
      <p:sp>
        <p:nvSpPr>
          <p:cNvPr id="1026" name="Rectangle 2"/>
          <p:cNvSpPr>
            <a:spLocks noGrp="1" noChangeArrowheads="1"/>
          </p:cNvSpPr>
          <p:nvPr>
            <p:ph type="title"/>
          </p:nvPr>
        </p:nvSpPr>
        <p:spPr bwMode="auto">
          <a:xfrm>
            <a:off x="3292477" y="1950360"/>
            <a:ext cx="37306251"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3292477" y="6339115"/>
            <a:ext cx="37306251"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329247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062">
              <a:defRPr sz="3828"/>
            </a:lvl1pPr>
          </a:lstStyle>
          <a:p>
            <a:endParaRPr lang="en-AU" altLang="en-US"/>
          </a:p>
        </p:txBody>
      </p:sp>
      <p:sp>
        <p:nvSpPr>
          <p:cNvPr id="1029" name="Rectangle 5"/>
          <p:cNvSpPr>
            <a:spLocks noGrp="1" noChangeArrowheads="1"/>
          </p:cNvSpPr>
          <p:nvPr>
            <p:ph type="ftr" sz="quarter" idx="3"/>
          </p:nvPr>
        </p:nvSpPr>
        <p:spPr bwMode="auto">
          <a:xfrm>
            <a:off x="14997117" y="19995243"/>
            <a:ext cx="13896975"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062">
              <a:defRPr sz="3828"/>
            </a:lvl1pPr>
          </a:lstStyle>
          <a:p>
            <a:endParaRPr lang="en-AU" altLang="en-US"/>
          </a:p>
        </p:txBody>
      </p:sp>
      <p:sp>
        <p:nvSpPr>
          <p:cNvPr id="1030" name="Rectangle 6"/>
          <p:cNvSpPr>
            <a:spLocks noGrp="1" noChangeArrowheads="1"/>
          </p:cNvSpPr>
          <p:nvPr>
            <p:ph type="sldNum" sz="quarter" idx="4"/>
          </p:nvPr>
        </p:nvSpPr>
        <p:spPr bwMode="auto">
          <a:xfrm>
            <a:off x="3145472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062">
              <a:defRPr sz="3828"/>
            </a:lvl1pPr>
          </a:lstStyle>
          <a:p>
            <a:fld id="{777CDA11-CE27-4048-AD59-A3D9E025B8A2}" type="slidenum">
              <a:rPr lang="en-AU" altLang="en-US"/>
              <a:pPr/>
              <a:t>‹#›</a:t>
            </a:fld>
            <a:endParaRPr lang="en-AU" altLang="en-US"/>
          </a:p>
        </p:txBody>
      </p:sp>
      <p:sp>
        <p:nvSpPr>
          <p:cNvPr id="1031" name="Rectangle 7"/>
          <p:cNvSpPr>
            <a:spLocks noChangeArrowheads="1"/>
          </p:cNvSpPr>
          <p:nvPr/>
        </p:nvSpPr>
        <p:spPr bwMode="auto">
          <a:xfrm>
            <a:off x="0" y="0"/>
            <a:ext cx="438912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a:p>
        </p:txBody>
      </p:sp>
      <p:sp>
        <p:nvSpPr>
          <p:cNvPr id="10" name="Rectangle 9">
            <a:extLst>
              <a:ext uri="{FF2B5EF4-FFF2-40B4-BE49-F238E27FC236}">
                <a16:creationId xmlns:a16="http://schemas.microsoft.com/office/drawing/2014/main" id="{3193C017-DFEF-4FF3-B40E-2496F137D9AB}"/>
              </a:ext>
            </a:extLst>
          </p:cNvPr>
          <p:cNvSpPr/>
          <p:nvPr userDrawn="1"/>
        </p:nvSpPr>
        <p:spPr bwMode="auto">
          <a:xfrm>
            <a:off x="-101600" y="0"/>
            <a:ext cx="439928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fontAlgn="base" hangingPunct="1">
        <a:spcBef>
          <a:spcPct val="0"/>
        </a:spcBef>
        <a:spcAft>
          <a:spcPct val="0"/>
        </a:spcAft>
        <a:defRPr sz="12057">
          <a:solidFill>
            <a:schemeClr val="tx2"/>
          </a:solidFill>
          <a:latin typeface="+mj-lt"/>
          <a:ea typeface="+mj-ea"/>
          <a:cs typeface="+mj-cs"/>
        </a:defRPr>
      </a:lvl1pPr>
      <a:lvl2pPr algn="ctr" defTabSz="2508062" rtl="0" eaLnBrk="1" fontAlgn="base" hangingPunct="1">
        <a:spcBef>
          <a:spcPct val="0"/>
        </a:spcBef>
        <a:spcAft>
          <a:spcPct val="0"/>
        </a:spcAft>
        <a:defRPr sz="12057">
          <a:solidFill>
            <a:schemeClr val="tx2"/>
          </a:solidFill>
          <a:latin typeface="Times" charset="0"/>
        </a:defRPr>
      </a:lvl2pPr>
      <a:lvl3pPr algn="ctr" defTabSz="2508062" rtl="0" eaLnBrk="1" fontAlgn="base" hangingPunct="1">
        <a:spcBef>
          <a:spcPct val="0"/>
        </a:spcBef>
        <a:spcAft>
          <a:spcPct val="0"/>
        </a:spcAft>
        <a:defRPr sz="12057">
          <a:solidFill>
            <a:schemeClr val="tx2"/>
          </a:solidFill>
          <a:latin typeface="Times" charset="0"/>
        </a:defRPr>
      </a:lvl3pPr>
      <a:lvl4pPr algn="ctr" defTabSz="2508062" rtl="0" eaLnBrk="1" fontAlgn="base" hangingPunct="1">
        <a:spcBef>
          <a:spcPct val="0"/>
        </a:spcBef>
        <a:spcAft>
          <a:spcPct val="0"/>
        </a:spcAft>
        <a:defRPr sz="12057">
          <a:solidFill>
            <a:schemeClr val="tx2"/>
          </a:solidFill>
          <a:latin typeface="Times" charset="0"/>
        </a:defRPr>
      </a:lvl4pPr>
      <a:lvl5pPr algn="ctr" defTabSz="2508062" rtl="0" eaLnBrk="1" fontAlgn="base" hangingPunct="1">
        <a:spcBef>
          <a:spcPct val="0"/>
        </a:spcBef>
        <a:spcAft>
          <a:spcPct val="0"/>
        </a:spcAft>
        <a:defRPr sz="12057">
          <a:solidFill>
            <a:schemeClr val="tx2"/>
          </a:solidFill>
          <a:latin typeface="Times" charset="0"/>
        </a:defRPr>
      </a:lvl5pPr>
      <a:lvl6pPr marL="261238" algn="ctr" defTabSz="2508062" rtl="0" eaLnBrk="1" fontAlgn="base" hangingPunct="1">
        <a:spcBef>
          <a:spcPct val="0"/>
        </a:spcBef>
        <a:spcAft>
          <a:spcPct val="0"/>
        </a:spcAft>
        <a:defRPr sz="12057">
          <a:solidFill>
            <a:schemeClr val="tx2"/>
          </a:solidFill>
          <a:latin typeface="Times" charset="0"/>
        </a:defRPr>
      </a:lvl6pPr>
      <a:lvl7pPr marL="522475" algn="ctr" defTabSz="2508062" rtl="0" eaLnBrk="1" fontAlgn="base" hangingPunct="1">
        <a:spcBef>
          <a:spcPct val="0"/>
        </a:spcBef>
        <a:spcAft>
          <a:spcPct val="0"/>
        </a:spcAft>
        <a:defRPr sz="12057">
          <a:solidFill>
            <a:schemeClr val="tx2"/>
          </a:solidFill>
          <a:latin typeface="Times" charset="0"/>
        </a:defRPr>
      </a:lvl7pPr>
      <a:lvl8pPr marL="783713" algn="ctr" defTabSz="2508062" rtl="0" eaLnBrk="1" fontAlgn="base" hangingPunct="1">
        <a:spcBef>
          <a:spcPct val="0"/>
        </a:spcBef>
        <a:spcAft>
          <a:spcPct val="0"/>
        </a:spcAft>
        <a:defRPr sz="12057">
          <a:solidFill>
            <a:schemeClr val="tx2"/>
          </a:solidFill>
          <a:latin typeface="Times" charset="0"/>
        </a:defRPr>
      </a:lvl8pPr>
      <a:lvl9pPr marL="1044950" algn="ctr" defTabSz="2508062" rtl="0" eaLnBrk="1" fontAlgn="base" hangingPunct="1">
        <a:spcBef>
          <a:spcPct val="0"/>
        </a:spcBef>
        <a:spcAft>
          <a:spcPct val="0"/>
        </a:spcAft>
        <a:defRPr sz="12057">
          <a:solidFill>
            <a:schemeClr val="tx2"/>
          </a:solidFill>
          <a:latin typeface="Times" charset="0"/>
        </a:defRPr>
      </a:lvl9pPr>
    </p:titleStyle>
    <p:bodyStyle>
      <a:lvl1pPr marL="940637" indent="-940637" algn="l" defTabSz="2508062" rtl="0" eaLnBrk="1" fontAlgn="base" hangingPunct="1">
        <a:spcBef>
          <a:spcPct val="20000"/>
        </a:spcBef>
        <a:spcAft>
          <a:spcPct val="0"/>
        </a:spcAft>
        <a:buChar char="•"/>
        <a:defRPr sz="8742">
          <a:solidFill>
            <a:schemeClr val="tx1"/>
          </a:solidFill>
          <a:latin typeface="+mn-lt"/>
          <a:ea typeface="+mn-ea"/>
          <a:cs typeface="+mn-cs"/>
        </a:defRPr>
      </a:lvl1pPr>
      <a:lvl2pPr marL="2037290" indent="-783713" algn="l" defTabSz="2508062" rtl="0" eaLnBrk="1" fontAlgn="base" hangingPunct="1">
        <a:spcBef>
          <a:spcPct val="20000"/>
        </a:spcBef>
        <a:spcAft>
          <a:spcPct val="0"/>
        </a:spcAft>
        <a:buChar char="–"/>
        <a:defRPr sz="7714">
          <a:solidFill>
            <a:schemeClr val="tx1"/>
          </a:solidFill>
          <a:latin typeface="+mn-lt"/>
        </a:defRPr>
      </a:lvl2pPr>
      <a:lvl3pPr marL="3134851" indent="-626789" algn="l" defTabSz="2508062" rtl="0" eaLnBrk="1" fontAlgn="base" hangingPunct="1">
        <a:spcBef>
          <a:spcPct val="20000"/>
        </a:spcBef>
        <a:spcAft>
          <a:spcPct val="0"/>
        </a:spcAft>
        <a:buChar char="•"/>
        <a:defRPr sz="6571">
          <a:solidFill>
            <a:schemeClr val="tx1"/>
          </a:solidFill>
          <a:latin typeface="+mn-lt"/>
        </a:defRPr>
      </a:lvl3pPr>
      <a:lvl4pPr marL="4388429" indent="-626789" algn="l" defTabSz="2508062" rtl="0" eaLnBrk="1" fontAlgn="base" hangingPunct="1">
        <a:spcBef>
          <a:spcPct val="20000"/>
        </a:spcBef>
        <a:spcAft>
          <a:spcPct val="0"/>
        </a:spcAft>
        <a:buChar char="–"/>
        <a:defRPr sz="5485">
          <a:solidFill>
            <a:schemeClr val="tx1"/>
          </a:solidFill>
          <a:latin typeface="+mn-lt"/>
        </a:defRPr>
      </a:lvl4pPr>
      <a:lvl5pPr marL="5641099" indent="-625881" algn="l" defTabSz="2508062" rtl="0" eaLnBrk="1" fontAlgn="base" hangingPunct="1">
        <a:spcBef>
          <a:spcPct val="20000"/>
        </a:spcBef>
        <a:spcAft>
          <a:spcPct val="0"/>
        </a:spcAft>
        <a:buChar char="»"/>
        <a:defRPr sz="5485">
          <a:solidFill>
            <a:schemeClr val="tx1"/>
          </a:solidFill>
          <a:latin typeface="+mn-lt"/>
        </a:defRPr>
      </a:lvl5pPr>
      <a:lvl6pPr marL="5902337" indent="-625881" algn="l" defTabSz="2508062" rtl="0" eaLnBrk="1" fontAlgn="base" hangingPunct="1">
        <a:spcBef>
          <a:spcPct val="20000"/>
        </a:spcBef>
        <a:spcAft>
          <a:spcPct val="0"/>
        </a:spcAft>
        <a:buChar char="»"/>
        <a:defRPr sz="5485">
          <a:solidFill>
            <a:schemeClr val="tx1"/>
          </a:solidFill>
          <a:latin typeface="+mn-lt"/>
        </a:defRPr>
      </a:lvl6pPr>
      <a:lvl7pPr marL="6163574" indent="-625881" algn="l" defTabSz="2508062" rtl="0" eaLnBrk="1" fontAlgn="base" hangingPunct="1">
        <a:spcBef>
          <a:spcPct val="20000"/>
        </a:spcBef>
        <a:spcAft>
          <a:spcPct val="0"/>
        </a:spcAft>
        <a:buChar char="»"/>
        <a:defRPr sz="5485">
          <a:solidFill>
            <a:schemeClr val="tx1"/>
          </a:solidFill>
          <a:latin typeface="+mn-lt"/>
        </a:defRPr>
      </a:lvl7pPr>
      <a:lvl8pPr marL="6424811" indent="-625881" algn="l" defTabSz="2508062" rtl="0" eaLnBrk="1" fontAlgn="base" hangingPunct="1">
        <a:spcBef>
          <a:spcPct val="20000"/>
        </a:spcBef>
        <a:spcAft>
          <a:spcPct val="0"/>
        </a:spcAft>
        <a:buChar char="»"/>
        <a:defRPr sz="5485">
          <a:solidFill>
            <a:schemeClr val="tx1"/>
          </a:solidFill>
          <a:latin typeface="+mn-lt"/>
        </a:defRPr>
      </a:lvl8pPr>
      <a:lvl9pPr marL="6686049" indent="-625881" algn="l" defTabSz="2508062"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75" rtl="0" eaLnBrk="1" latinLnBrk="0" hangingPunct="1">
        <a:defRPr sz="1029" kern="1200">
          <a:solidFill>
            <a:schemeClr val="tx1"/>
          </a:solidFill>
          <a:latin typeface="+mn-lt"/>
          <a:ea typeface="+mn-ea"/>
          <a:cs typeface="+mn-cs"/>
        </a:defRPr>
      </a:lvl1pPr>
      <a:lvl2pPr marL="261238" algn="l" defTabSz="522475" rtl="0" eaLnBrk="1" latinLnBrk="0" hangingPunct="1">
        <a:defRPr sz="1029" kern="1200">
          <a:solidFill>
            <a:schemeClr val="tx1"/>
          </a:solidFill>
          <a:latin typeface="+mn-lt"/>
          <a:ea typeface="+mn-ea"/>
          <a:cs typeface="+mn-cs"/>
        </a:defRPr>
      </a:lvl2pPr>
      <a:lvl3pPr marL="522475" algn="l" defTabSz="522475" rtl="0" eaLnBrk="1" latinLnBrk="0" hangingPunct="1">
        <a:defRPr sz="1029" kern="1200">
          <a:solidFill>
            <a:schemeClr val="tx1"/>
          </a:solidFill>
          <a:latin typeface="+mn-lt"/>
          <a:ea typeface="+mn-ea"/>
          <a:cs typeface="+mn-cs"/>
        </a:defRPr>
      </a:lvl3pPr>
      <a:lvl4pPr marL="783713" algn="l" defTabSz="522475" rtl="0" eaLnBrk="1" latinLnBrk="0" hangingPunct="1">
        <a:defRPr sz="1029" kern="1200">
          <a:solidFill>
            <a:schemeClr val="tx1"/>
          </a:solidFill>
          <a:latin typeface="+mn-lt"/>
          <a:ea typeface="+mn-ea"/>
          <a:cs typeface="+mn-cs"/>
        </a:defRPr>
      </a:lvl4pPr>
      <a:lvl5pPr marL="1044950" algn="l" defTabSz="522475" rtl="0" eaLnBrk="1" latinLnBrk="0" hangingPunct="1">
        <a:defRPr sz="1029" kern="1200">
          <a:solidFill>
            <a:schemeClr val="tx1"/>
          </a:solidFill>
          <a:latin typeface="+mn-lt"/>
          <a:ea typeface="+mn-ea"/>
          <a:cs typeface="+mn-cs"/>
        </a:defRPr>
      </a:lvl5pPr>
      <a:lvl6pPr marL="1306187" algn="l" defTabSz="522475" rtl="0" eaLnBrk="1" latinLnBrk="0" hangingPunct="1">
        <a:defRPr sz="1029" kern="1200">
          <a:solidFill>
            <a:schemeClr val="tx1"/>
          </a:solidFill>
          <a:latin typeface="+mn-lt"/>
          <a:ea typeface="+mn-ea"/>
          <a:cs typeface="+mn-cs"/>
        </a:defRPr>
      </a:lvl6pPr>
      <a:lvl7pPr marL="1567425" algn="l" defTabSz="522475" rtl="0" eaLnBrk="1" latinLnBrk="0" hangingPunct="1">
        <a:defRPr sz="1029" kern="1200">
          <a:solidFill>
            <a:schemeClr val="tx1"/>
          </a:solidFill>
          <a:latin typeface="+mn-lt"/>
          <a:ea typeface="+mn-ea"/>
          <a:cs typeface="+mn-cs"/>
        </a:defRPr>
      </a:lvl7pPr>
      <a:lvl8pPr marL="1828664" algn="l" defTabSz="522475" rtl="0" eaLnBrk="1" latinLnBrk="0" hangingPunct="1">
        <a:defRPr sz="1029" kern="1200">
          <a:solidFill>
            <a:schemeClr val="tx1"/>
          </a:solidFill>
          <a:latin typeface="+mn-lt"/>
          <a:ea typeface="+mn-ea"/>
          <a:cs typeface="+mn-cs"/>
        </a:defRPr>
      </a:lvl8pPr>
      <a:lvl9pPr marL="2089901" algn="l" defTabSz="522475"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13" Type="http://schemas.openxmlformats.org/officeDocument/2006/relationships/image" Target="../media/image7.jpeg"/><Relationship Id="rId3" Type="http://schemas.openxmlformats.org/officeDocument/2006/relationships/tags" Target="../tags/tag5.xml"/><Relationship Id="rId7" Type="http://schemas.openxmlformats.org/officeDocument/2006/relationships/image" Target="../media/image1.emf"/><Relationship Id="rId12" Type="http://schemas.openxmlformats.org/officeDocument/2006/relationships/image" Target="../media/image6.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5.png"/><Relationship Id="rId5" Type="http://schemas.openxmlformats.org/officeDocument/2006/relationships/slideLayout" Target="../slideLayouts/slideLayout7.xml"/><Relationship Id="rId10" Type="http://schemas.openxmlformats.org/officeDocument/2006/relationships/image" Target="../media/image4.png"/><Relationship Id="rId4" Type="http://schemas.openxmlformats.org/officeDocument/2006/relationships/tags" Target="../tags/tag6.xml"/><Relationship Id="rId9" Type="http://schemas.openxmlformats.org/officeDocument/2006/relationships/image" Target="../media/image3.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432B884F-F6BB-4C34-BBD8-F91CF94F364F}"/>
              </a:ext>
            </a:extLst>
          </p:cNvPr>
          <p:cNvGraphicFramePr>
            <a:graphicFrameLocks noChangeAspect="1"/>
          </p:cNvGraphicFramePr>
          <p:nvPr>
            <p:custDataLst>
              <p:tags r:id="rId2"/>
            </p:custDataLst>
            <p:extLst>
              <p:ext uri="{D42A27DB-BD31-4B8C-83A1-F6EECF244321}">
                <p14:modId xmlns:p14="http://schemas.microsoft.com/office/powerpoint/2010/main" val="4106483295"/>
              </p:ext>
            </p:extLst>
          </p:nvPr>
        </p:nvGraphicFramePr>
        <p:xfrm>
          <a:off x="5487988" y="1588"/>
          <a:ext cx="1588" cy="1588"/>
        </p:xfrm>
        <a:graphic>
          <a:graphicData uri="http://schemas.openxmlformats.org/presentationml/2006/ole">
            <mc:AlternateContent xmlns:mc="http://schemas.openxmlformats.org/markup-compatibility/2006">
              <mc:Choice xmlns:v="urn:schemas-microsoft-com:vml" Requires="v">
                <p:oleObj spid="_x0000_s15361" name="think-cell Slide" r:id="rId6" imgW="425" imgH="424" progId="TCLayout.ActiveDocument.1">
                  <p:embed/>
                </p:oleObj>
              </mc:Choice>
              <mc:Fallback>
                <p:oleObj name="think-cell Slide" r:id="rId6" imgW="425" imgH="424" progId="TCLayout.ActiveDocument.1">
                  <p:embed/>
                  <p:pic>
                    <p:nvPicPr>
                      <p:cNvPr id="14" name="Object 13" hidden="1">
                        <a:extLst>
                          <a:ext uri="{FF2B5EF4-FFF2-40B4-BE49-F238E27FC236}">
                            <a16:creationId xmlns:a16="http://schemas.microsoft.com/office/drawing/2014/main" id="{432B884F-F6BB-4C34-BBD8-F91CF94F364F}"/>
                          </a:ext>
                        </a:extLst>
                      </p:cNvPr>
                      <p:cNvPicPr/>
                      <p:nvPr/>
                    </p:nvPicPr>
                    <p:blipFill>
                      <a:blip r:embed="rId7"/>
                      <a:stretch>
                        <a:fillRect/>
                      </a:stretch>
                    </p:blipFill>
                    <p:spPr>
                      <a:xfrm>
                        <a:off x="5487988" y="1588"/>
                        <a:ext cx="1588" cy="1588"/>
                      </a:xfrm>
                      <a:prstGeom prst="rect">
                        <a:avLst/>
                      </a:prstGeom>
                    </p:spPr>
                  </p:pic>
                </p:oleObj>
              </mc:Fallback>
            </mc:AlternateContent>
          </a:graphicData>
        </a:graphic>
      </p:graphicFrame>
      <p:sp>
        <p:nvSpPr>
          <p:cNvPr id="18" name="Rectangle 17" hidden="1">
            <a:extLst>
              <a:ext uri="{FF2B5EF4-FFF2-40B4-BE49-F238E27FC236}">
                <a16:creationId xmlns:a16="http://schemas.microsoft.com/office/drawing/2014/main" id="{F67F2D4A-D616-4519-9663-4C3DA025E836}"/>
              </a:ext>
            </a:extLst>
          </p:cNvPr>
          <p:cNvSpPr/>
          <p:nvPr>
            <p:custDataLst>
              <p:tags r:id="rId3"/>
            </p:custDataLst>
          </p:nvPr>
        </p:nvSpPr>
        <p:spPr bwMode="auto">
          <a:xfrm>
            <a:off x="548640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rtlCol="0" anchor="t" anchorCtr="0" compatLnSpc="1">
            <a:prstTxWarp prst="textNoShape">
              <a:avLst/>
            </a:prstTxWarp>
            <a:noAutofit/>
          </a:bodyPr>
          <a:lstStyle/>
          <a:p>
            <a:endParaRPr lang="en-US" sz="1400">
              <a:latin typeface="Arial" panose="020B0604020202020204" pitchFamily="34" charset="0"/>
              <a:cs typeface="Arial" panose="020B0604020202020204" pitchFamily="34" charset="0"/>
              <a:sym typeface="Arial" panose="020B0604020202020204" pitchFamily="34" charset="0"/>
            </a:endParaRPr>
          </a:p>
        </p:txBody>
      </p:sp>
      <p:sp>
        <p:nvSpPr>
          <p:cNvPr id="2151" name="Text Box 103"/>
          <p:cNvSpPr txBox="1">
            <a:spLocks noChangeArrowheads="1"/>
          </p:cNvSpPr>
          <p:nvPr/>
        </p:nvSpPr>
        <p:spPr bwMode="auto">
          <a:xfrm>
            <a:off x="-89878" y="1938504"/>
            <a:ext cx="43981077" cy="1772211"/>
          </a:xfrm>
          <a:prstGeom prst="rect">
            <a:avLst/>
          </a:prstGeom>
          <a:solidFill>
            <a:schemeClr val="tx1">
              <a:lumMod val="85000"/>
              <a:lumOff val="15000"/>
            </a:schemeClr>
          </a:solidFill>
          <a:ln>
            <a:noFill/>
          </a:ln>
          <a:effectLst/>
        </p:spPr>
        <p:txBody>
          <a:bodyPr lIns="104503" tIns="104503" rIns="104503" bIns="104503" anchor="t"/>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ctr">
              <a:spcBef>
                <a:spcPct val="20000"/>
              </a:spcBef>
            </a:pPr>
            <a:r>
              <a:rPr lang="en-IN" altLang="zh-TW" sz="2800" b="1">
                <a:solidFill>
                  <a:schemeClr val="bg1"/>
                </a:solidFill>
                <a:latin typeface="Arial"/>
                <a:cs typeface="Arial"/>
              </a:rPr>
              <a:t>Amaan Ansari, Devansh Batra, Jai Woo Lee, Paul Chen, Gagan Pahuja, Manideep Sharma, Daniel Whitenack, Matthew A. Lanham</a:t>
            </a:r>
          </a:p>
          <a:p>
            <a:pPr algn="ctr">
              <a:spcBef>
                <a:spcPct val="20000"/>
              </a:spcBef>
            </a:pPr>
            <a:r>
              <a:rPr lang="en-IN" altLang="zh-TW" sz="2800">
                <a:solidFill>
                  <a:schemeClr val="bg1"/>
                </a:solidFill>
                <a:latin typeface="Arial"/>
                <a:cs typeface="Arial"/>
              </a:rPr>
              <a:t>Purdue University, Krannert School of Management</a:t>
            </a:r>
          </a:p>
          <a:p>
            <a:pPr algn="ctr">
              <a:spcBef>
                <a:spcPct val="20000"/>
              </a:spcBef>
            </a:pPr>
            <a:r>
              <a:rPr lang="en-IN" altLang="en-US" sz="2800">
                <a:solidFill>
                  <a:schemeClr val="bg1"/>
                </a:solidFill>
                <a:latin typeface="Arial"/>
                <a:cs typeface="Arial"/>
              </a:rPr>
              <a:t>ansari4@purdue.edu; batra17@purdue.edu; lee3999@purdue.edu; chen3876@purdue.edu; gpahuja@purdue.edu; sharm536@purdue.edu; lanhamm@purdue.edu</a:t>
            </a:r>
            <a:endParaRPr lang="en-GB" altLang="en-US" sz="2800">
              <a:solidFill>
                <a:schemeClr val="bg1"/>
              </a:solidFill>
              <a:latin typeface="Arial"/>
              <a:cs typeface="Arial"/>
            </a:endParaRPr>
          </a:p>
        </p:txBody>
      </p:sp>
      <p:sp>
        <p:nvSpPr>
          <p:cNvPr id="5" name="Rectangle 4">
            <a:extLst>
              <a:ext uri="{FF2B5EF4-FFF2-40B4-BE49-F238E27FC236}">
                <a16:creationId xmlns:a16="http://schemas.microsoft.com/office/drawing/2014/main" id="{097144E4-DACB-4626-A9DF-3A010B6A1502}"/>
              </a:ext>
            </a:extLst>
          </p:cNvPr>
          <p:cNvSpPr/>
          <p:nvPr/>
        </p:nvSpPr>
        <p:spPr>
          <a:xfrm>
            <a:off x="999479" y="4108514"/>
            <a:ext cx="2231486" cy="523220"/>
          </a:xfrm>
          <a:prstGeom prst="rect">
            <a:avLst/>
          </a:prstGeom>
        </p:spPr>
        <p:txBody>
          <a:bodyPr wrap="square">
            <a:spAutoFit/>
          </a:bodyPr>
          <a:lstStyle/>
          <a:p>
            <a:r>
              <a:rPr lang="en-US" altLang="en-US" sz="2800" b="1">
                <a:latin typeface="Arial" panose="020B0604020202020204" pitchFamily="34" charset="0"/>
                <a:cs typeface="Arial" panose="020B0604020202020204" pitchFamily="34" charset="0"/>
              </a:rPr>
              <a:t>ABSTRACT</a:t>
            </a:r>
            <a:endParaRPr lang="en-US" sz="2800" b="1">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8FA1FAB8-5768-438D-B2F4-F60B2A37F47A}"/>
              </a:ext>
            </a:extLst>
          </p:cNvPr>
          <p:cNvSpPr/>
          <p:nvPr/>
        </p:nvSpPr>
        <p:spPr bwMode="auto">
          <a:xfrm>
            <a:off x="276803" y="4198482"/>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A94A2A42-DA43-47A3-A95C-FE608289C8F8}"/>
              </a:ext>
            </a:extLst>
          </p:cNvPr>
          <p:cNvCxnSpPr/>
          <p:nvPr/>
        </p:nvCxnSpPr>
        <p:spPr bwMode="auto">
          <a:xfrm>
            <a:off x="3570400" y="4377506"/>
            <a:ext cx="7028691" cy="3859"/>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ectangle 33">
            <a:extLst>
              <a:ext uri="{FF2B5EF4-FFF2-40B4-BE49-F238E27FC236}">
                <a16:creationId xmlns:a16="http://schemas.microsoft.com/office/drawing/2014/main" id="{1E691D5B-DEA8-4C56-96F7-361BD5DF17DE}"/>
              </a:ext>
            </a:extLst>
          </p:cNvPr>
          <p:cNvSpPr/>
          <p:nvPr/>
        </p:nvSpPr>
        <p:spPr>
          <a:xfrm>
            <a:off x="947362" y="8238802"/>
            <a:ext cx="3348471" cy="523220"/>
          </a:xfrm>
          <a:prstGeom prst="rect">
            <a:avLst/>
          </a:prstGeom>
        </p:spPr>
        <p:txBody>
          <a:bodyPr wrap="square">
            <a:spAutoFit/>
          </a:bodyPr>
          <a:lstStyle/>
          <a:p>
            <a:r>
              <a:rPr lang="en-US" altLang="en-US" sz="2800" b="1">
                <a:latin typeface="Arial" panose="020B0604020202020204" pitchFamily="34" charset="0"/>
                <a:cs typeface="Arial" panose="020B0604020202020204" pitchFamily="34" charset="0"/>
              </a:rPr>
              <a:t>INTRODUCTION</a:t>
            </a:r>
            <a:endParaRPr lang="en-US" sz="2800" b="1">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E9989D70-EF79-47D4-BB0B-547709F3D730}"/>
              </a:ext>
            </a:extLst>
          </p:cNvPr>
          <p:cNvSpPr/>
          <p:nvPr/>
        </p:nvSpPr>
        <p:spPr bwMode="auto">
          <a:xfrm>
            <a:off x="276803" y="8294316"/>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cxnSp>
        <p:nvCxnSpPr>
          <p:cNvPr id="38" name="Straight Connector 37">
            <a:extLst>
              <a:ext uri="{FF2B5EF4-FFF2-40B4-BE49-F238E27FC236}">
                <a16:creationId xmlns:a16="http://schemas.microsoft.com/office/drawing/2014/main" id="{4EF49B87-0CD0-4F15-9D69-6AD7C5E2D872}"/>
              </a:ext>
            </a:extLst>
          </p:cNvPr>
          <p:cNvCxnSpPr>
            <a:cxnSpLocks/>
            <a:stCxn id="34" idx="3"/>
          </p:cNvCxnSpPr>
          <p:nvPr/>
        </p:nvCxnSpPr>
        <p:spPr bwMode="auto">
          <a:xfrm flipV="1">
            <a:off x="4295832" y="8499946"/>
            <a:ext cx="6373596" cy="466"/>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Rectangle 26">
            <a:extLst>
              <a:ext uri="{FF2B5EF4-FFF2-40B4-BE49-F238E27FC236}">
                <a16:creationId xmlns:a16="http://schemas.microsoft.com/office/drawing/2014/main" id="{99348E1A-91F7-4585-8CC3-F23DF5AC1A3B}"/>
              </a:ext>
            </a:extLst>
          </p:cNvPr>
          <p:cNvSpPr>
            <a:spLocks noChangeArrowheads="1"/>
          </p:cNvSpPr>
          <p:nvPr/>
        </p:nvSpPr>
        <p:spPr bwMode="auto">
          <a:xfrm>
            <a:off x="-89878" y="3708465"/>
            <a:ext cx="44008880" cy="163603"/>
          </a:xfrm>
          <a:prstGeom prst="rect">
            <a:avLst/>
          </a:prstGeom>
          <a:solidFill>
            <a:srgbClr val="DDC69A"/>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sp>
        <p:nvSpPr>
          <p:cNvPr id="55" name="Rectangle 54">
            <a:extLst>
              <a:ext uri="{FF2B5EF4-FFF2-40B4-BE49-F238E27FC236}">
                <a16:creationId xmlns:a16="http://schemas.microsoft.com/office/drawing/2014/main" id="{0BDFD781-FA2F-4C95-A898-2E83C4466408}"/>
              </a:ext>
            </a:extLst>
          </p:cNvPr>
          <p:cNvSpPr/>
          <p:nvPr/>
        </p:nvSpPr>
        <p:spPr>
          <a:xfrm>
            <a:off x="12091662" y="4277782"/>
            <a:ext cx="3074353"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METHODOLOGY</a:t>
            </a:r>
          </a:p>
        </p:txBody>
      </p:sp>
      <p:sp>
        <p:nvSpPr>
          <p:cNvPr id="57" name="Rectangle 56">
            <a:extLst>
              <a:ext uri="{FF2B5EF4-FFF2-40B4-BE49-F238E27FC236}">
                <a16:creationId xmlns:a16="http://schemas.microsoft.com/office/drawing/2014/main" id="{D0AEBDE7-57D5-416C-961F-58227600F46B}"/>
              </a:ext>
            </a:extLst>
          </p:cNvPr>
          <p:cNvSpPr/>
          <p:nvPr/>
        </p:nvSpPr>
        <p:spPr bwMode="auto">
          <a:xfrm>
            <a:off x="11439565" y="4327494"/>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p>
        </p:txBody>
      </p:sp>
      <p:cxnSp>
        <p:nvCxnSpPr>
          <p:cNvPr id="58" name="Straight Connector 57">
            <a:extLst>
              <a:ext uri="{FF2B5EF4-FFF2-40B4-BE49-F238E27FC236}">
                <a16:creationId xmlns:a16="http://schemas.microsoft.com/office/drawing/2014/main" id="{F07F1DA0-8053-4E69-8275-772C1A191B71}"/>
              </a:ext>
            </a:extLst>
          </p:cNvPr>
          <p:cNvCxnSpPr/>
          <p:nvPr/>
        </p:nvCxnSpPr>
        <p:spPr bwMode="auto">
          <a:xfrm>
            <a:off x="15547538" y="4539391"/>
            <a:ext cx="11323046"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a:extLst>
              <a:ext uri="{FF2B5EF4-FFF2-40B4-BE49-F238E27FC236}">
                <a16:creationId xmlns:a16="http://schemas.microsoft.com/office/drawing/2014/main" id="{C38BFAAA-48E0-4657-9A69-342B69C0DE4D}"/>
              </a:ext>
            </a:extLst>
          </p:cNvPr>
          <p:cNvCxnSpPr/>
          <p:nvPr/>
        </p:nvCxnSpPr>
        <p:spPr bwMode="auto">
          <a:xfrm>
            <a:off x="27234029" y="4198482"/>
            <a:ext cx="0" cy="1703204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Rectangle 59">
            <a:extLst>
              <a:ext uri="{FF2B5EF4-FFF2-40B4-BE49-F238E27FC236}">
                <a16:creationId xmlns:a16="http://schemas.microsoft.com/office/drawing/2014/main" id="{8151A4DD-81A4-4FA9-AC9C-C91365C073D5}"/>
              </a:ext>
            </a:extLst>
          </p:cNvPr>
          <p:cNvSpPr/>
          <p:nvPr/>
        </p:nvSpPr>
        <p:spPr>
          <a:xfrm>
            <a:off x="28225202" y="4353320"/>
            <a:ext cx="3792076"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BUSINESS IMPACT</a:t>
            </a:r>
          </a:p>
        </p:txBody>
      </p:sp>
      <p:sp>
        <p:nvSpPr>
          <p:cNvPr id="63" name="Rectangle 62">
            <a:extLst>
              <a:ext uri="{FF2B5EF4-FFF2-40B4-BE49-F238E27FC236}">
                <a16:creationId xmlns:a16="http://schemas.microsoft.com/office/drawing/2014/main" id="{97CA9C7E-75CF-4B4F-B23D-B9E6F06A8820}"/>
              </a:ext>
            </a:extLst>
          </p:cNvPr>
          <p:cNvSpPr/>
          <p:nvPr/>
        </p:nvSpPr>
        <p:spPr>
          <a:xfrm>
            <a:off x="28333474" y="13872765"/>
            <a:ext cx="3074353"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CONCLUSIONS</a:t>
            </a:r>
          </a:p>
        </p:txBody>
      </p:sp>
      <p:sp>
        <p:nvSpPr>
          <p:cNvPr id="64" name="Rectangle 63">
            <a:extLst>
              <a:ext uri="{FF2B5EF4-FFF2-40B4-BE49-F238E27FC236}">
                <a16:creationId xmlns:a16="http://schemas.microsoft.com/office/drawing/2014/main" id="{B4C592E6-539E-40D8-AD36-19E6A3EF344A}"/>
              </a:ext>
            </a:extLst>
          </p:cNvPr>
          <p:cNvSpPr/>
          <p:nvPr/>
        </p:nvSpPr>
        <p:spPr bwMode="auto">
          <a:xfrm>
            <a:off x="27682626" y="13917819"/>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cxnSp>
        <p:nvCxnSpPr>
          <p:cNvPr id="65" name="Straight Connector 64">
            <a:extLst>
              <a:ext uri="{FF2B5EF4-FFF2-40B4-BE49-F238E27FC236}">
                <a16:creationId xmlns:a16="http://schemas.microsoft.com/office/drawing/2014/main" id="{2A5596FE-4FC2-411E-B720-F3ED6345D646}"/>
              </a:ext>
            </a:extLst>
          </p:cNvPr>
          <p:cNvCxnSpPr/>
          <p:nvPr/>
        </p:nvCxnSpPr>
        <p:spPr bwMode="auto">
          <a:xfrm>
            <a:off x="31692916" y="14109116"/>
            <a:ext cx="11742271"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86">
            <a:extLst>
              <a:ext uri="{FF2B5EF4-FFF2-40B4-BE49-F238E27FC236}">
                <a16:creationId xmlns:a16="http://schemas.microsoft.com/office/drawing/2014/main" id="{2343C7AC-18A1-4005-A688-92466D6D9E48}"/>
              </a:ext>
            </a:extLst>
          </p:cNvPr>
          <p:cNvCxnSpPr>
            <a:cxnSpLocks/>
          </p:cNvCxnSpPr>
          <p:nvPr/>
        </p:nvCxnSpPr>
        <p:spPr bwMode="auto">
          <a:xfrm>
            <a:off x="33032725" y="19435144"/>
            <a:ext cx="10402462"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91">
            <a:extLst>
              <a:ext uri="{FF2B5EF4-FFF2-40B4-BE49-F238E27FC236}">
                <a16:creationId xmlns:a16="http://schemas.microsoft.com/office/drawing/2014/main" id="{9582F389-BADC-43BB-B8C6-F5DB42D26F8F}"/>
              </a:ext>
            </a:extLst>
          </p:cNvPr>
          <p:cNvCxnSpPr/>
          <p:nvPr/>
        </p:nvCxnSpPr>
        <p:spPr bwMode="auto">
          <a:xfrm>
            <a:off x="11032871" y="4304496"/>
            <a:ext cx="0" cy="1703204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5" name="Text Box 126">
            <a:extLst>
              <a:ext uri="{FF2B5EF4-FFF2-40B4-BE49-F238E27FC236}">
                <a16:creationId xmlns:a16="http://schemas.microsoft.com/office/drawing/2014/main" id="{5A28348E-FA48-4141-AACB-2916E7D76477}"/>
              </a:ext>
            </a:extLst>
          </p:cNvPr>
          <p:cNvSpPr txBox="1">
            <a:spLocks noChangeArrowheads="1"/>
          </p:cNvSpPr>
          <p:nvPr/>
        </p:nvSpPr>
        <p:spPr bwMode="auto">
          <a:xfrm>
            <a:off x="16177226" y="-27984"/>
            <a:ext cx="2341600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6000" b="1">
                <a:solidFill>
                  <a:srgbClr val="A3780A"/>
                </a:solidFill>
                <a:latin typeface="Times"/>
                <a:cs typeface="Times"/>
              </a:rPr>
              <a:t>Intelligently Ordering Machine Translation Seed Data to Improve Local Language Translation</a:t>
            </a:r>
            <a:endParaRPr lang="en-US" sz="6000" b="1">
              <a:solidFill>
                <a:srgbClr val="A3780A"/>
              </a:solidFill>
              <a:cs typeface="Times"/>
            </a:endParaRPr>
          </a:p>
        </p:txBody>
      </p:sp>
      <p:cxnSp>
        <p:nvCxnSpPr>
          <p:cNvPr id="74" name="Straight Connector 73">
            <a:extLst>
              <a:ext uri="{FF2B5EF4-FFF2-40B4-BE49-F238E27FC236}">
                <a16:creationId xmlns:a16="http://schemas.microsoft.com/office/drawing/2014/main" id="{1226D37E-9553-454B-A4AB-E33CD7436CAA}"/>
              </a:ext>
            </a:extLst>
          </p:cNvPr>
          <p:cNvCxnSpPr>
            <a:cxnSpLocks/>
            <a:stCxn id="60" idx="3"/>
          </p:cNvCxnSpPr>
          <p:nvPr/>
        </p:nvCxnSpPr>
        <p:spPr bwMode="auto">
          <a:xfrm>
            <a:off x="32017278" y="4614930"/>
            <a:ext cx="10534491"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ectangle 2">
            <a:extLst>
              <a:ext uri="{FF2B5EF4-FFF2-40B4-BE49-F238E27FC236}">
                <a16:creationId xmlns:a16="http://schemas.microsoft.com/office/drawing/2014/main" id="{393941FE-9D82-4634-B879-C7ACD765753F}"/>
              </a:ext>
            </a:extLst>
          </p:cNvPr>
          <p:cNvSpPr/>
          <p:nvPr/>
        </p:nvSpPr>
        <p:spPr>
          <a:xfrm>
            <a:off x="16350143" y="16039048"/>
            <a:ext cx="235962" cy="338554"/>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8" name="Rectangle 7">
            <a:extLst>
              <a:ext uri="{FF2B5EF4-FFF2-40B4-BE49-F238E27FC236}">
                <a16:creationId xmlns:a16="http://schemas.microsoft.com/office/drawing/2014/main" id="{1124143E-4F3A-401C-B759-A49793600018}"/>
              </a:ext>
            </a:extLst>
          </p:cNvPr>
          <p:cNvSpPr/>
          <p:nvPr/>
        </p:nvSpPr>
        <p:spPr>
          <a:xfrm>
            <a:off x="16350143" y="16039048"/>
            <a:ext cx="235962" cy="338554"/>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199" name="Rectangle 198">
            <a:extLst>
              <a:ext uri="{FF2B5EF4-FFF2-40B4-BE49-F238E27FC236}">
                <a16:creationId xmlns:a16="http://schemas.microsoft.com/office/drawing/2014/main" id="{DFF1BB2C-6619-427B-975C-946D9E5CBEAE}"/>
              </a:ext>
            </a:extLst>
          </p:cNvPr>
          <p:cNvSpPr>
            <a:spLocks noGrp="1" noChangeArrowheads="1"/>
          </p:cNvSpPr>
          <p:nvPr>
            <p:custDataLst>
              <p:tags r:id="rId4"/>
            </p:custDataLst>
          </p:nvPr>
        </p:nvSpPr>
        <p:spPr bwMode="auto">
          <a:xfrm>
            <a:off x="227945" y="2293429"/>
            <a:ext cx="61118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940660" indent="-940660" algn="l" defTabSz="2508125" rtl="0" eaLnBrk="1" fontAlgn="base" hangingPunct="1">
              <a:spcBef>
                <a:spcPct val="20000"/>
              </a:spcBef>
              <a:spcAft>
                <a:spcPct val="0"/>
              </a:spcAft>
              <a:buChar char="•"/>
              <a:defRPr sz="8742">
                <a:solidFill>
                  <a:schemeClr val="tx1"/>
                </a:solidFill>
                <a:latin typeface="+mn-lt"/>
                <a:ea typeface="+mn-ea"/>
                <a:cs typeface="+mn-cs"/>
              </a:defRPr>
            </a:lvl1pPr>
            <a:lvl2pPr marL="2037341" indent="-783732" algn="l" defTabSz="2508125" rtl="0" eaLnBrk="1" fontAlgn="base" hangingPunct="1">
              <a:spcBef>
                <a:spcPct val="20000"/>
              </a:spcBef>
              <a:spcAft>
                <a:spcPct val="0"/>
              </a:spcAft>
              <a:buChar char="–"/>
              <a:defRPr sz="7714">
                <a:solidFill>
                  <a:schemeClr val="tx1"/>
                </a:solidFill>
                <a:latin typeface="+mn-lt"/>
              </a:defRPr>
            </a:lvl2pPr>
            <a:lvl3pPr marL="3134929" indent="-626805" algn="l" defTabSz="2508125" rtl="0" eaLnBrk="1" fontAlgn="base" hangingPunct="1">
              <a:spcBef>
                <a:spcPct val="20000"/>
              </a:spcBef>
              <a:spcAft>
                <a:spcPct val="0"/>
              </a:spcAft>
              <a:buChar char="•"/>
              <a:defRPr sz="6571">
                <a:solidFill>
                  <a:schemeClr val="tx1"/>
                </a:solidFill>
                <a:latin typeface="+mn-lt"/>
              </a:defRPr>
            </a:lvl3pPr>
            <a:lvl4pPr marL="4388538" indent="-626805" algn="l" defTabSz="2508125" rtl="0" eaLnBrk="1" fontAlgn="base" hangingPunct="1">
              <a:spcBef>
                <a:spcPct val="20000"/>
              </a:spcBef>
              <a:spcAft>
                <a:spcPct val="0"/>
              </a:spcAft>
              <a:buChar char="–"/>
              <a:defRPr sz="5485">
                <a:solidFill>
                  <a:schemeClr val="tx1"/>
                </a:solidFill>
                <a:latin typeface="+mn-lt"/>
              </a:defRPr>
            </a:lvl4pPr>
            <a:lvl5pPr marL="5641240" indent="-625897" algn="l" defTabSz="2508125" rtl="0" eaLnBrk="1" fontAlgn="base" hangingPunct="1">
              <a:spcBef>
                <a:spcPct val="20000"/>
              </a:spcBef>
              <a:spcAft>
                <a:spcPct val="0"/>
              </a:spcAft>
              <a:buChar char="»"/>
              <a:defRPr sz="5485">
                <a:solidFill>
                  <a:schemeClr val="tx1"/>
                </a:solidFill>
                <a:latin typeface="+mn-lt"/>
              </a:defRPr>
            </a:lvl5pPr>
            <a:lvl6pPr marL="5902484" indent="-625897" algn="l" defTabSz="2508125" rtl="0" eaLnBrk="1" fontAlgn="base" hangingPunct="1">
              <a:spcBef>
                <a:spcPct val="20000"/>
              </a:spcBef>
              <a:spcAft>
                <a:spcPct val="0"/>
              </a:spcAft>
              <a:buChar char="»"/>
              <a:defRPr sz="5485">
                <a:solidFill>
                  <a:schemeClr val="tx1"/>
                </a:solidFill>
                <a:latin typeface="+mn-lt"/>
              </a:defRPr>
            </a:lvl6pPr>
            <a:lvl7pPr marL="6163728" indent="-625897" algn="l" defTabSz="2508125" rtl="0" eaLnBrk="1" fontAlgn="base" hangingPunct="1">
              <a:spcBef>
                <a:spcPct val="20000"/>
              </a:spcBef>
              <a:spcAft>
                <a:spcPct val="0"/>
              </a:spcAft>
              <a:buChar char="»"/>
              <a:defRPr sz="5485">
                <a:solidFill>
                  <a:schemeClr val="tx1"/>
                </a:solidFill>
                <a:latin typeface="+mn-lt"/>
              </a:defRPr>
            </a:lvl7pPr>
            <a:lvl8pPr marL="6424972" indent="-625897" algn="l" defTabSz="2508125" rtl="0" eaLnBrk="1" fontAlgn="base" hangingPunct="1">
              <a:spcBef>
                <a:spcPct val="20000"/>
              </a:spcBef>
              <a:spcAft>
                <a:spcPct val="0"/>
              </a:spcAft>
              <a:buChar char="»"/>
              <a:defRPr sz="5485">
                <a:solidFill>
                  <a:schemeClr val="tx1"/>
                </a:solidFill>
                <a:latin typeface="+mn-lt"/>
              </a:defRPr>
            </a:lvl8pPr>
            <a:lvl9pPr marL="6686216" indent="-625897" algn="l" defTabSz="2508125" rtl="0" eaLnBrk="1" fontAlgn="base" hangingPunct="1">
              <a:spcBef>
                <a:spcPct val="20000"/>
              </a:spcBef>
              <a:spcAft>
                <a:spcPct val="0"/>
              </a:spcAft>
              <a:buChar char="»"/>
              <a:defRPr sz="5485">
                <a:solidFill>
                  <a:schemeClr val="tx1"/>
                </a:solidFill>
                <a:latin typeface="+mn-lt"/>
              </a:defRPr>
            </a:lvl9pPr>
          </a:lstStyle>
          <a:p>
            <a:pPr marL="0" indent="0" algn="r">
              <a:spcBef>
                <a:spcPct val="0"/>
              </a:spcBef>
              <a:buNone/>
            </a:pPr>
            <a:endParaRPr lang="en-US" altLang="en-US" sz="1200">
              <a:solidFill>
                <a:srgbClr val="035FA0"/>
              </a:solidFill>
              <a:latin typeface="Arial" panose="020B0604020202020204" pitchFamily="34" charset="0"/>
              <a:cs typeface="Arial" panose="020B0604020202020204" pitchFamily="34" charset="0"/>
              <a:sym typeface="Arial" panose="020B0604020202020204" pitchFamily="34" charset="0"/>
            </a:endParaRPr>
          </a:p>
        </p:txBody>
      </p:sp>
      <p:pic>
        <p:nvPicPr>
          <p:cNvPr id="235" name="Picture 234">
            <a:extLst>
              <a:ext uri="{FF2B5EF4-FFF2-40B4-BE49-F238E27FC236}">
                <a16:creationId xmlns:a16="http://schemas.microsoft.com/office/drawing/2014/main" id="{C653BEDF-FC59-4350-9E5B-7BDACA63E891}"/>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4970709" y="216493"/>
            <a:ext cx="11332306" cy="1348187"/>
          </a:xfrm>
          <a:prstGeom prst="rect">
            <a:avLst/>
          </a:prstGeom>
        </p:spPr>
      </p:pic>
      <p:sp>
        <p:nvSpPr>
          <p:cNvPr id="137" name="Rectangle 26">
            <a:extLst>
              <a:ext uri="{FF2B5EF4-FFF2-40B4-BE49-F238E27FC236}">
                <a16:creationId xmlns:a16="http://schemas.microsoft.com/office/drawing/2014/main" id="{F7967B6B-449B-4C4B-87E5-214DC84A2234}"/>
              </a:ext>
            </a:extLst>
          </p:cNvPr>
          <p:cNvSpPr>
            <a:spLocks noChangeArrowheads="1"/>
          </p:cNvSpPr>
          <p:nvPr/>
        </p:nvSpPr>
        <p:spPr bwMode="auto">
          <a:xfrm>
            <a:off x="-106185" y="1828269"/>
            <a:ext cx="44008883" cy="143456"/>
          </a:xfrm>
          <a:prstGeom prst="rect">
            <a:avLst/>
          </a:prstGeom>
          <a:solidFill>
            <a:srgbClr val="DDC69A"/>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sp>
        <p:nvSpPr>
          <p:cNvPr id="141" name="Rectangle 26">
            <a:extLst>
              <a:ext uri="{FF2B5EF4-FFF2-40B4-BE49-F238E27FC236}">
                <a16:creationId xmlns:a16="http://schemas.microsoft.com/office/drawing/2014/main" id="{FAB6ED1B-2BBA-4CD8-AB49-EF09F1F82491}"/>
              </a:ext>
            </a:extLst>
          </p:cNvPr>
          <p:cNvSpPr>
            <a:spLocks noChangeArrowheads="1"/>
          </p:cNvSpPr>
          <p:nvPr/>
        </p:nvSpPr>
        <p:spPr bwMode="auto">
          <a:xfrm>
            <a:off x="-117681" y="21799774"/>
            <a:ext cx="44008880" cy="163603"/>
          </a:xfrm>
          <a:prstGeom prst="rect">
            <a:avLst/>
          </a:prstGeom>
          <a:solidFill>
            <a:srgbClr val="DDC69A"/>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sp>
        <p:nvSpPr>
          <p:cNvPr id="210" name="Rectangle 209">
            <a:extLst>
              <a:ext uri="{FF2B5EF4-FFF2-40B4-BE49-F238E27FC236}">
                <a16:creationId xmlns:a16="http://schemas.microsoft.com/office/drawing/2014/main" id="{52928B21-A381-482A-875D-8DBDE2B44378}"/>
              </a:ext>
            </a:extLst>
          </p:cNvPr>
          <p:cNvSpPr/>
          <p:nvPr/>
        </p:nvSpPr>
        <p:spPr>
          <a:xfrm>
            <a:off x="977484" y="16391653"/>
            <a:ext cx="4887247" cy="523220"/>
          </a:xfrm>
          <a:prstGeom prst="rect">
            <a:avLst/>
          </a:prstGeom>
        </p:spPr>
        <p:txBody>
          <a:bodyPr wrap="square">
            <a:spAutoFit/>
          </a:bodyPr>
          <a:lstStyle/>
          <a:p>
            <a:r>
              <a:rPr lang="en-US" altLang="en-US" sz="2800" b="1">
                <a:latin typeface="Arial" panose="020B0604020202020204" pitchFamily="34" charset="0"/>
                <a:cs typeface="Arial" panose="020B0604020202020204" pitchFamily="34" charset="0"/>
              </a:rPr>
              <a:t>RESEARCH OBJECTIVES</a:t>
            </a:r>
            <a:endParaRPr lang="en-US" sz="2800" b="1">
              <a:latin typeface="Arial" panose="020B0604020202020204" pitchFamily="34" charset="0"/>
              <a:cs typeface="Arial" panose="020B0604020202020204" pitchFamily="34" charset="0"/>
            </a:endParaRPr>
          </a:p>
        </p:txBody>
      </p:sp>
      <p:sp>
        <p:nvSpPr>
          <p:cNvPr id="212" name="Rectangle 211">
            <a:extLst>
              <a:ext uri="{FF2B5EF4-FFF2-40B4-BE49-F238E27FC236}">
                <a16:creationId xmlns:a16="http://schemas.microsoft.com/office/drawing/2014/main" id="{B1D3324D-23AF-49C8-AC9C-627B947C3372}"/>
              </a:ext>
            </a:extLst>
          </p:cNvPr>
          <p:cNvSpPr/>
          <p:nvPr/>
        </p:nvSpPr>
        <p:spPr bwMode="auto">
          <a:xfrm>
            <a:off x="306926" y="16447167"/>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cxnSp>
        <p:nvCxnSpPr>
          <p:cNvPr id="213" name="Straight Connector 212">
            <a:extLst>
              <a:ext uri="{FF2B5EF4-FFF2-40B4-BE49-F238E27FC236}">
                <a16:creationId xmlns:a16="http://schemas.microsoft.com/office/drawing/2014/main" id="{C7F44019-64B9-4836-B21F-312291DE1DA6}"/>
              </a:ext>
            </a:extLst>
          </p:cNvPr>
          <p:cNvCxnSpPr>
            <a:cxnSpLocks/>
            <a:stCxn id="210" idx="3"/>
          </p:cNvCxnSpPr>
          <p:nvPr/>
        </p:nvCxnSpPr>
        <p:spPr bwMode="auto">
          <a:xfrm flipV="1">
            <a:off x="5864731" y="16652797"/>
            <a:ext cx="4834820" cy="466"/>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 name="Rectangle 214">
            <a:extLst>
              <a:ext uri="{FF2B5EF4-FFF2-40B4-BE49-F238E27FC236}">
                <a16:creationId xmlns:a16="http://schemas.microsoft.com/office/drawing/2014/main" id="{E07925BF-CCB2-443C-9FE8-FE558EC7F144}"/>
              </a:ext>
            </a:extLst>
          </p:cNvPr>
          <p:cNvSpPr/>
          <p:nvPr/>
        </p:nvSpPr>
        <p:spPr>
          <a:xfrm>
            <a:off x="28196387" y="19146408"/>
            <a:ext cx="4321451"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ACKNOWLEDGEMENTS</a:t>
            </a:r>
          </a:p>
        </p:txBody>
      </p:sp>
      <p:sp>
        <p:nvSpPr>
          <p:cNvPr id="216" name="Rectangle 215">
            <a:extLst>
              <a:ext uri="{FF2B5EF4-FFF2-40B4-BE49-F238E27FC236}">
                <a16:creationId xmlns:a16="http://schemas.microsoft.com/office/drawing/2014/main" id="{DCDFF37B-E28D-42AA-A095-47DDCB4A04D4}"/>
              </a:ext>
            </a:extLst>
          </p:cNvPr>
          <p:cNvSpPr/>
          <p:nvPr/>
        </p:nvSpPr>
        <p:spPr bwMode="auto">
          <a:xfrm>
            <a:off x="27682626" y="4389261"/>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p>
        </p:txBody>
      </p:sp>
      <p:sp>
        <p:nvSpPr>
          <p:cNvPr id="220" name="Rectangle 219">
            <a:extLst>
              <a:ext uri="{FF2B5EF4-FFF2-40B4-BE49-F238E27FC236}">
                <a16:creationId xmlns:a16="http://schemas.microsoft.com/office/drawing/2014/main" id="{E24C946C-91E9-4486-8B6C-6C3CC59FA60A}"/>
              </a:ext>
            </a:extLst>
          </p:cNvPr>
          <p:cNvSpPr/>
          <p:nvPr/>
        </p:nvSpPr>
        <p:spPr bwMode="auto">
          <a:xfrm>
            <a:off x="27677126" y="19225138"/>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sp>
        <p:nvSpPr>
          <p:cNvPr id="237" name="Rectangle 236">
            <a:extLst>
              <a:ext uri="{FF2B5EF4-FFF2-40B4-BE49-F238E27FC236}">
                <a16:creationId xmlns:a16="http://schemas.microsoft.com/office/drawing/2014/main" id="{5CEECB10-ECB5-48C6-89BD-6A90C19B3151}"/>
              </a:ext>
            </a:extLst>
          </p:cNvPr>
          <p:cNvSpPr/>
          <p:nvPr/>
        </p:nvSpPr>
        <p:spPr bwMode="auto">
          <a:xfrm>
            <a:off x="-102558" y="-19426"/>
            <a:ext cx="4874282" cy="3805865"/>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pic>
        <p:nvPicPr>
          <p:cNvPr id="1105" name="Picture 81" descr="Home - 2022 INFORMS Business Analytics Conference">
            <a:extLst>
              <a:ext uri="{FF2B5EF4-FFF2-40B4-BE49-F238E27FC236}">
                <a16:creationId xmlns:a16="http://schemas.microsoft.com/office/drawing/2014/main" id="{46BFBFA2-A75D-481D-80DF-9A891DAD0381}"/>
              </a:ext>
            </a:extLst>
          </p:cNvPr>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266592" y="115583"/>
            <a:ext cx="3742532" cy="3699976"/>
          </a:xfrm>
          <a:prstGeom prst="rect">
            <a:avLst/>
          </a:prstGeom>
          <a:noFill/>
          <a:extLst>
            <a:ext uri="{909E8E84-426E-40DD-AFC4-6F175D3DCCD1}">
              <a14:hiddenFill xmlns:a14="http://schemas.microsoft.com/office/drawing/2010/main">
                <a:solidFill>
                  <a:srgbClr val="FFFFFF"/>
                </a:solidFill>
              </a14:hiddenFill>
            </a:ext>
          </a:extLst>
        </p:spPr>
      </p:pic>
      <p:sp>
        <p:nvSpPr>
          <p:cNvPr id="238" name="Rectangle 237">
            <a:extLst>
              <a:ext uri="{FF2B5EF4-FFF2-40B4-BE49-F238E27FC236}">
                <a16:creationId xmlns:a16="http://schemas.microsoft.com/office/drawing/2014/main" id="{EB429614-D536-4934-919E-2C27E6A3B7F9}"/>
              </a:ext>
            </a:extLst>
          </p:cNvPr>
          <p:cNvSpPr/>
          <p:nvPr/>
        </p:nvSpPr>
        <p:spPr bwMode="auto">
          <a:xfrm>
            <a:off x="39065662" y="-33694"/>
            <a:ext cx="4874282" cy="3805865"/>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sp>
        <p:nvSpPr>
          <p:cNvPr id="151" name="Rectangle 106">
            <a:extLst>
              <a:ext uri="{FF2B5EF4-FFF2-40B4-BE49-F238E27FC236}">
                <a16:creationId xmlns:a16="http://schemas.microsoft.com/office/drawing/2014/main" id="{04152968-9DCD-3E45-A170-949B6C74033C}"/>
              </a:ext>
            </a:extLst>
          </p:cNvPr>
          <p:cNvSpPr>
            <a:spLocks noChangeArrowheads="1"/>
          </p:cNvSpPr>
          <p:nvPr/>
        </p:nvSpPr>
        <p:spPr bwMode="auto">
          <a:xfrm>
            <a:off x="266592" y="4580101"/>
            <a:ext cx="10396706" cy="35313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a:latin typeface="+mn-lt"/>
              </a:rPr>
              <a:t>There is a critical need for optimizing the seed data needed for creating a widely acceptable machine translation model for low-level local languages. This research addresses the seed data concern by determining an optimized order of seed data which results in both more accurate and quicker translations as compared to a random order. This is achieved by dividing data from large translation project into various combination of test and train sets and achieve a BLEU score on the test data in the least amount of time and with the least number of iterations.</a:t>
            </a:r>
            <a:endParaRPr lang="en-US"/>
          </a:p>
          <a:p>
            <a:pPr algn="just"/>
            <a:endParaRPr lang="en-US" spc="10">
              <a:latin typeface="Arial" panose="020B0604020202020204" pitchFamily="34" charset="0"/>
              <a:cs typeface="Arial" panose="020B0604020202020204" pitchFamily="34" charset="0"/>
            </a:endParaRPr>
          </a:p>
        </p:txBody>
      </p:sp>
      <p:sp>
        <p:nvSpPr>
          <p:cNvPr id="185" name="TextBox 184">
            <a:extLst>
              <a:ext uri="{FF2B5EF4-FFF2-40B4-BE49-F238E27FC236}">
                <a16:creationId xmlns:a16="http://schemas.microsoft.com/office/drawing/2014/main" id="{BC8D3FC2-286A-114E-856A-773627B5FFC6}"/>
              </a:ext>
            </a:extLst>
          </p:cNvPr>
          <p:cNvSpPr txBox="1"/>
          <p:nvPr/>
        </p:nvSpPr>
        <p:spPr>
          <a:xfrm>
            <a:off x="358719" y="13025861"/>
            <a:ext cx="10365355" cy="3385542"/>
          </a:xfrm>
          <a:prstGeom prst="rect">
            <a:avLst/>
          </a:prstGeom>
          <a:noFill/>
        </p:spPr>
        <p:txBody>
          <a:bodyPr wrap="square" lIns="91440" tIns="45720" rIns="91440" bIns="45720" rtlCol="0" anchor="ctr">
            <a:spAutoFit/>
          </a:bodyPr>
          <a:lstStyle/>
          <a:p>
            <a:pPr marL="342900" indent="-342900" algn="just">
              <a:buClr>
                <a:srgbClr val="B1810B"/>
              </a:buClr>
              <a:buFont typeface="Wingdings" panose="05000000000000000000" pitchFamily="2" charset="2"/>
              <a:buChar char="v"/>
            </a:pPr>
            <a:r>
              <a:rPr lang="en-US" sz="2400" spc="10">
                <a:latin typeface="+mn-lt"/>
                <a:cs typeface="Arial" panose="020B0604020202020204" pitchFamily="34" charset="0"/>
              </a:rPr>
              <a:t>Translation cost is a significant limiting factor on the pace and availability of translated important content. </a:t>
            </a:r>
          </a:p>
          <a:p>
            <a:pPr marL="342900" indent="-342900" algn="just">
              <a:buClr>
                <a:srgbClr val="B1810B"/>
              </a:buClr>
              <a:buFont typeface="Wingdings" panose="05000000000000000000" pitchFamily="2" charset="2"/>
              <a:buChar char="v"/>
            </a:pPr>
            <a:r>
              <a:rPr lang="en-US" sz="2400" spc="10">
                <a:latin typeface="+mn-lt"/>
                <a:cs typeface="Arial" panose="020B0604020202020204" pitchFamily="34" charset="0"/>
              </a:rPr>
              <a:t>There are only handful of available methods to achieve the accuracy with minimum seed data usage.</a:t>
            </a:r>
          </a:p>
          <a:p>
            <a:pPr marL="342900" indent="-342900" algn="just">
              <a:buClr>
                <a:srgbClr val="B1810B"/>
              </a:buClr>
              <a:buFont typeface="Wingdings" panose="05000000000000000000" pitchFamily="2" charset="2"/>
              <a:buChar char="v"/>
            </a:pPr>
            <a:r>
              <a:rPr lang="en-US" sz="2400" spc="10">
                <a:latin typeface="+mn-lt"/>
                <a:cs typeface="Arial" panose="020B0604020202020204" pitchFamily="34" charset="0"/>
              </a:rPr>
              <a:t>This project will demonstrate the </a:t>
            </a:r>
            <a:r>
              <a:rPr lang="en-US" sz="2400" i="1" spc="10">
                <a:latin typeface="+mn-lt"/>
                <a:cs typeface="Arial" panose="020B0604020202020204" pitchFamily="34" charset="0"/>
              </a:rPr>
              <a:t>‘high-accuracy low-data dependent’</a:t>
            </a:r>
            <a:r>
              <a:rPr lang="en-US" sz="2400" spc="10">
                <a:latin typeface="+mn-lt"/>
                <a:cs typeface="Arial" panose="020B0604020202020204" pitchFamily="34" charset="0"/>
              </a:rPr>
              <a:t> algorithm that can be generalized and scaled across different languages to create effective translation to low-level local languages</a:t>
            </a:r>
            <a:r>
              <a:rPr lang="en-US" sz="2400" spc="10">
                <a:latin typeface="+mn-lt"/>
                <a:cs typeface="Times"/>
              </a:rPr>
              <a:t>.</a:t>
            </a:r>
          </a:p>
          <a:p>
            <a:pPr marL="342900" indent="-342900" algn="just">
              <a:buClr>
                <a:srgbClr val="B1810B"/>
              </a:buClr>
              <a:buFont typeface="Wingdings" panose="05000000000000000000" pitchFamily="2" charset="2"/>
              <a:buChar char="v"/>
            </a:pPr>
            <a:endParaRPr lang="en-US" sz="2400">
              <a:latin typeface="+mn-lt"/>
              <a:cs typeface="Times" charset="0"/>
            </a:endParaRPr>
          </a:p>
          <a:p>
            <a:pPr algn="just"/>
            <a:endParaRPr lang="en-US" sz="2200" b="1" spc="10">
              <a:latin typeface="+mn-lt"/>
              <a:cs typeface="Arial" panose="020B0604020202020204" pitchFamily="34" charset="0"/>
            </a:endParaRPr>
          </a:p>
        </p:txBody>
      </p:sp>
      <p:pic>
        <p:nvPicPr>
          <p:cNvPr id="196" name="Picture 195">
            <a:extLst>
              <a:ext uri="{FF2B5EF4-FFF2-40B4-BE49-F238E27FC236}">
                <a16:creationId xmlns:a16="http://schemas.microsoft.com/office/drawing/2014/main" id="{479CB264-E31B-0342-B590-46E2B126F196}"/>
              </a:ext>
            </a:extLst>
          </p:cNvPr>
          <p:cNvPicPr>
            <a:picLocks noChangeAspect="1"/>
          </p:cNvPicPr>
          <p:nvPr/>
        </p:nvPicPr>
        <p:blipFill>
          <a:blip r:embed="rId10"/>
          <a:stretch>
            <a:fillRect/>
          </a:stretch>
        </p:blipFill>
        <p:spPr>
          <a:xfrm>
            <a:off x="324184" y="9274782"/>
            <a:ext cx="10555185" cy="3185995"/>
          </a:xfrm>
          <a:prstGeom prst="rect">
            <a:avLst/>
          </a:prstGeom>
        </p:spPr>
      </p:pic>
      <p:sp>
        <p:nvSpPr>
          <p:cNvPr id="200" name="TextBox 199">
            <a:extLst>
              <a:ext uri="{FF2B5EF4-FFF2-40B4-BE49-F238E27FC236}">
                <a16:creationId xmlns:a16="http://schemas.microsoft.com/office/drawing/2014/main" id="{4E27F197-04F9-1B49-91F1-53540E2A1D2D}"/>
              </a:ext>
            </a:extLst>
          </p:cNvPr>
          <p:cNvSpPr txBox="1"/>
          <p:nvPr/>
        </p:nvSpPr>
        <p:spPr>
          <a:xfrm>
            <a:off x="247298" y="17267969"/>
            <a:ext cx="10300665" cy="2559547"/>
          </a:xfrm>
          <a:prstGeom prst="rect">
            <a:avLst/>
          </a:prstGeom>
          <a:noFill/>
        </p:spPr>
        <p:txBody>
          <a:bodyPr wrap="square" rtlCol="0">
            <a:spAutoFit/>
          </a:bodyPr>
          <a:lstStyle/>
          <a:p>
            <a:pPr algn="just">
              <a:lnSpc>
                <a:spcPct val="107000"/>
              </a:lnSpc>
              <a:spcBef>
                <a:spcPts val="0"/>
              </a:spcBef>
              <a:spcAft>
                <a:spcPts val="800"/>
              </a:spcAft>
            </a:pPr>
            <a:r>
              <a:rPr lang="en-US" sz="2400" b="1">
                <a:latin typeface="+mn-lt"/>
                <a:cs typeface="Arial" panose="020B0604020202020204" pitchFamily="34" charset="0"/>
              </a:rPr>
              <a:t>Our research focuses on answering the following questions:</a:t>
            </a:r>
          </a:p>
          <a:p>
            <a:pPr marL="342900" indent="-342900">
              <a:lnSpc>
                <a:spcPct val="107000"/>
              </a:lnSpc>
              <a:spcBef>
                <a:spcPts val="0"/>
              </a:spcBef>
              <a:spcAft>
                <a:spcPts val="0"/>
              </a:spcAft>
              <a:buClr>
                <a:srgbClr val="B1810B"/>
              </a:buClr>
              <a:buFont typeface="Wingdings" panose="05000000000000000000" pitchFamily="2" charset="2"/>
              <a:buChar char="v"/>
            </a:pPr>
            <a:r>
              <a:rPr lang="en-US" sz="2400">
                <a:latin typeface="+mn-lt"/>
                <a:cs typeface="Arial" panose="020B0604020202020204" pitchFamily="34" charset="0"/>
              </a:rPr>
              <a:t>What are the most important factors that play a role in optimizing the seed data for language translation?</a:t>
            </a:r>
          </a:p>
          <a:p>
            <a:pPr marL="342900" indent="-342900">
              <a:lnSpc>
                <a:spcPct val="107000"/>
              </a:lnSpc>
              <a:spcBef>
                <a:spcPts val="0"/>
              </a:spcBef>
              <a:spcAft>
                <a:spcPts val="0"/>
              </a:spcAft>
              <a:buClr>
                <a:srgbClr val="B1810B"/>
              </a:buClr>
              <a:buFont typeface="Wingdings" panose="05000000000000000000" pitchFamily="2" charset="2"/>
              <a:buChar char="v"/>
            </a:pPr>
            <a:r>
              <a:rPr lang="en-US" sz="2400">
                <a:latin typeface="+mn-lt"/>
                <a:cs typeface="Arial" panose="020B0604020202020204" pitchFamily="34" charset="0"/>
              </a:rPr>
              <a:t>What kind of role does supplemental data pertaining to similar semantic domain play in optimization?</a:t>
            </a:r>
          </a:p>
          <a:p>
            <a:pPr marL="342900" indent="-342900">
              <a:lnSpc>
                <a:spcPct val="107000"/>
              </a:lnSpc>
              <a:spcBef>
                <a:spcPts val="0"/>
              </a:spcBef>
              <a:spcAft>
                <a:spcPts val="0"/>
              </a:spcAft>
              <a:buClr>
                <a:srgbClr val="B1810B"/>
              </a:buClr>
              <a:buFont typeface="Wingdings" panose="05000000000000000000" pitchFamily="2" charset="2"/>
              <a:buChar char="v"/>
            </a:pPr>
            <a:r>
              <a:rPr lang="en-US" sz="2400">
                <a:latin typeface="+mn-lt"/>
                <a:cs typeface="Arial" panose="020B0604020202020204" pitchFamily="34" charset="0"/>
              </a:rPr>
              <a:t>How can business across world utilize this research to reduce translation cost?</a:t>
            </a:r>
          </a:p>
        </p:txBody>
      </p:sp>
      <p:sp>
        <p:nvSpPr>
          <p:cNvPr id="211" name="Rectangle 210">
            <a:extLst>
              <a:ext uri="{FF2B5EF4-FFF2-40B4-BE49-F238E27FC236}">
                <a16:creationId xmlns:a16="http://schemas.microsoft.com/office/drawing/2014/main" id="{21C51646-3DD7-9948-AFA5-85E0E4DD53B9}"/>
              </a:ext>
            </a:extLst>
          </p:cNvPr>
          <p:cNvSpPr/>
          <p:nvPr/>
        </p:nvSpPr>
        <p:spPr>
          <a:xfrm>
            <a:off x="14522268" y="14678604"/>
            <a:ext cx="8070888" cy="523220"/>
          </a:xfrm>
          <a:prstGeom prst="rect">
            <a:avLst/>
          </a:prstGeom>
        </p:spPr>
        <p:txBody>
          <a:bodyPr wrap="square">
            <a:spAutoFit/>
          </a:bodyPr>
          <a:lstStyle/>
          <a:p>
            <a:pPr algn="ctr"/>
            <a:r>
              <a:rPr lang="en-US" sz="2800">
                <a:latin typeface="+mn-lt"/>
                <a:ea typeface="Arial" charset="0"/>
                <a:cs typeface="Arial" panose="020B0604020202020204" pitchFamily="34" charset="0"/>
              </a:rPr>
              <a:t>Fig 1. Optimization Design</a:t>
            </a:r>
          </a:p>
        </p:txBody>
      </p:sp>
      <p:sp>
        <p:nvSpPr>
          <p:cNvPr id="218" name="Rectangle 217">
            <a:extLst>
              <a:ext uri="{FF2B5EF4-FFF2-40B4-BE49-F238E27FC236}">
                <a16:creationId xmlns:a16="http://schemas.microsoft.com/office/drawing/2014/main" id="{4A93D3F5-8DDC-8741-920C-6FDF660B097C}"/>
              </a:ext>
            </a:extLst>
          </p:cNvPr>
          <p:cNvSpPr/>
          <p:nvPr/>
        </p:nvSpPr>
        <p:spPr>
          <a:xfrm>
            <a:off x="11960755" y="15450951"/>
            <a:ext cx="4216471" cy="523220"/>
          </a:xfrm>
          <a:prstGeom prst="rect">
            <a:avLst/>
          </a:prstGeom>
        </p:spPr>
        <p:txBody>
          <a:bodyPr wrap="square">
            <a:spAutoFit/>
          </a:bodyPr>
          <a:lstStyle/>
          <a:p>
            <a:r>
              <a:rPr lang="en-US" sz="2800" b="1">
                <a:latin typeface="+mn-lt"/>
                <a:cs typeface="Arial" panose="020B0604020202020204" pitchFamily="34" charset="0"/>
              </a:rPr>
              <a:t>STATISTICAL RESULTS</a:t>
            </a:r>
          </a:p>
        </p:txBody>
      </p:sp>
      <p:sp>
        <p:nvSpPr>
          <p:cNvPr id="219" name="Rectangle 218">
            <a:extLst>
              <a:ext uri="{FF2B5EF4-FFF2-40B4-BE49-F238E27FC236}">
                <a16:creationId xmlns:a16="http://schemas.microsoft.com/office/drawing/2014/main" id="{816C9881-5AC6-FE40-B1DF-7CC3C0D9AC96}"/>
              </a:ext>
            </a:extLst>
          </p:cNvPr>
          <p:cNvSpPr/>
          <p:nvPr/>
        </p:nvSpPr>
        <p:spPr bwMode="auto">
          <a:xfrm>
            <a:off x="11402445" y="15500664"/>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224" name="Straight Connector 223">
            <a:extLst>
              <a:ext uri="{FF2B5EF4-FFF2-40B4-BE49-F238E27FC236}">
                <a16:creationId xmlns:a16="http://schemas.microsoft.com/office/drawing/2014/main" id="{32B31388-A2DE-DF40-AA10-A6E2CF239C5F}"/>
              </a:ext>
            </a:extLst>
          </p:cNvPr>
          <p:cNvCxnSpPr>
            <a:cxnSpLocks/>
            <a:stCxn id="218" idx="3"/>
          </p:cNvCxnSpPr>
          <p:nvPr/>
        </p:nvCxnSpPr>
        <p:spPr bwMode="auto">
          <a:xfrm>
            <a:off x="16177226" y="15712561"/>
            <a:ext cx="10693358"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 name="TextBox 224">
            <a:extLst>
              <a:ext uri="{FF2B5EF4-FFF2-40B4-BE49-F238E27FC236}">
                <a16:creationId xmlns:a16="http://schemas.microsoft.com/office/drawing/2014/main" id="{4BBB46BF-C03B-1A46-9A35-B0F7585C6F4F}"/>
              </a:ext>
            </a:extLst>
          </p:cNvPr>
          <p:cNvSpPr txBox="1"/>
          <p:nvPr/>
        </p:nvSpPr>
        <p:spPr>
          <a:xfrm>
            <a:off x="20194098" y="16743660"/>
            <a:ext cx="6886429" cy="3416320"/>
          </a:xfrm>
          <a:prstGeom prst="rect">
            <a:avLst/>
          </a:prstGeom>
          <a:noFill/>
        </p:spPr>
        <p:txBody>
          <a:bodyPr wrap="square" lIns="91440" tIns="45720" rIns="91440" bIns="45720" rtlCol="0" anchor="t">
            <a:spAutoFit/>
          </a:bodyPr>
          <a:lstStyle/>
          <a:p>
            <a:pPr marL="342900" indent="-342900" algn="just">
              <a:buFont typeface="Arial" panose="020B0604020202020204" pitchFamily="34" charset="0"/>
              <a:buChar char="•"/>
            </a:pPr>
            <a:r>
              <a:rPr lang="en-US" sz="2400">
                <a:latin typeface="+mn-lt"/>
              </a:rPr>
              <a:t>As we increased the number of verses provided into the model, the BLEU scores from three different orders outperformed sequential order significantly (using t-test)</a:t>
            </a:r>
            <a:endParaRPr lang="en-US"/>
          </a:p>
          <a:p>
            <a:pPr marL="342900" indent="-342900" algn="just">
              <a:buFont typeface="Arial" panose="020B0604020202020204" pitchFamily="34" charset="0"/>
              <a:buChar char="•"/>
            </a:pPr>
            <a:endParaRPr lang="en-US" sz="2400">
              <a:latin typeface="+mn-lt"/>
              <a:cs typeface="Times"/>
            </a:endParaRPr>
          </a:p>
          <a:p>
            <a:pPr marL="342900" indent="-342900" algn="just">
              <a:buFont typeface="Arial" panose="020B0604020202020204" pitchFamily="34" charset="0"/>
              <a:buChar char="•"/>
            </a:pPr>
            <a:r>
              <a:rPr lang="en-US" sz="2400">
                <a:latin typeface="+mn-lt"/>
              </a:rPr>
              <a:t>Three models based on the suggested orders reached a similar BLEU score to that of sequential 21,670 verses, using 38% (10,500 verses)- 52% (13,500 verses) less number of verses</a:t>
            </a:r>
            <a:endParaRPr lang="en-US" sz="2400">
              <a:latin typeface="+mn-lt"/>
              <a:cs typeface="Times"/>
            </a:endParaRPr>
          </a:p>
        </p:txBody>
      </p:sp>
      <p:pic>
        <p:nvPicPr>
          <p:cNvPr id="233" name="Picture 232">
            <a:extLst>
              <a:ext uri="{FF2B5EF4-FFF2-40B4-BE49-F238E27FC236}">
                <a16:creationId xmlns:a16="http://schemas.microsoft.com/office/drawing/2014/main" id="{A6ECFECC-604B-B644-B344-31A4952AC48C}"/>
              </a:ext>
            </a:extLst>
          </p:cNvPr>
          <p:cNvPicPr>
            <a:picLocks noChangeAspect="1"/>
          </p:cNvPicPr>
          <p:nvPr/>
        </p:nvPicPr>
        <p:blipFill>
          <a:blip r:embed="rId11"/>
          <a:stretch>
            <a:fillRect/>
          </a:stretch>
        </p:blipFill>
        <p:spPr>
          <a:xfrm>
            <a:off x="27387532" y="5365240"/>
            <a:ext cx="16342150" cy="7308661"/>
          </a:xfrm>
          <a:prstGeom prst="rect">
            <a:avLst/>
          </a:prstGeom>
        </p:spPr>
      </p:pic>
      <p:sp>
        <p:nvSpPr>
          <p:cNvPr id="236" name="TextBox 235">
            <a:extLst>
              <a:ext uri="{FF2B5EF4-FFF2-40B4-BE49-F238E27FC236}">
                <a16:creationId xmlns:a16="http://schemas.microsoft.com/office/drawing/2014/main" id="{86857AC2-2BEB-4C4E-9F49-9FC18C228DCF}"/>
              </a:ext>
            </a:extLst>
          </p:cNvPr>
          <p:cNvSpPr txBox="1"/>
          <p:nvPr/>
        </p:nvSpPr>
        <p:spPr>
          <a:xfrm>
            <a:off x="27396446" y="14452200"/>
            <a:ext cx="16315807" cy="4247317"/>
          </a:xfrm>
          <a:prstGeom prst="rect">
            <a:avLst/>
          </a:prstGeom>
          <a:noFill/>
        </p:spPr>
        <p:txBody>
          <a:bodyPr wrap="square" lIns="91440" tIns="45720" rIns="91440" bIns="45720" rtlCol="0" anchor="t">
            <a:spAutoFit/>
          </a:bodyPr>
          <a:lstStyle/>
          <a:p>
            <a:pPr marL="342900" indent="-342900" algn="just">
              <a:spcBef>
                <a:spcPct val="50000"/>
              </a:spcBef>
              <a:buClr>
                <a:srgbClr val="B1810B"/>
              </a:buClr>
              <a:buFont typeface="Wingdings" panose="05000000000000000000" pitchFamily="2" charset="2"/>
              <a:buChar char="v"/>
            </a:pPr>
            <a:r>
              <a:rPr lang="en-US" sz="2400">
                <a:latin typeface="+mn-lt"/>
              </a:rPr>
              <a:t>For low resource languages, i.e., less training data, depth of semantic domain is more important to achieve a higher accuracy(better translation). </a:t>
            </a:r>
          </a:p>
          <a:p>
            <a:pPr marL="342900" indent="-342900" algn="just">
              <a:spcBef>
                <a:spcPct val="50000"/>
              </a:spcBef>
              <a:buClr>
                <a:srgbClr val="B1810B"/>
              </a:buClr>
              <a:buFont typeface="Wingdings" panose="05000000000000000000" pitchFamily="2" charset="2"/>
              <a:buChar char="v"/>
            </a:pPr>
            <a:r>
              <a:rPr lang="en-US" sz="2400">
                <a:latin typeface="+mn-lt"/>
              </a:rPr>
              <a:t>Once training data is sufficient, combination of depth and diversity of semantic domains plays a significant role in boosting the accuracy (BLEU Score). </a:t>
            </a:r>
          </a:p>
          <a:p>
            <a:pPr marL="342900" indent="-342900" algn="just">
              <a:spcBef>
                <a:spcPct val="50000"/>
              </a:spcBef>
              <a:buClr>
                <a:srgbClr val="B1810B"/>
              </a:buClr>
              <a:buFont typeface="Wingdings" panose="05000000000000000000" pitchFamily="2" charset="2"/>
              <a:buChar char="v"/>
            </a:pPr>
            <a:r>
              <a:rPr lang="en-US" sz="2400">
                <a:latin typeface="+mn-lt"/>
              </a:rPr>
              <a:t>Statistical Result of our MT model (Javanese translation) shows that if the training data is kept as low as 5000 text sentences, then depth of the semantic domains boost the BLEU score to ~7, however with larger training set, combination of depth and diversity of semantic domain can boost the score to ~30 without any supplemental data.</a:t>
            </a:r>
          </a:p>
          <a:p>
            <a:pPr marL="342900" indent="-342900" algn="just">
              <a:spcBef>
                <a:spcPct val="50000"/>
              </a:spcBef>
              <a:buClr>
                <a:srgbClr val="B1810B"/>
              </a:buClr>
              <a:buFont typeface="Wingdings" panose="05000000000000000000" pitchFamily="2" charset="2"/>
              <a:buChar char="v"/>
            </a:pPr>
            <a:r>
              <a:rPr lang="en-US" altLang="en-US" sz="2400" spc="10">
                <a:latin typeface="+mn-lt"/>
                <a:cs typeface="Arial"/>
              </a:rPr>
              <a:t>We believe that adding the external supplemental data will boost the accuracy rate even more. However, that data should have sufficiently high or comparable  diversity and depth score with Bible text.</a:t>
            </a:r>
          </a:p>
          <a:p>
            <a:endParaRPr lang="en-US" sz="1800">
              <a:latin typeface="+mn-lt"/>
            </a:endParaRPr>
          </a:p>
        </p:txBody>
      </p:sp>
      <p:sp>
        <p:nvSpPr>
          <p:cNvPr id="239" name="TextBox 238">
            <a:extLst>
              <a:ext uri="{FF2B5EF4-FFF2-40B4-BE49-F238E27FC236}">
                <a16:creationId xmlns:a16="http://schemas.microsoft.com/office/drawing/2014/main" id="{DE6B6617-51CD-4444-8F10-A57DC19F2DDC}"/>
              </a:ext>
            </a:extLst>
          </p:cNvPr>
          <p:cNvSpPr txBox="1"/>
          <p:nvPr/>
        </p:nvSpPr>
        <p:spPr>
          <a:xfrm>
            <a:off x="27565435" y="19898381"/>
            <a:ext cx="16146811" cy="1200329"/>
          </a:xfrm>
          <a:prstGeom prst="rect">
            <a:avLst/>
          </a:prstGeom>
          <a:noFill/>
        </p:spPr>
        <p:txBody>
          <a:bodyPr wrap="square">
            <a:spAutoFit/>
          </a:bodyPr>
          <a:lstStyle/>
          <a:p>
            <a:r>
              <a:rPr lang="en-US" sz="2400">
                <a:latin typeface="+mn-lt"/>
              </a:rPr>
              <a:t>We thank our industry partner Daniel Whitenack for his trust, support and encouragement  while approaching this problem. We also thank Professor Matthew Lanham for constant guidance on this project.</a:t>
            </a:r>
            <a:br>
              <a:rPr lang="en-US" sz="2400">
                <a:latin typeface="+mn-lt"/>
              </a:rPr>
            </a:br>
            <a:endParaRPr lang="en-US" sz="2400">
              <a:latin typeface="+mn-lt"/>
            </a:endParaRPr>
          </a:p>
        </p:txBody>
      </p:sp>
      <p:pic>
        <p:nvPicPr>
          <p:cNvPr id="10" name="Picture 9" descr="Chart, line chart&#10;&#10;Description automatically generated">
            <a:extLst>
              <a:ext uri="{FF2B5EF4-FFF2-40B4-BE49-F238E27FC236}">
                <a16:creationId xmlns:a16="http://schemas.microsoft.com/office/drawing/2014/main" id="{9964D864-0A3B-964B-8D73-87CCEF2F55C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519154" y="16024598"/>
            <a:ext cx="8160048" cy="5527422"/>
          </a:xfrm>
          <a:prstGeom prst="rect">
            <a:avLst/>
          </a:prstGeom>
        </p:spPr>
      </p:pic>
      <p:pic>
        <p:nvPicPr>
          <p:cNvPr id="15370" name="Picture 10">
            <a:extLst>
              <a:ext uri="{FF2B5EF4-FFF2-40B4-BE49-F238E27FC236}">
                <a16:creationId xmlns:a16="http://schemas.microsoft.com/office/drawing/2014/main" id="{CEEB3D31-048F-4D5A-B33F-1035077E8FD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534318" y="5062612"/>
            <a:ext cx="15185265" cy="94921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Qr code&#10;&#10;Description automatically generated">
            <a:extLst>
              <a:ext uri="{FF2B5EF4-FFF2-40B4-BE49-F238E27FC236}">
                <a16:creationId xmlns:a16="http://schemas.microsoft.com/office/drawing/2014/main" id="{0DFDE728-74C6-4B2D-85C7-46083ACA2ACE}"/>
              </a:ext>
            </a:extLst>
          </p:cNvPr>
          <p:cNvPicPr>
            <a:picLocks noChangeAspect="1"/>
          </p:cNvPicPr>
          <p:nvPr/>
        </p:nvPicPr>
        <p:blipFill>
          <a:blip r:embed="rId14"/>
          <a:stretch>
            <a:fillRect/>
          </a:stretch>
        </p:blipFill>
        <p:spPr>
          <a:xfrm>
            <a:off x="39662228" y="0"/>
            <a:ext cx="3875681" cy="3875681"/>
          </a:xfrm>
          <a:prstGeom prst="rect">
            <a:avLst/>
          </a:prstGeom>
        </p:spPr>
      </p:pic>
    </p:spTree>
    <p:extLst>
      <p:ext uri="{BB962C8B-B14F-4D97-AF65-F5344CB8AC3E}">
        <p14:creationId xmlns:p14="http://schemas.microsoft.com/office/powerpoint/2010/main" val="15017100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3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eY9ZxFT7OPePSRnv9apm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7SA_V2pG7SfXAWhH9LM9h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FcPIX0YisH1L.J5jPYg6oA"/>
</p:tagLst>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8275B0F64C39D45B48ED87B7D5A772E" ma:contentTypeVersion="13" ma:contentTypeDescription="Create a new document." ma:contentTypeScope="" ma:versionID="a62b194ba624c8cf62b60144cd5b8a77">
  <xsd:schema xmlns:xsd="http://www.w3.org/2001/XMLSchema" xmlns:xs="http://www.w3.org/2001/XMLSchema" xmlns:p="http://schemas.microsoft.com/office/2006/metadata/properties" xmlns:ns3="b1755f8e-5024-43d4-9f4e-f0720ef5cbea" xmlns:ns4="b60307e8-227d-4226-bf3f-3f3e3f614599" targetNamespace="http://schemas.microsoft.com/office/2006/metadata/properties" ma:root="true" ma:fieldsID="f7af95be82f763595ac7849bdb709092" ns3:_="" ns4:_="">
    <xsd:import namespace="b1755f8e-5024-43d4-9f4e-f0720ef5cbea"/>
    <xsd:import namespace="b60307e8-227d-4226-bf3f-3f3e3f61459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755f8e-5024-43d4-9f4e-f0720ef5cb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0307e8-227d-4226-bf3f-3f3e3f6145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E5E52D-EB9D-4B72-A928-24760AE9C86A}">
  <ds:schemaRefs>
    <ds:schemaRef ds:uri="b1755f8e-5024-43d4-9f4e-f0720ef5cbea"/>
    <ds:schemaRef ds:uri="b60307e8-227d-4226-bf3f-3f3e3f61459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BA11E28-B7DB-49AA-A1E7-5E933385601E}">
  <ds:schemaRefs>
    <ds:schemaRef ds:uri="b1755f8e-5024-43d4-9f4e-f0720ef5cbea"/>
    <ds:schemaRef ds:uri="b60307e8-227d-4226-bf3f-3f3e3f61459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99380DB-4B35-4657-950C-6BBA781E42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INFORMS2015_Comp_Conf</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INFORMS2015_Comp_Conf</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revision>1</cp:revision>
  <cp:lastPrinted>2001-08-01T02:48:55Z</cp:lastPrinted>
  <dcterms:created xsi:type="dcterms:W3CDTF">2014-12-02T19:25:45Z</dcterms:created>
  <dcterms:modified xsi:type="dcterms:W3CDTF">2022-03-29T20:37:18Z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0x010100F8275B0F64C39D45B48ED87B7D5A772E</vt:lpwstr>
  </property>
</Properties>
</file>