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73" r:id="rId6"/>
    <p:sldId id="266" r:id="rId7"/>
    <p:sldId id="267" r:id="rId8"/>
    <p:sldId id="268" r:id="rId9"/>
    <p:sldId id="269" r:id="rId10"/>
    <p:sldId id="270" r:id="rId11"/>
    <p:sldId id="271" r:id="rId12"/>
    <p:sldId id="25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7131-1109-2A44-C972-31EC82FFB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01" y="301658"/>
            <a:ext cx="9755187" cy="1800519"/>
          </a:xfrm>
        </p:spPr>
        <p:txBody>
          <a:bodyPr/>
          <a:lstStyle/>
          <a:p>
            <a:pPr algn="ctr"/>
            <a:r>
              <a:rPr lang="en-IN" dirty="0"/>
              <a:t>Spam mail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BC82E-B9E5-1568-DAD6-F1AA53001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2255023"/>
            <a:ext cx="9755187" cy="180051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32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5491-DDBA-883E-F97D-A6449F10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9047"/>
            <a:ext cx="10396882" cy="518475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0BA5-BC39-036E-AC33-BE9CF4F60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027522"/>
            <a:ext cx="10394707" cy="455314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Multinomial Naive Bayes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Described as a probabilistic model ideal for discrete feature classification, commonly used for its efficiency in text classification tasks.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was trained using the </a:t>
            </a:r>
            <a:r>
              <a:rPr lang="en-IN" sz="1900" kern="10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multinomialnb</a:t>
            </a:r>
            <a:r>
              <a:rPr lang="en-IN" sz="19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class from </a:t>
            </a:r>
            <a:r>
              <a:rPr lang="en-IN" sz="1900" kern="10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sklearn.naive_bayes</a:t>
            </a:r>
            <a:r>
              <a:rPr lang="en-IN" sz="19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9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Explained as a model that estimates probabilities using a logistic function, which is well-suited for binary classification tasks.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kern="1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IN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have used the </a:t>
            </a:r>
            <a:r>
              <a:rPr lang="en-IN" sz="1800" kern="10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logisticregression</a:t>
            </a:r>
            <a:r>
              <a:rPr lang="en-IN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class from </a:t>
            </a:r>
            <a:r>
              <a:rPr lang="en-IN" sz="1800" kern="10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sklearn.linear_model</a:t>
            </a:r>
            <a:r>
              <a:rPr lang="en-IN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the model trained on the training data.</a:t>
            </a:r>
            <a:endParaRPr lang="en-IN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 (SVM):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Introduced as a powerful classifier that uses kernel functions to handle linear and non-linear data, offering high accuracy in high-dimensional spaces.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7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5491-DDBA-883E-F97D-A6449F10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111472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RESULTS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4FDA9-B509-FB40-4A21-22B8A559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1979630"/>
            <a:ext cx="4126861" cy="3394956"/>
          </a:xfrm>
        </p:spPr>
        <p:txBody>
          <a:bodyPr/>
          <a:lstStyle/>
          <a:p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from the performance metrics we can state that SVM model has the highest overall performance among the three models which we have chose to implement. which achieved nearly 98% of the accuracy on the test set, which showcases the great balance between the recall and precision, in particularly for the spam detection.</a:t>
            </a:r>
            <a:endParaRPr lang="en-IN" cap="non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0D0C06-9EB7-1624-03B2-6D4445265F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C41CD-6DC6-0988-E469-F1CC24CD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32" y="685800"/>
            <a:ext cx="6034375" cy="47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4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40A2-F414-3D22-7E02-9E033FD5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evaluation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746BDF-3231-B49B-1E60-2257B56177C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73404" y="2063750"/>
            <a:ext cx="4328341" cy="331152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12F9E8-75B1-57E1-6BC3-0127300BE4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91111" y="2063750"/>
            <a:ext cx="4477316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5491-DDBA-883E-F97D-A6449F10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43378"/>
          </a:xfrm>
        </p:spPr>
        <p:txBody>
          <a:bodyPr>
            <a:normAutofit/>
          </a:bodyPr>
          <a:lstStyle/>
          <a:p>
            <a:r>
              <a:rPr lang="en-IN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0BA5-BC39-036E-AC33-BE9CF4F60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74278"/>
            <a:ext cx="10394707" cy="3800308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 is identified as the most effective model for spam detection in this project, given its high precision and recall rates.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spam detection capabilities can significantly improve security and user experience in digital communications.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Potential for future improvements includes exploring deep learning models, real-time spam detection, and expanding the model to multilingual text analysis.</a:t>
            </a:r>
            <a:endParaRPr lang="en-IN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2C15-6A96-5D82-2206-1E71DC36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B0A9-33A5-0BCC-C4DD-412B58CCC1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Abstract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Dataset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Models</a:t>
            </a:r>
          </a:p>
          <a:p>
            <a:r>
              <a:rPr lang="en-IN" dirty="0"/>
              <a:t>Results evaluation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390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5491-DDBA-883E-F97D-A6449F10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888476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0BA5-BC39-036E-AC33-BE9CF4F60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74278"/>
            <a:ext cx="10394707" cy="3800308"/>
          </a:xfrm>
        </p:spPr>
        <p:txBody>
          <a:bodyPr>
            <a:normAutofit fontScale="92500" lnSpcReduction="10000"/>
          </a:bodyPr>
          <a:lstStyle/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digital communications are getting increased , spam mails are growing in the same way which is affecting the security and user experience as well.</a:t>
            </a:r>
          </a:p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in Development of the spam detection systems using the machine learning models to classify the messages as SPAM or HAM(Non-Spam).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three machine learning models—Multinomial Naive Bayes, Logistic Regression, and SVM to process and classify the text.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accuracy and effectiveness in spam detection, with SVM showing the best performance compared to other models.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findings suggest that machine learning is a potent tool for enhancing communication security and efficiency.</a:t>
            </a:r>
            <a:endParaRPr lang="en-IN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0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5491-DDBA-883E-F97D-A6449F10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88847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0BA5-BC39-036E-AC33-BE9CF4F60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74278"/>
            <a:ext cx="10394707" cy="3800308"/>
          </a:xfrm>
        </p:spPr>
        <p:txBody>
          <a:bodyPr>
            <a:normAutofit/>
          </a:bodyPr>
          <a:lstStyle/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all are aware of the fact that spam messages can potentially lead to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risks and productivity losses. 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there is a need for the effective modelling system which make sures the security and also ensures the integrity during the digital communications.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of advanced machine learning models and preprocessing techniques to handle the unique challenges of text data in spam detection.</a:t>
            </a:r>
            <a:endParaRPr lang="en-IN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1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5491-DDBA-883E-F97D-A6449F10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169683"/>
            <a:ext cx="4126860" cy="659876"/>
          </a:xfrm>
        </p:spPr>
        <p:txBody>
          <a:bodyPr>
            <a:normAutofit/>
          </a:bodyPr>
          <a:lstStyle/>
          <a:p>
            <a:r>
              <a:rPr lang="en-IN" sz="4000" dirty="0"/>
              <a:t>WORK-FLOW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0BA5-BC39-036E-AC33-BE9CF4F60F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11DBE-0BC9-E196-0B8A-5F9DD4C3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3" y="1998482"/>
            <a:ext cx="4126860" cy="3376104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Implementation: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and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82EB5-C01D-CE79-9C53-FA229F9A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32" y="280852"/>
            <a:ext cx="6034375" cy="5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0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5491-DDBA-883E-F97D-A6449F10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888476"/>
          </a:xfrm>
        </p:spPr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0BA5-BC39-036E-AC33-BE9CF4F60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74278"/>
            <a:ext cx="10394707" cy="3800308"/>
          </a:xfrm>
        </p:spPr>
        <p:txBody>
          <a:bodyPr>
            <a:normAutofit/>
          </a:bodyPr>
          <a:lstStyle/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has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5,572 SMS messages, labeled as either spam or ham, used to train and test the machine learning models.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features of the dataset are two: which includes the category(Spam/Ham) and the message content</a:t>
            </a:r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(Text).</a:t>
            </a:r>
          </a:p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 is performed on the data before feeding it to the models.</a:t>
            </a:r>
          </a:p>
        </p:txBody>
      </p:sp>
    </p:spTree>
    <p:extLst>
      <p:ext uri="{BB962C8B-B14F-4D97-AF65-F5344CB8AC3E}">
        <p14:creationId xmlns:p14="http://schemas.microsoft.com/office/powerpoint/2010/main" val="180445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5491-DDBA-883E-F97D-A6449F10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43378"/>
          </a:xfrm>
        </p:spPr>
        <p:txBody>
          <a:bodyPr>
            <a:normAutofit fontScale="90000"/>
          </a:bodyPr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0BA5-BC39-036E-AC33-BE9CF4F60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29179"/>
            <a:ext cx="10394707" cy="4045407"/>
          </a:xfrm>
        </p:spPr>
        <p:txBody>
          <a:bodyPr>
            <a:normAutofit/>
          </a:bodyPr>
          <a:lstStyle/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phase as we all know preprocessing of dataset is the primary step in any project, where it make sures the model is getting trained on efficient dataset.</a:t>
            </a:r>
          </a:p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Usually the preprocessing involves the checking for null and duplicate values and removing them</a:t>
            </a:r>
          </a:p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Normalization is done on the dataset, which converts all the text to lower case.</a:t>
            </a:r>
          </a:p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Tokenization is done , which is responsible in Splitting text into words and then removal of stop words subsequently.</a:t>
            </a:r>
          </a:p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Vectorization is being done on the dataset, using the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TF-IDF to transform text into a format suitable for model training.</a:t>
            </a:r>
            <a:endParaRPr lang="en-IN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7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5491-DDBA-883E-F97D-A6449F10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1284402"/>
          </a:xfrm>
        </p:spPr>
        <p:txBody>
          <a:bodyPr>
            <a:normAutofit/>
          </a:bodyPr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2636-9FB3-5FE1-C75E-2291F4A2A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1970202"/>
            <a:ext cx="4126861" cy="340438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 reveals patterns and trends that inform model selection and training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 showing the imbalance between ham and spam messages in the dataset.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A02D23-476E-0549-9C03-9C83A2C4E1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924779"/>
            <a:ext cx="6034087" cy="42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3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5491-DDBA-883E-F97D-A6449F10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1284402"/>
          </a:xfrm>
        </p:spPr>
        <p:txBody>
          <a:bodyPr>
            <a:normAutofit/>
          </a:bodyPr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2636-9FB3-5FE1-C75E-2291F4A2A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1970202"/>
            <a:ext cx="4126861" cy="340438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displaying differences in the average length of spam and ham messages, highlighting that spam messages tend to be longer.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CF30-BF4A-AECA-3424-D43C0E4246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376314"/>
            <a:ext cx="6034087" cy="28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5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58</TotalTime>
  <Words>668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Impact</vt:lpstr>
      <vt:lpstr>Wingdings</vt:lpstr>
      <vt:lpstr>Main Event</vt:lpstr>
      <vt:lpstr>Spam mail detection</vt:lpstr>
      <vt:lpstr>contents</vt:lpstr>
      <vt:lpstr>abstract</vt:lpstr>
      <vt:lpstr>Introduction</vt:lpstr>
      <vt:lpstr>WORK-FLOW</vt:lpstr>
      <vt:lpstr>Dataset</vt:lpstr>
      <vt:lpstr>Data preprocessing</vt:lpstr>
      <vt:lpstr>Exploratory data analysis</vt:lpstr>
      <vt:lpstr>Exploratory data analysis</vt:lpstr>
      <vt:lpstr>MODELS</vt:lpstr>
      <vt:lpstr>RESULTS EVALUATION</vt:lpstr>
      <vt:lpstr>Results 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mail detection</dc:title>
  <dc:creator>Manideep Annarapu</dc:creator>
  <cp:lastModifiedBy>Manideep Annarapu</cp:lastModifiedBy>
  <cp:revision>1</cp:revision>
  <dcterms:created xsi:type="dcterms:W3CDTF">2024-05-03T06:42:55Z</dcterms:created>
  <dcterms:modified xsi:type="dcterms:W3CDTF">2024-05-03T07:41:29Z</dcterms:modified>
</cp:coreProperties>
</file>