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89e8c8e7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89e8c8e7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0990cf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0990cf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89e8c8e7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89e8c8e7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8a048243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8a048243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90990cf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90990cf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90990cf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90990cf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90990cf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90990cf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Behaviorist Views of Learning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Manidheeraj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What is Behaviorism ?</a:t>
            </a:r>
            <a:endParaRPr sz="324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Behaviourism learning theory is the idea that how a student behaves is based on their interaction with their environment.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Behaviour is  determined by the environment 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either association or reinforcement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Types Of Behavioural Learning Theory</a:t>
            </a:r>
            <a:endParaRPr sz="32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Classical Conditioning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Operant Conditioning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Observational Learning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2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Operant Conditioning</a:t>
            </a:r>
            <a:endParaRPr sz="3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7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Times New Roman"/>
              <a:buChar char="●"/>
            </a:pPr>
            <a:r>
              <a:rPr lang="en" sz="17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Positive Reinforcement </a:t>
            </a:r>
            <a:r>
              <a:rPr lang="en" sz="20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1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offering rewards or incentives to strengthen desired behaviors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46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57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Times New Roman"/>
              <a:buChar char="●"/>
            </a:pPr>
            <a:r>
              <a:rPr lang="en" sz="18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Negative Reinforcement</a:t>
            </a:r>
            <a:r>
              <a:rPr lang="en" sz="20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1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Removal of an unpleasant stimulus to increase desired behavior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36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0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Times New Roman"/>
              <a:buChar char="●"/>
            </a:pPr>
            <a:r>
              <a:rPr lang="en" sz="18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Punishment </a:t>
            </a:r>
            <a:r>
              <a:rPr lang="en" sz="19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0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Students may become more focused on avoiding punishment rather than learning.</a:t>
            </a:r>
            <a:endParaRPr sz="226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06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0"/>
              <a:buFont typeface="Times New Roman"/>
              <a:buChar char="●"/>
            </a:pPr>
            <a:r>
              <a:rPr lang="en" sz="18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r>
              <a:rPr lang="en" sz="196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Demonstrating desired behaviors for students to observe and imitate, fostering learning and shaping attitudes.</a:t>
            </a:r>
            <a:endParaRPr sz="226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75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Observational Learning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Observational learning involves watching and imitating others' behaviors.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Provides models for imitation, particularly during childhood, shaping social behavior.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Children learn social norms and behaviors by observing parents, peers, and significant others.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is important?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Clarity in Learning Objectives: Students can better understand what is expected of them, facilitating focused learning.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Skill Acquisition: Helps students develop essential skills by reinforcing positive behaviors and responses.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Measurable Progress: Allows students to track their own progress by observing changes in their behavior over time.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921775" y="2059475"/>
            <a:ext cx="69105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700"/>
              <a:t>THANK YOU</a:t>
            </a:r>
            <a:endParaRPr sz="2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