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849c6991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849c6991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849c6991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849c6991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849c6991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849c6991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849c6991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849c6991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My AI Vision Project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Built by KONA VENKATA SAI GANA MANIDRA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What My AI Does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My AI guesses pictures like cats and airplanes using the CIFAR-10 dataset. I built two models: a CNN and MobileNetV2.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How I Made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“Used Python and TensorFlow in Google Colab. Trained my AI with 50,000 pictures. Made charts to show progress.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My AI’s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“First AI accuracy: 69.14% . Smarter AI accuracy: 31.21%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See It Work!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“My AI guessed a picture!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198" y="1677498"/>
            <a:ext cx="3012300" cy="31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