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5" autoAdjust="0"/>
    <p:restoredTop sz="94660"/>
  </p:normalViewPr>
  <p:slideViewPr>
    <p:cSldViewPr snapToGrid="0">
      <p:cViewPr varScale="1">
        <p:scale>
          <a:sx n="74" d="100"/>
          <a:sy n="74" d="100"/>
        </p:scale>
        <p:origin x="101"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550838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59473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3736333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88980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712127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FC14A0-3D22-405C-927E-D8BB56C7598E}" type="datetimeFigureOut">
              <a:rPr lang="en-IN" smtClean="0"/>
              <a:t>09-09-2024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975706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FC14A0-3D22-405C-927E-D8BB56C7598E}" type="datetimeFigureOut">
              <a:rPr lang="en-IN" smtClean="0"/>
              <a:t>09-09-2024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3052776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208906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373140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247120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061551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FC14A0-3D22-405C-927E-D8BB56C7598E}"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2512675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FC14A0-3D22-405C-927E-D8BB56C7598E}"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430058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FC14A0-3D22-405C-927E-D8BB56C7598E}" type="datetimeFigureOut">
              <a:rPr lang="en-IN" smtClean="0"/>
              <a:t>09-09-2024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2296588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FC14A0-3D22-405C-927E-D8BB56C7598E}" type="datetimeFigureOut">
              <a:rPr lang="en-IN" smtClean="0"/>
              <a:t>09-09-2024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405256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6FC14A0-3D22-405C-927E-D8BB56C7598E}" type="datetimeFigureOut">
              <a:rPr lang="en-IN" smtClean="0"/>
              <a:t>09-09-2024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920472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2489023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579063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6FC14A0-3D22-405C-927E-D8BB56C7598E}" type="datetimeFigureOut">
              <a:rPr lang="en-IN" smtClean="0"/>
              <a:t>09-09-2024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CFAA76-8131-49EC-8BFC-E0180DD49DDD}" type="slidenum">
              <a:rPr lang="en-IN" smtClean="0"/>
              <a:t>‹#›</a:t>
            </a:fld>
            <a:endParaRPr lang="en-IN"/>
          </a:p>
        </p:txBody>
      </p:sp>
    </p:spTree>
    <p:extLst>
      <p:ext uri="{BB962C8B-B14F-4D97-AF65-F5344CB8AC3E}">
        <p14:creationId xmlns:p14="http://schemas.microsoft.com/office/powerpoint/2010/main" val="2507037628"/>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8.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4E5D9-3FE9-7FBD-F623-D3EE349DA1EE}"/>
              </a:ext>
            </a:extLst>
          </p:cNvPr>
          <p:cNvSpPr>
            <a:spLocks noGrp="1"/>
          </p:cNvSpPr>
          <p:nvPr>
            <p:ph type="ctrTitle"/>
          </p:nvPr>
        </p:nvSpPr>
        <p:spPr>
          <a:xfrm>
            <a:off x="738140" y="887461"/>
            <a:ext cx="7766936" cy="878993"/>
          </a:xfrm>
        </p:spPr>
        <p:txBody>
          <a:bodyPr>
            <a:normAutofit/>
          </a:bodyPr>
          <a:lstStyle/>
          <a:p>
            <a:r>
              <a:rPr lang="en-US" sz="3200" dirty="0"/>
              <a:t>EMPLOYEE DATA ANALYSIS USING EXCEL</a:t>
            </a:r>
            <a:endParaRPr lang="en-IN" sz="3200" dirty="0"/>
          </a:p>
        </p:txBody>
      </p:sp>
      <p:sp>
        <p:nvSpPr>
          <p:cNvPr id="3" name="Subtitle 2">
            <a:extLst>
              <a:ext uri="{FF2B5EF4-FFF2-40B4-BE49-F238E27FC236}">
                <a16:creationId xmlns:a16="http://schemas.microsoft.com/office/drawing/2014/main" id="{0666A92A-8B98-DCC9-D126-1DE9E71178B2}"/>
              </a:ext>
            </a:extLst>
          </p:cNvPr>
          <p:cNvSpPr>
            <a:spLocks noGrp="1"/>
          </p:cNvSpPr>
          <p:nvPr>
            <p:ph type="subTitle" idx="1"/>
          </p:nvPr>
        </p:nvSpPr>
        <p:spPr>
          <a:xfrm>
            <a:off x="2037004" y="2358737"/>
            <a:ext cx="7766936" cy="2466877"/>
          </a:xfrm>
        </p:spPr>
        <p:txBody>
          <a:bodyPr/>
          <a:lstStyle/>
          <a:p>
            <a:pPr algn="l"/>
            <a:r>
              <a:rPr lang="en-IN" dirty="0"/>
              <a:t>STUDENT NAME : LAKSHMAN.R</a:t>
            </a:r>
          </a:p>
          <a:p>
            <a:pPr algn="l"/>
            <a:r>
              <a:rPr lang="en-IN" dirty="0"/>
              <a:t>REGISTER NO    :312219420</a:t>
            </a:r>
          </a:p>
          <a:p>
            <a:pPr algn="l"/>
            <a:r>
              <a:rPr lang="en-IN" dirty="0"/>
              <a:t>DEPARTMENT    :B.COM ( GENERAL ) III – A</a:t>
            </a:r>
          </a:p>
          <a:p>
            <a:pPr algn="l"/>
            <a:r>
              <a:rPr lang="en-IN" dirty="0"/>
              <a:t>COLLEGE          :S.A COLLEGE OF ARTS AND SCIENCE</a:t>
            </a:r>
          </a:p>
        </p:txBody>
      </p:sp>
    </p:spTree>
    <p:extLst>
      <p:ext uri="{BB962C8B-B14F-4D97-AF65-F5344CB8AC3E}">
        <p14:creationId xmlns:p14="http://schemas.microsoft.com/office/powerpoint/2010/main" val="3640730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1A47-9B4C-0350-6F59-1DD8E4640482}"/>
              </a:ext>
            </a:extLst>
          </p:cNvPr>
          <p:cNvSpPr>
            <a:spLocks noGrp="1"/>
          </p:cNvSpPr>
          <p:nvPr>
            <p:ph type="title"/>
          </p:nvPr>
        </p:nvSpPr>
        <p:spPr/>
        <p:txBody>
          <a:bodyPr/>
          <a:lstStyle/>
          <a:p>
            <a:r>
              <a:rPr lang="en-US" dirty="0"/>
              <a:t>MODELLING </a:t>
            </a:r>
            <a:endParaRPr lang="en-IN" dirty="0"/>
          </a:p>
        </p:txBody>
      </p:sp>
      <p:sp>
        <p:nvSpPr>
          <p:cNvPr id="3" name="Content Placeholder 2">
            <a:extLst>
              <a:ext uri="{FF2B5EF4-FFF2-40B4-BE49-F238E27FC236}">
                <a16:creationId xmlns:a16="http://schemas.microsoft.com/office/drawing/2014/main" id="{E22EAD5F-C41C-B5DF-EC6D-A53BCFC736ED}"/>
              </a:ext>
            </a:extLst>
          </p:cNvPr>
          <p:cNvSpPr>
            <a:spLocks noGrp="1"/>
          </p:cNvSpPr>
          <p:nvPr>
            <p:ph idx="1"/>
          </p:nvPr>
        </p:nvSpPr>
        <p:spPr/>
        <p:txBody>
          <a:bodyPr>
            <a:normAutofit fontScale="77500" lnSpcReduction="20000"/>
          </a:bodyPr>
          <a:lstStyle/>
          <a:p>
            <a:pPr marL="0" indent="0">
              <a:buNone/>
            </a:pPr>
            <a:r>
              <a:rPr lang="en-IN" b="1" dirty="0"/>
              <a:t>DATA COLLECTION:‣</a:t>
            </a:r>
          </a:p>
          <a:p>
            <a:r>
              <a:rPr lang="en-IN" dirty="0"/>
              <a:t> Drafted the data from the eluent dataset.</a:t>
            </a:r>
          </a:p>
          <a:p>
            <a:pPr marL="0" indent="0">
              <a:buNone/>
            </a:pPr>
            <a:r>
              <a:rPr lang="en-IN" b="1" dirty="0"/>
              <a:t>FEATURE COLLECTION:</a:t>
            </a:r>
          </a:p>
          <a:p>
            <a:r>
              <a:rPr lang="en-IN" dirty="0"/>
              <a:t>Business unit, Gender unit, First name, Performance score.</a:t>
            </a:r>
          </a:p>
          <a:p>
            <a:pPr marL="0" indent="0">
              <a:buNone/>
            </a:pPr>
            <a:r>
              <a:rPr lang="en-IN" b="1" dirty="0"/>
              <a:t>PERFORMANCE LEVEL:</a:t>
            </a:r>
          </a:p>
          <a:p>
            <a:r>
              <a:rPr lang="en-IN" dirty="0"/>
              <a:t>Exceeds</a:t>
            </a:r>
          </a:p>
          <a:p>
            <a:r>
              <a:rPr lang="en-IN" dirty="0"/>
              <a:t>Fully meets</a:t>
            </a:r>
          </a:p>
          <a:p>
            <a:r>
              <a:rPr lang="en-IN" dirty="0"/>
              <a:t>Needs improvements</a:t>
            </a:r>
          </a:p>
          <a:p>
            <a:r>
              <a:rPr lang="en-IN" dirty="0"/>
              <a:t>PIP</a:t>
            </a:r>
          </a:p>
        </p:txBody>
      </p:sp>
    </p:spTree>
    <p:extLst>
      <p:ext uri="{BB962C8B-B14F-4D97-AF65-F5344CB8AC3E}">
        <p14:creationId xmlns:p14="http://schemas.microsoft.com/office/powerpoint/2010/main" val="767665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0ED85-1651-FCBC-582D-FE3DDFC7F05B}"/>
              </a:ext>
            </a:extLst>
          </p:cNvPr>
          <p:cNvSpPr>
            <a:spLocks noGrp="1"/>
          </p:cNvSpPr>
          <p:nvPr>
            <p:ph type="title"/>
          </p:nvPr>
        </p:nvSpPr>
        <p:spPr/>
        <p:txBody>
          <a:bodyPr/>
          <a:lstStyle/>
          <a:p>
            <a:r>
              <a:rPr lang="en-US" dirty="0"/>
              <a:t>RESULTS</a:t>
            </a:r>
            <a:endParaRPr lang="en-IN" dirty="0"/>
          </a:p>
        </p:txBody>
      </p:sp>
      <p:pic>
        <p:nvPicPr>
          <p:cNvPr id="4" name="Content Placeholder 3">
            <a:extLst>
              <a:ext uri="{FF2B5EF4-FFF2-40B4-BE49-F238E27FC236}">
                <a16:creationId xmlns:a16="http://schemas.microsoft.com/office/drawing/2014/main" id="{7E9EC33D-8746-12E8-279D-283A4F26A318}"/>
              </a:ext>
            </a:extLst>
          </p:cNvPr>
          <p:cNvPicPr>
            <a:picLocks noGrp="1" noChangeAspect="1"/>
          </p:cNvPicPr>
          <p:nvPr>
            <p:ph idx="1"/>
          </p:nvPr>
        </p:nvPicPr>
        <p:blipFill>
          <a:blip r:embed="rId2"/>
          <a:stretch>
            <a:fillRect/>
          </a:stretch>
        </p:blipFill>
        <p:spPr>
          <a:xfrm>
            <a:off x="2966822" y="2366963"/>
            <a:ext cx="6258356" cy="3424237"/>
          </a:xfrm>
          <a:prstGeom prst="rect">
            <a:avLst/>
          </a:prstGeom>
        </p:spPr>
      </p:pic>
    </p:spTree>
    <p:extLst>
      <p:ext uri="{BB962C8B-B14F-4D97-AF65-F5344CB8AC3E}">
        <p14:creationId xmlns:p14="http://schemas.microsoft.com/office/powerpoint/2010/main" val="2731883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96FC8-D801-B8AA-8560-3EEEAE80D9A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33B50FA-0447-C025-B4CD-4578EBEF2A76}"/>
              </a:ext>
            </a:extLst>
          </p:cNvPr>
          <p:cNvSpPr>
            <a:spLocks noGrp="1"/>
          </p:cNvSpPr>
          <p:nvPr>
            <p:ph idx="1"/>
          </p:nvPr>
        </p:nvSpPr>
        <p:spPr/>
        <p:txBody>
          <a:bodyPr/>
          <a:lstStyle/>
          <a:p>
            <a:pPr marL="0" indent="0">
              <a:buNone/>
            </a:pPr>
            <a:r>
              <a:rPr lang="en-IN" dirty="0"/>
              <a:t>      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extLst>
      <p:ext uri="{BB962C8B-B14F-4D97-AF65-F5344CB8AC3E}">
        <p14:creationId xmlns:p14="http://schemas.microsoft.com/office/powerpoint/2010/main" val="3340558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9EB42-EC01-7432-E949-C9D0F3B90E3C}"/>
              </a:ext>
            </a:extLst>
          </p:cNvPr>
          <p:cNvSpPr>
            <a:spLocks noGrp="1"/>
          </p:cNvSpPr>
          <p:nvPr>
            <p:ph type="title"/>
          </p:nvPr>
        </p:nvSpPr>
        <p:spPr/>
        <p:txBody>
          <a:bodyPr/>
          <a:lstStyle/>
          <a:p>
            <a:r>
              <a:rPr lang="en-US" dirty="0"/>
              <a:t>PROJECT TITLE</a:t>
            </a:r>
            <a:endParaRPr lang="en-IN" dirty="0"/>
          </a:p>
        </p:txBody>
      </p:sp>
      <p:sp>
        <p:nvSpPr>
          <p:cNvPr id="3" name="Content Placeholder 2">
            <a:extLst>
              <a:ext uri="{FF2B5EF4-FFF2-40B4-BE49-F238E27FC236}">
                <a16:creationId xmlns:a16="http://schemas.microsoft.com/office/drawing/2014/main" id="{3096E4B1-D2DA-295F-0E73-66EF9B361EFE}"/>
              </a:ext>
            </a:extLst>
          </p:cNvPr>
          <p:cNvSpPr>
            <a:spLocks noGrp="1"/>
          </p:cNvSpPr>
          <p:nvPr>
            <p:ph idx="1"/>
          </p:nvPr>
        </p:nvSpPr>
        <p:spPr/>
        <p:txBody>
          <a:bodyPr>
            <a:normAutofit/>
          </a:bodyPr>
          <a:lstStyle/>
          <a:p>
            <a:pPr marL="0" indent="0">
              <a:buNone/>
            </a:pPr>
            <a:r>
              <a:rPr lang="en-US" sz="3600" dirty="0"/>
              <a:t> EMPLOYEEE PERFORMANCE ANALYSIS USING EXCEL : </a:t>
            </a:r>
            <a:r>
              <a:rPr lang="en-US" sz="3600" b="1" dirty="0"/>
              <a:t>SCORE BASED APPROACH</a:t>
            </a:r>
            <a:endParaRPr lang="en-IN" sz="3600" b="1" dirty="0"/>
          </a:p>
        </p:txBody>
      </p:sp>
    </p:spTree>
    <p:extLst>
      <p:ext uri="{BB962C8B-B14F-4D97-AF65-F5344CB8AC3E}">
        <p14:creationId xmlns:p14="http://schemas.microsoft.com/office/powerpoint/2010/main" val="3740257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0944-1A34-C606-04A2-F5F35FD8B871}"/>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08334355-B62B-B883-A080-70DEE3E3B034}"/>
              </a:ext>
            </a:extLst>
          </p:cNvPr>
          <p:cNvSpPr>
            <a:spLocks noGrp="1"/>
          </p:cNvSpPr>
          <p:nvPr>
            <p:ph idx="1"/>
          </p:nvPr>
        </p:nvSpPr>
        <p:spPr>
          <a:xfrm>
            <a:off x="1331961" y="1713780"/>
            <a:ext cx="8596668" cy="3880773"/>
          </a:xfrm>
        </p:spPr>
        <p:txBody>
          <a:bodyPr/>
          <a:lstStyle/>
          <a:p>
            <a:r>
              <a:rPr lang="en-IN" dirty="0"/>
              <a:t>Problem Statement</a:t>
            </a:r>
          </a:p>
          <a:p>
            <a:r>
              <a:rPr lang="en-IN" dirty="0"/>
              <a:t>Project Overview</a:t>
            </a:r>
          </a:p>
          <a:p>
            <a:r>
              <a:rPr lang="en-IN" dirty="0"/>
              <a:t>End Users</a:t>
            </a:r>
          </a:p>
          <a:p>
            <a:r>
              <a:rPr lang="en-IN" dirty="0"/>
              <a:t>Our Solution and Proposition</a:t>
            </a:r>
          </a:p>
          <a:p>
            <a:r>
              <a:rPr lang="en-IN" dirty="0"/>
              <a:t>Dataset Description</a:t>
            </a:r>
          </a:p>
          <a:p>
            <a:r>
              <a:rPr lang="en-IN" dirty="0"/>
              <a:t>Modelling Approach</a:t>
            </a:r>
          </a:p>
          <a:p>
            <a:r>
              <a:rPr lang="en-IN" dirty="0"/>
              <a:t>Results and Discussion</a:t>
            </a:r>
          </a:p>
          <a:p>
            <a:r>
              <a:rPr lang="en-IN" dirty="0"/>
              <a:t>Conclusion</a:t>
            </a:r>
          </a:p>
        </p:txBody>
      </p:sp>
    </p:spTree>
    <p:extLst>
      <p:ext uri="{BB962C8B-B14F-4D97-AF65-F5344CB8AC3E}">
        <p14:creationId xmlns:p14="http://schemas.microsoft.com/office/powerpoint/2010/main" val="1855292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C9AC-BE58-D9B7-B185-27E2EB34B15C}"/>
              </a:ext>
            </a:extLst>
          </p:cNvPr>
          <p:cNvSpPr>
            <a:spLocks noGrp="1"/>
          </p:cNvSpPr>
          <p:nvPr>
            <p:ph type="title"/>
          </p:nvPr>
        </p:nvSpPr>
        <p:spPr/>
        <p:txBody>
          <a:bodyPr/>
          <a:lstStyle/>
          <a:p>
            <a:r>
              <a:rPr lang="en-US" dirty="0"/>
              <a:t>PROBLEM STATEMENT </a:t>
            </a:r>
            <a:endParaRPr lang="en-IN" dirty="0"/>
          </a:p>
        </p:txBody>
      </p:sp>
      <p:sp>
        <p:nvSpPr>
          <p:cNvPr id="3" name="Content Placeholder 2">
            <a:extLst>
              <a:ext uri="{FF2B5EF4-FFF2-40B4-BE49-F238E27FC236}">
                <a16:creationId xmlns:a16="http://schemas.microsoft.com/office/drawing/2014/main" id="{4360C580-1C20-3FFF-6AF7-0C00027EC804}"/>
              </a:ext>
            </a:extLst>
          </p:cNvPr>
          <p:cNvSpPr>
            <a:spLocks noGrp="1"/>
          </p:cNvSpPr>
          <p:nvPr>
            <p:ph idx="1"/>
          </p:nvPr>
        </p:nvSpPr>
        <p:spPr/>
        <p:txBody>
          <a:bodyPr/>
          <a:lstStyle/>
          <a:p>
            <a:pPr marL="0" indent="0">
              <a:buNone/>
            </a:pPr>
            <a:r>
              <a:rPr lang="en-IN" dirty="0"/>
              <a:t>     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extLst>
      <p:ext uri="{BB962C8B-B14F-4D97-AF65-F5344CB8AC3E}">
        <p14:creationId xmlns:p14="http://schemas.microsoft.com/office/powerpoint/2010/main" val="2745705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A757B-025C-35B4-7372-94EEE7DE8F60}"/>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6A1C72C1-0054-BD29-E8DF-75586FDD416E}"/>
              </a:ext>
            </a:extLst>
          </p:cNvPr>
          <p:cNvSpPr>
            <a:spLocks noGrp="1"/>
          </p:cNvSpPr>
          <p:nvPr>
            <p:ph idx="1"/>
          </p:nvPr>
        </p:nvSpPr>
        <p:spPr/>
        <p:txBody>
          <a:bodyPr>
            <a:normAutofit fontScale="92500" lnSpcReduction="10000"/>
          </a:bodyPr>
          <a:lstStyle/>
          <a:p>
            <a:pPr marL="0" indent="0">
              <a:buNone/>
            </a:pPr>
            <a:r>
              <a:rPr lang="en-IN" dirty="0"/>
              <a:t>     This project focuses on developing a comprehensive tool to analyse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goals.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extLst>
      <p:ext uri="{BB962C8B-B14F-4D97-AF65-F5344CB8AC3E}">
        <p14:creationId xmlns:p14="http://schemas.microsoft.com/office/powerpoint/2010/main" val="3710255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25612-FDE6-6AC8-73A7-7446B1553F17}"/>
              </a:ext>
            </a:extLst>
          </p:cNvPr>
          <p:cNvSpPr>
            <a:spLocks noGrp="1"/>
          </p:cNvSpPr>
          <p:nvPr>
            <p:ph type="title"/>
          </p:nvPr>
        </p:nvSpPr>
        <p:spPr/>
        <p:txBody>
          <a:bodyPr/>
          <a:lstStyle/>
          <a:p>
            <a:r>
              <a:rPr lang="en-US" dirty="0"/>
              <a:t>WHO ARE THE END USERS</a:t>
            </a:r>
            <a:endParaRPr lang="en-IN" dirty="0"/>
          </a:p>
        </p:txBody>
      </p:sp>
      <p:sp>
        <p:nvSpPr>
          <p:cNvPr id="3" name="Content Placeholder 2">
            <a:extLst>
              <a:ext uri="{FF2B5EF4-FFF2-40B4-BE49-F238E27FC236}">
                <a16:creationId xmlns:a16="http://schemas.microsoft.com/office/drawing/2014/main" id="{1C53285A-A448-5CEB-A528-E1FAF64BA2E2}"/>
              </a:ext>
            </a:extLst>
          </p:cNvPr>
          <p:cNvSpPr>
            <a:spLocks noGrp="1"/>
          </p:cNvSpPr>
          <p:nvPr>
            <p:ph idx="1"/>
          </p:nvPr>
        </p:nvSpPr>
        <p:spPr/>
        <p:txBody>
          <a:bodyPr/>
          <a:lstStyle/>
          <a:p>
            <a:r>
              <a:rPr lang="en-IN" dirty="0"/>
              <a:t>Managers and Team Leaders</a:t>
            </a:r>
          </a:p>
          <a:p>
            <a:r>
              <a:rPr lang="en-IN" dirty="0"/>
              <a:t>HR Professionals</a:t>
            </a:r>
          </a:p>
          <a:p>
            <a:r>
              <a:rPr lang="en-IN" dirty="0"/>
              <a:t>Executives</a:t>
            </a:r>
          </a:p>
          <a:p>
            <a:r>
              <a:rPr lang="en-IN" dirty="0"/>
              <a:t>Employees</a:t>
            </a:r>
          </a:p>
        </p:txBody>
      </p:sp>
    </p:spTree>
    <p:extLst>
      <p:ext uri="{BB962C8B-B14F-4D97-AF65-F5344CB8AC3E}">
        <p14:creationId xmlns:p14="http://schemas.microsoft.com/office/powerpoint/2010/main" val="3071846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9BB57-A6EF-0296-884B-C9EFBFB5D78A}"/>
              </a:ext>
            </a:extLst>
          </p:cNvPr>
          <p:cNvSpPr>
            <a:spLocks noGrp="1"/>
          </p:cNvSpPr>
          <p:nvPr>
            <p:ph type="title"/>
          </p:nvPr>
        </p:nvSpPr>
        <p:spPr/>
        <p:txBody>
          <a:bodyPr>
            <a:normAutofit/>
          </a:bodyPr>
          <a:lstStyle/>
          <a:p>
            <a:r>
              <a:rPr lang="en-US" sz="3200" dirty="0"/>
              <a:t>OUR SOLUTION AND ITS VALUE PROPOSITION</a:t>
            </a:r>
            <a:endParaRPr lang="en-IN" sz="3200" dirty="0"/>
          </a:p>
        </p:txBody>
      </p:sp>
      <p:sp>
        <p:nvSpPr>
          <p:cNvPr id="3" name="Content Placeholder 2">
            <a:extLst>
              <a:ext uri="{FF2B5EF4-FFF2-40B4-BE49-F238E27FC236}">
                <a16:creationId xmlns:a16="http://schemas.microsoft.com/office/drawing/2014/main" id="{90F79F9B-8BAB-EC7B-8F6D-96E25BEEFB7E}"/>
              </a:ext>
            </a:extLst>
          </p:cNvPr>
          <p:cNvSpPr>
            <a:spLocks noGrp="1"/>
          </p:cNvSpPr>
          <p:nvPr>
            <p:ph idx="1"/>
          </p:nvPr>
        </p:nvSpPr>
        <p:spPr/>
        <p:txBody>
          <a:bodyPr/>
          <a:lstStyle/>
          <a:p>
            <a:pPr marL="0" indent="0">
              <a:buNone/>
            </a:pPr>
            <a:r>
              <a:rPr lang="en-IN" dirty="0"/>
              <a:t>     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extLst>
      <p:ext uri="{BB962C8B-B14F-4D97-AF65-F5344CB8AC3E}">
        <p14:creationId xmlns:p14="http://schemas.microsoft.com/office/powerpoint/2010/main" val="4163537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AB72-AA23-0213-BB23-CE51A1C12C45}"/>
              </a:ext>
            </a:extLst>
          </p:cNvPr>
          <p:cNvSpPr>
            <a:spLocks noGrp="1"/>
          </p:cNvSpPr>
          <p:nvPr>
            <p:ph type="title"/>
          </p:nvPr>
        </p:nvSpPr>
        <p:spPr/>
        <p:txBody>
          <a:bodyPr/>
          <a:lstStyle/>
          <a:p>
            <a:r>
              <a:rPr lang="en-US" dirty="0"/>
              <a:t>DATASET DESCRIPTION</a:t>
            </a:r>
            <a:endParaRPr lang="en-IN" dirty="0"/>
          </a:p>
        </p:txBody>
      </p:sp>
      <p:sp>
        <p:nvSpPr>
          <p:cNvPr id="3" name="Content Placeholder 2">
            <a:extLst>
              <a:ext uri="{FF2B5EF4-FFF2-40B4-BE49-F238E27FC236}">
                <a16:creationId xmlns:a16="http://schemas.microsoft.com/office/drawing/2014/main" id="{22D32708-DEB3-CBE7-7062-FB6CD02AB490}"/>
              </a:ext>
            </a:extLst>
          </p:cNvPr>
          <p:cNvSpPr>
            <a:spLocks noGrp="1"/>
          </p:cNvSpPr>
          <p:nvPr>
            <p:ph idx="1"/>
          </p:nvPr>
        </p:nvSpPr>
        <p:spPr/>
        <p:txBody>
          <a:bodyPr/>
          <a:lstStyle/>
          <a:p>
            <a:pPr marL="0" indent="0">
              <a:buNone/>
            </a:pPr>
            <a:r>
              <a:rPr lang="en-US" dirty="0"/>
              <a:t>EMPLOYEE DATASET : KAGGLE</a:t>
            </a:r>
          </a:p>
          <a:p>
            <a:pPr marL="0" indent="0">
              <a:buNone/>
            </a:pPr>
            <a:r>
              <a:rPr lang="en-US" dirty="0"/>
              <a:t>FEATURES : 28</a:t>
            </a:r>
          </a:p>
          <a:p>
            <a:pPr marL="0" indent="0">
              <a:buNone/>
            </a:pPr>
            <a:r>
              <a:rPr lang="en-US" dirty="0"/>
              <a:t>FEATURES: 8</a:t>
            </a:r>
          </a:p>
          <a:p>
            <a:pPr marL="0" indent="0">
              <a:buNone/>
            </a:pPr>
            <a:r>
              <a:rPr lang="en-US" dirty="0"/>
              <a:t>FIELD NAME : BUSINESSNUNIT, FRIST NAME, GENDER CODE AND PERFORMANCE SCORE</a:t>
            </a:r>
            <a:endParaRPr lang="en-IN" dirty="0"/>
          </a:p>
        </p:txBody>
      </p:sp>
    </p:spTree>
    <p:extLst>
      <p:ext uri="{BB962C8B-B14F-4D97-AF65-F5344CB8AC3E}">
        <p14:creationId xmlns:p14="http://schemas.microsoft.com/office/powerpoint/2010/main" val="3366069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6E008-3A21-DE86-0BDA-D4E8518CFE90}"/>
              </a:ext>
            </a:extLst>
          </p:cNvPr>
          <p:cNvSpPr>
            <a:spLocks noGrp="1"/>
          </p:cNvSpPr>
          <p:nvPr>
            <p:ph type="title"/>
          </p:nvPr>
        </p:nvSpPr>
        <p:spPr/>
        <p:txBody>
          <a:bodyPr/>
          <a:lstStyle/>
          <a:p>
            <a:r>
              <a:rPr lang="en-US" dirty="0"/>
              <a:t>THE “WOW” IN OUR SOLUTION </a:t>
            </a:r>
            <a:endParaRPr lang="en-IN" dirty="0"/>
          </a:p>
        </p:txBody>
      </p:sp>
      <p:sp>
        <p:nvSpPr>
          <p:cNvPr id="3" name="Content Placeholder 2">
            <a:extLst>
              <a:ext uri="{FF2B5EF4-FFF2-40B4-BE49-F238E27FC236}">
                <a16:creationId xmlns:a16="http://schemas.microsoft.com/office/drawing/2014/main" id="{7DB2DCF5-9355-6BDA-1229-3C019F959662}"/>
              </a:ext>
            </a:extLst>
          </p:cNvPr>
          <p:cNvSpPr>
            <a:spLocks noGrp="1"/>
          </p:cNvSpPr>
          <p:nvPr>
            <p:ph idx="1"/>
          </p:nvPr>
        </p:nvSpPr>
        <p:spPr/>
        <p:txBody>
          <a:bodyPr/>
          <a:lstStyle/>
          <a:p>
            <a:pPr marL="0" indent="0">
              <a:buNone/>
            </a:pPr>
            <a:r>
              <a:rPr lang="en-IN" b="1" dirty="0"/>
              <a:t>Aggregation: </a:t>
            </a:r>
          </a:p>
          <a:p>
            <a:pPr marL="0" indent="0">
              <a:buNone/>
            </a:pPr>
            <a:r>
              <a:rPr lang="en-IN" b="1" dirty="0"/>
              <a:t>           </a:t>
            </a:r>
            <a:r>
              <a:rPr lang="en-IN" dirty="0"/>
              <a:t>Our Excel sheet compiles comprehensive employee performance data, segmented by key metrics such as productivity, efficiency, and goal achievement.</a:t>
            </a:r>
          </a:p>
          <a:p>
            <a:pPr marL="0" indent="0">
              <a:buNone/>
            </a:pPr>
            <a:r>
              <a:rPr lang="en-IN" b="1" dirty="0"/>
              <a:t>Dynamic Dashboards:</a:t>
            </a:r>
          </a:p>
          <a:p>
            <a:pPr marL="0" indent="0">
              <a:buNone/>
            </a:pPr>
            <a:r>
              <a:rPr lang="en-IN" b="1" dirty="0"/>
              <a:t>           </a:t>
            </a:r>
            <a:r>
              <a:rPr lang="en-IN" dirty="0"/>
              <a:t>The sheet includes interactive dashboards with real-time filtering options, allowing quick comparisons and insights into individua land team performance trends.</a:t>
            </a:r>
          </a:p>
        </p:txBody>
      </p:sp>
    </p:spTree>
    <p:extLst>
      <p:ext uri="{BB962C8B-B14F-4D97-AF65-F5344CB8AC3E}">
        <p14:creationId xmlns:p14="http://schemas.microsoft.com/office/powerpoint/2010/main" val="96376373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25</TotalTime>
  <Words>482</Words>
  <Application>Microsoft Office PowerPoint</Application>
  <PresentationFormat>Widescreen</PresentationFormat>
  <Paragraphs>50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Droplet</vt:lpstr>
      <vt:lpstr>EMPLOYEE DATA ANALYSIS USING EXCEL</vt:lpstr>
      <vt:lpstr>PROJECT TITLE</vt:lpstr>
      <vt:lpstr>AGENDA</vt:lpstr>
      <vt:lpstr>PROBLEM STATEMENT </vt:lpstr>
      <vt:lpstr>PROJECT OVERVIEW</vt:lpstr>
      <vt:lpstr>WHO ARE THE END USERS</vt:lpstr>
      <vt:lpstr>OUR SOLUTION AND ITS VALUE PROPOSITION</vt:lpstr>
      <vt:lpstr>DATASET DESCRIPTION</vt:lpstr>
      <vt:lpstr>THE “WOW” IN OUR SOLUTION </vt:lpstr>
      <vt:lpstr>MODELLING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Jency A</dc:creator>
  <cp:lastModifiedBy>Lakshman R</cp:lastModifiedBy>
  <cp:revision>3</cp:revision>
  <dcterms:created xsi:type="dcterms:W3CDTF">2024-09-07T12:30:32Z</dcterms:created>
  <dcterms:modified xsi:type="dcterms:W3CDTF">2024-09-09T13:12:20Z</dcterms:modified>
</cp:coreProperties>
</file>